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Layouts/slideLayout28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297.xml" ContentType="application/vnd.openxmlformats-officedocument.presentationml.slideLayout+xml"/>
  <Override PartName="/ppt/slideLayouts/slideLayout298.xml" ContentType="application/vnd.openxmlformats-officedocument.presentationml.slideLayout+xml"/>
  <Override PartName="/ppt/slideLayouts/slideLayout299.xml" ContentType="application/vnd.openxmlformats-officedocument.presentationml.slideLayout+xml"/>
  <Override PartName="/ppt/slideLayouts/slideLayout300.xml" ContentType="application/vnd.openxmlformats-officedocument.presentationml.slideLayout+xml"/>
  <Override PartName="/ppt/slideLayouts/slideLayout301.xml" ContentType="application/vnd.openxmlformats-officedocument.presentationml.slideLayout+xml"/>
  <Override PartName="/ppt/slideLayouts/slideLayout302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Layouts/slideLayout307.xml" ContentType="application/vnd.openxmlformats-officedocument.presentationml.slideLayout+xml"/>
  <Override PartName="/ppt/slideLayouts/slideLayout308.xml" ContentType="application/vnd.openxmlformats-officedocument.presentationml.slideLayout+xml"/>
  <Override PartName="/ppt/slideLayouts/slideLayout309.xml" ContentType="application/vnd.openxmlformats-officedocument.presentationml.slideLayout+xml"/>
  <Override PartName="/ppt/slideLayouts/slideLayout310.xml" ContentType="application/vnd.openxmlformats-officedocument.presentationml.slideLayout+xml"/>
  <Override PartName="/ppt/slideLayouts/slideLayout311.xml" ContentType="application/vnd.openxmlformats-officedocument.presentationml.slideLayout+xml"/>
  <Override PartName="/ppt/slideLayouts/slideLayout312.xml" ContentType="application/vnd.openxmlformats-officedocument.presentationml.slideLayout+xml"/>
  <Override PartName="/ppt/slideLayouts/slideLayout313.xml" ContentType="application/vnd.openxmlformats-officedocument.presentationml.slideLayout+xml"/>
  <Override PartName="/ppt/slideLayouts/slideLayout314.xml" ContentType="application/vnd.openxmlformats-officedocument.presentationml.slideLayout+xml"/>
  <Override PartName="/ppt/slideLayouts/slideLayout315.xml" ContentType="application/vnd.openxmlformats-officedocument.presentationml.slideLayout+xml"/>
  <Override PartName="/ppt/slideLayouts/slideLayout316.xml" ContentType="application/vnd.openxmlformats-officedocument.presentationml.slideLayout+xml"/>
  <Override PartName="/ppt/slideLayouts/slideLayout317.xml" ContentType="application/vnd.openxmlformats-officedocument.presentationml.slideLayout+xml"/>
  <Override PartName="/ppt/slideLayouts/slideLayout318.xml" ContentType="application/vnd.openxmlformats-officedocument.presentationml.slideLayout+xml"/>
  <Override PartName="/ppt/slideLayouts/slideLayout319.xml" ContentType="application/vnd.openxmlformats-officedocument.presentationml.slideLayout+xml"/>
  <Override PartName="/ppt/slideLayouts/slideLayout320.xml" ContentType="application/vnd.openxmlformats-officedocument.presentationml.slideLayout+xml"/>
  <Override PartName="/ppt/slideLayouts/slideLayout321.xml" ContentType="application/vnd.openxmlformats-officedocument.presentationml.slideLayout+xml"/>
  <Override PartName="/ppt/slideLayouts/slideLayout322.xml" ContentType="application/vnd.openxmlformats-officedocument.presentationml.slideLayout+xml"/>
  <Override PartName="/ppt/slideLayouts/slideLayout323.xml" ContentType="application/vnd.openxmlformats-officedocument.presentationml.slideLayout+xml"/>
  <Override PartName="/ppt/slideLayouts/slideLayout324.xml" ContentType="application/vnd.openxmlformats-officedocument.presentationml.slideLayout+xml"/>
  <Override PartName="/ppt/slideLayouts/slideLayout325.xml" ContentType="application/vnd.openxmlformats-officedocument.presentationml.slideLayout+xml"/>
  <Override PartName="/ppt/slideLayouts/slideLayout326.xml" ContentType="application/vnd.openxmlformats-officedocument.presentationml.slideLayout+xml"/>
  <Override PartName="/ppt/slideLayouts/slideLayout327.xml" ContentType="application/vnd.openxmlformats-officedocument.presentationml.slideLayout+xml"/>
  <Override PartName="/ppt/slideLayouts/slideLayout328.xml" ContentType="application/vnd.openxmlformats-officedocument.presentationml.slideLayout+xml"/>
  <Override PartName="/ppt/slideLayouts/slideLayout329.xml" ContentType="application/vnd.openxmlformats-officedocument.presentationml.slideLayout+xml"/>
  <Override PartName="/ppt/slideLayouts/slideLayout330.xml" ContentType="application/vnd.openxmlformats-officedocument.presentationml.slideLayout+xml"/>
  <Override PartName="/ppt/slideLayouts/slideLayout331.xml" ContentType="application/vnd.openxmlformats-officedocument.presentationml.slideLayout+xml"/>
  <Override PartName="/ppt/slideLayouts/slideLayout332.xml" ContentType="application/vnd.openxmlformats-officedocument.presentationml.slideLayout+xml"/>
  <Override PartName="/ppt/slideLayouts/slideLayout333.xml" ContentType="application/vnd.openxmlformats-officedocument.presentationml.slideLayout+xml"/>
  <Override PartName="/ppt/slideLayouts/slideLayout334.xml" ContentType="application/vnd.openxmlformats-officedocument.presentationml.slideLayout+xml"/>
  <Override PartName="/ppt/slideLayouts/slideLayout335.xml" ContentType="application/vnd.openxmlformats-officedocument.presentationml.slideLayout+xml"/>
  <Override PartName="/ppt/slideLayouts/slideLayout336.xml" ContentType="application/vnd.openxmlformats-officedocument.presentationml.slideLayout+xml"/>
  <Override PartName="/ppt/slideLayouts/slideLayout337.xml" ContentType="application/vnd.openxmlformats-officedocument.presentationml.slideLayout+xml"/>
  <Override PartName="/ppt/slideLayouts/slideLayout338.xml" ContentType="application/vnd.openxmlformats-officedocument.presentationml.slideLayout+xml"/>
  <Override PartName="/ppt/slideLayouts/slideLayout339.xml" ContentType="application/vnd.openxmlformats-officedocument.presentationml.slideLayout+xml"/>
  <Override PartName="/ppt/slideLayouts/slideLayout340.xml" ContentType="application/vnd.openxmlformats-officedocument.presentationml.slideLayout+xml"/>
  <Override PartName="/ppt/slideLayouts/slideLayout341.xml" ContentType="application/vnd.openxmlformats-officedocument.presentationml.slideLayout+xml"/>
  <Override PartName="/ppt/slideLayouts/slideLayout342.xml" ContentType="application/vnd.openxmlformats-officedocument.presentationml.slideLayout+xml"/>
  <Override PartName="/ppt/slideLayouts/slideLayout343.xml" ContentType="application/vnd.openxmlformats-officedocument.presentationml.slideLayout+xml"/>
  <Override PartName="/ppt/slideLayouts/slideLayout344.xml" ContentType="application/vnd.openxmlformats-officedocument.presentationml.slideLayout+xml"/>
  <Override PartName="/ppt/slideLayouts/slideLayout345.xml" ContentType="application/vnd.openxmlformats-officedocument.presentationml.slideLayout+xml"/>
  <Override PartName="/ppt/slideLayouts/slideLayout346.xml" ContentType="application/vnd.openxmlformats-officedocument.presentationml.slideLayout+xml"/>
  <Override PartName="/ppt/slideLayouts/slideLayout347.xml" ContentType="application/vnd.openxmlformats-officedocument.presentationml.slideLayout+xml"/>
  <Override PartName="/ppt/slideLayouts/slideLayout348.xml" ContentType="application/vnd.openxmlformats-officedocument.presentationml.slideLayout+xml"/>
  <Override PartName="/ppt/slideLayouts/slideLayout349.xml" ContentType="application/vnd.openxmlformats-officedocument.presentationml.slideLayout+xml"/>
  <Override PartName="/ppt/slideLayouts/slideLayout350.xml" ContentType="application/vnd.openxmlformats-officedocument.presentationml.slideLayout+xml"/>
  <Override PartName="/ppt/slideLayouts/slideLayout351.xml" ContentType="application/vnd.openxmlformats-officedocument.presentationml.slideLayout+xml"/>
  <Override PartName="/ppt/slideLayouts/slideLayout352.xml" ContentType="application/vnd.openxmlformats-officedocument.presentationml.slideLayout+xml"/>
  <Override PartName="/ppt/slideLayouts/slideLayout353.xml" ContentType="application/vnd.openxmlformats-officedocument.presentationml.slideLayout+xml"/>
  <Override PartName="/ppt/slideLayouts/slideLayout354.xml" ContentType="application/vnd.openxmlformats-officedocument.presentationml.slideLayout+xml"/>
  <Override PartName="/ppt/slideLayouts/slideLayout355.xml" ContentType="application/vnd.openxmlformats-officedocument.presentationml.slideLayout+xml"/>
  <Override PartName="/ppt/slideLayouts/slideLayout356.xml" ContentType="application/vnd.openxmlformats-officedocument.presentationml.slideLayout+xml"/>
  <Override PartName="/ppt/slideLayouts/slideLayout357.xml" ContentType="application/vnd.openxmlformats-officedocument.presentationml.slideLayout+xml"/>
  <Override PartName="/ppt/slideLayouts/slideLayout358.xml" ContentType="application/vnd.openxmlformats-officedocument.presentationml.slideLayout+xml"/>
  <Override PartName="/ppt/slideLayouts/slideLayout359.xml" ContentType="application/vnd.openxmlformats-officedocument.presentationml.slideLayout+xml"/>
  <Override PartName="/ppt/slideLayouts/slideLayout360.xml" ContentType="application/vnd.openxmlformats-officedocument.presentationml.slideLayout+xml"/>
  <Override PartName="/ppt/slideLayouts/slideLayout361.xml" ContentType="application/vnd.openxmlformats-officedocument.presentationml.slideLayout+xml"/>
  <Override PartName="/ppt/slideLayouts/slideLayout362.xml" ContentType="application/vnd.openxmlformats-officedocument.presentationml.slideLayout+xml"/>
  <Override PartName="/ppt/slideLayouts/slideLayout363.xml" ContentType="application/vnd.openxmlformats-officedocument.presentationml.slideLayout+xml"/>
  <Override PartName="/ppt/slideLayouts/slideLayout364.xml" ContentType="application/vnd.openxmlformats-officedocument.presentationml.slideLayout+xml"/>
  <Override PartName="/ppt/slideLayouts/slideLayout365.xml" ContentType="application/vnd.openxmlformats-officedocument.presentationml.slideLayout+xml"/>
  <Override PartName="/ppt/slideLayouts/slideLayout366.xml" ContentType="application/vnd.openxmlformats-officedocument.presentationml.slideLayout+xml"/>
  <Override PartName="/ppt/slideLayouts/slideLayout367.xml" ContentType="application/vnd.openxmlformats-officedocument.presentationml.slideLayout+xml"/>
  <Override PartName="/ppt/slideLayouts/slideLayout368.xml" ContentType="application/vnd.openxmlformats-officedocument.presentationml.slideLayout+xml"/>
  <Override PartName="/ppt/slideLayouts/slideLayout369.xml" ContentType="application/vnd.openxmlformats-officedocument.presentationml.slideLayout+xml"/>
  <Override PartName="/ppt/slideLayouts/slideLayout370.xml" ContentType="application/vnd.openxmlformats-officedocument.presentationml.slideLayout+xml"/>
  <Override PartName="/ppt/slideLayouts/slideLayout371.xml" ContentType="application/vnd.openxmlformats-officedocument.presentationml.slideLayout+xml"/>
  <Override PartName="/ppt/slideLayouts/slideLayout372.xml" ContentType="application/vnd.openxmlformats-officedocument.presentationml.slideLayout+xml"/>
  <Override PartName="/ppt/slideLayouts/slideLayout373.xml" ContentType="application/vnd.openxmlformats-officedocument.presentationml.slideLayout+xml"/>
  <Override PartName="/ppt/slideLayouts/slideLayout374.xml" ContentType="application/vnd.openxmlformats-officedocument.presentationml.slideLayout+xml"/>
  <Override PartName="/ppt/slideLayouts/slideLayout375.xml" ContentType="application/vnd.openxmlformats-officedocument.presentationml.slideLayout+xml"/>
  <Override PartName="/ppt/slideLayouts/slideLayout376.xml" ContentType="application/vnd.openxmlformats-officedocument.presentationml.slideLayout+xml"/>
  <Override PartName="/ppt/slideLayouts/slideLayout377.xml" ContentType="application/vnd.openxmlformats-officedocument.presentationml.slideLayout+xml"/>
  <Override PartName="/ppt/slideLayouts/slideLayout378.xml" ContentType="application/vnd.openxmlformats-officedocument.presentationml.slideLayout+xml"/>
  <Override PartName="/ppt/slideLayouts/slideLayout379.xml" ContentType="application/vnd.openxmlformats-officedocument.presentationml.slideLayout+xml"/>
  <Override PartName="/ppt/slideLayouts/slideLayout380.xml" ContentType="application/vnd.openxmlformats-officedocument.presentationml.slideLayout+xml"/>
  <Override PartName="/ppt/slideLayouts/slideLayout381.xml" ContentType="application/vnd.openxmlformats-officedocument.presentationml.slideLayout+xml"/>
  <Override PartName="/ppt/slideLayouts/slideLayout382.xml" ContentType="application/vnd.openxmlformats-officedocument.presentationml.slideLayout+xml"/>
  <Override PartName="/ppt/slideLayouts/slideLayout383.xml" ContentType="application/vnd.openxmlformats-officedocument.presentationml.slideLayout+xml"/>
  <Override PartName="/ppt/slideLayouts/slideLayout384.xml" ContentType="application/vnd.openxmlformats-officedocument.presentationml.slideLayout+xml"/>
  <Override PartName="/ppt/slideLayouts/slideLayout385.xml" ContentType="application/vnd.openxmlformats-officedocument.presentationml.slideLayout+xml"/>
  <Override PartName="/ppt/slideLayouts/slideLayout386.xml" ContentType="application/vnd.openxmlformats-officedocument.presentationml.slideLayout+xml"/>
  <Override PartName="/ppt/slideLayouts/slideLayout387.xml" ContentType="application/vnd.openxmlformats-officedocument.presentationml.slideLayout+xml"/>
  <Override PartName="/ppt/slideLayouts/slideLayout388.xml" ContentType="application/vnd.openxmlformats-officedocument.presentationml.slideLayout+xml"/>
  <Override PartName="/ppt/slideLayouts/slideLayout389.xml" ContentType="application/vnd.openxmlformats-officedocument.presentationml.slideLayout+xml"/>
  <Override PartName="/ppt/slideLayouts/slideLayout390.xml" ContentType="application/vnd.openxmlformats-officedocument.presentationml.slideLayout+xml"/>
  <Override PartName="/ppt/slideLayouts/slideLayout391.xml" ContentType="application/vnd.openxmlformats-officedocument.presentationml.slideLayout+xml"/>
  <Override PartName="/ppt/slideLayouts/slideLayout392.xml" ContentType="application/vnd.openxmlformats-officedocument.presentationml.slideLayout+xml"/>
  <Override PartName="/ppt/slideLayouts/slideLayout393.xml" ContentType="application/vnd.openxmlformats-officedocument.presentationml.slideLayout+xml"/>
  <Override PartName="/ppt/slideLayouts/slideLayout394.xml" ContentType="application/vnd.openxmlformats-officedocument.presentationml.slideLayout+xml"/>
  <Override PartName="/ppt/slideLayouts/slideLayout395.xml" ContentType="application/vnd.openxmlformats-officedocument.presentationml.slideLayout+xml"/>
  <Override PartName="/ppt/slideLayouts/slideLayout396.xml" ContentType="application/vnd.openxmlformats-officedocument.presentationml.slideLayout+xml"/>
  <Override PartName="/ppt/slideLayouts/slideLayout397.xml" ContentType="application/vnd.openxmlformats-officedocument.presentationml.slideLayout+xml"/>
  <Override PartName="/ppt/slideLayouts/slideLayout398.xml" ContentType="application/vnd.openxmlformats-officedocument.presentationml.slideLayout+xml"/>
  <Override PartName="/ppt/slideLayouts/slideLayout399.xml" ContentType="application/vnd.openxmlformats-officedocument.presentationml.slideLayout+xml"/>
  <Override PartName="/ppt/slideLayouts/slideLayout400.xml" ContentType="application/vnd.openxmlformats-officedocument.presentationml.slideLayout+xml"/>
  <Override PartName="/ppt/slideLayouts/slideLayout401.xml" ContentType="application/vnd.openxmlformats-officedocument.presentationml.slideLayout+xml"/>
  <Override PartName="/ppt/slideLayouts/slideLayout402.xml" ContentType="application/vnd.openxmlformats-officedocument.presentationml.slideLayout+xml"/>
  <Override PartName="/ppt/slideLayouts/slideLayout403.xml" ContentType="application/vnd.openxmlformats-officedocument.presentationml.slideLayout+xml"/>
  <Override PartName="/ppt/slideLayouts/slideLayout404.xml" ContentType="application/vnd.openxmlformats-officedocument.presentationml.slideLayout+xml"/>
  <Override PartName="/ppt/slideLayouts/slideLayout405.xml" ContentType="application/vnd.openxmlformats-officedocument.presentationml.slideLayout+xml"/>
  <Override PartName="/ppt/slideLayouts/slideLayout406.xml" ContentType="application/vnd.openxmlformats-officedocument.presentationml.slideLayout+xml"/>
  <Override PartName="/ppt/slideLayouts/slideLayout407.xml" ContentType="application/vnd.openxmlformats-officedocument.presentationml.slideLayout+xml"/>
  <Override PartName="/ppt/slideLayouts/slideLayout408.xml" ContentType="application/vnd.openxmlformats-officedocument.presentationml.slideLayout+xml"/>
  <Override PartName="/ppt/slideLayouts/slideLayout409.xml" ContentType="application/vnd.openxmlformats-officedocument.presentationml.slideLayout+xml"/>
  <Override PartName="/ppt/slideLayouts/slideLayout410.xml" ContentType="application/vnd.openxmlformats-officedocument.presentationml.slideLayout+xml"/>
  <Override PartName="/ppt/slideLayouts/slideLayout411.xml" ContentType="application/vnd.openxmlformats-officedocument.presentationml.slideLayout+xml"/>
  <Override PartName="/ppt/slideLayouts/slideLayout412.xml" ContentType="application/vnd.openxmlformats-officedocument.presentationml.slideLayout+xml"/>
  <Override PartName="/ppt/slideLayouts/slideLayout413.xml" ContentType="application/vnd.openxmlformats-officedocument.presentationml.slideLayout+xml"/>
  <Override PartName="/ppt/slideLayouts/slideLayout414.xml" ContentType="application/vnd.openxmlformats-officedocument.presentationml.slideLayout+xml"/>
  <Override PartName="/ppt/slideLayouts/slideLayout415.xml" ContentType="application/vnd.openxmlformats-officedocument.presentationml.slideLayout+xml"/>
  <Override PartName="/ppt/slideLayouts/slideLayout416.xml" ContentType="application/vnd.openxmlformats-officedocument.presentationml.slideLayout+xml"/>
  <Override PartName="/ppt/slideLayouts/slideLayout417.xml" ContentType="application/vnd.openxmlformats-officedocument.presentationml.slideLayout+xml"/>
  <Override PartName="/ppt/slideLayouts/slideLayout418.xml" ContentType="application/vnd.openxmlformats-officedocument.presentationml.slideLayout+xml"/>
  <Override PartName="/ppt/slideLayouts/slideLayout419.xml" ContentType="application/vnd.openxmlformats-officedocument.presentationml.slideLayout+xml"/>
  <Override PartName="/ppt/slideLayouts/slideLayout420.xml" ContentType="application/vnd.openxmlformats-officedocument.presentationml.slideLayout+xml"/>
  <Override PartName="/ppt/slideLayouts/slideLayout421.xml" ContentType="application/vnd.openxmlformats-officedocument.presentationml.slideLayout+xml"/>
  <Override PartName="/ppt/slideLayouts/slideLayout422.xml" ContentType="application/vnd.openxmlformats-officedocument.presentationml.slideLayout+xml"/>
  <Override PartName="/ppt/slideLayouts/slideLayout423.xml" ContentType="application/vnd.openxmlformats-officedocument.presentationml.slideLayout+xml"/>
  <Override PartName="/ppt/slideLayouts/slideLayout424.xml" ContentType="application/vnd.openxmlformats-officedocument.presentationml.slideLayout+xml"/>
  <Override PartName="/ppt/slideLayouts/slideLayout425.xml" ContentType="application/vnd.openxmlformats-officedocument.presentationml.slideLayout+xml"/>
  <Override PartName="/ppt/slideLayouts/slideLayout426.xml" ContentType="application/vnd.openxmlformats-officedocument.presentationml.slideLayout+xml"/>
  <Override PartName="/ppt/slideLayouts/slideLayout427.xml" ContentType="application/vnd.openxmlformats-officedocument.presentationml.slideLayout+xml"/>
  <Override PartName="/ppt/slideLayouts/slideLayout428.xml" ContentType="application/vnd.openxmlformats-officedocument.presentationml.slideLayout+xml"/>
  <Override PartName="/ppt/slideLayouts/slideLayout429.xml" ContentType="application/vnd.openxmlformats-officedocument.presentationml.slideLayout+xml"/>
  <Override PartName="/ppt/slideLayouts/slideLayout430.xml" ContentType="application/vnd.openxmlformats-officedocument.presentationml.slideLayout+xml"/>
  <Override PartName="/ppt/slideLayouts/slideLayout431.xml" ContentType="application/vnd.openxmlformats-officedocument.presentationml.slideLayout+xml"/>
  <Override PartName="/ppt/slideLayouts/slideLayout432.xml" ContentType="application/vnd.openxmlformats-officedocument.presentationml.slideLayout+xml"/>
  <Override PartName="/ppt/slideLayouts/slideLayout433.xml" ContentType="application/vnd.openxmlformats-officedocument.presentationml.slideLayout+xml"/>
  <Override PartName="/ppt/slideLayouts/slideLayout434.xml" ContentType="application/vnd.openxmlformats-officedocument.presentationml.slideLayout+xml"/>
  <Override PartName="/ppt/slideLayouts/slideLayout435.xml" ContentType="application/vnd.openxmlformats-officedocument.presentationml.slideLayout+xml"/>
  <Override PartName="/ppt/slideLayouts/slideLayout436.xml" ContentType="application/vnd.openxmlformats-officedocument.presentationml.slideLayout+xml"/>
  <Override PartName="/ppt/slideLayouts/slideLayout437.xml" ContentType="application/vnd.openxmlformats-officedocument.presentationml.slideLayout+xml"/>
  <Override PartName="/ppt/slideLayouts/slideLayout438.xml" ContentType="application/vnd.openxmlformats-officedocument.presentationml.slideLayout+xml"/>
  <Override PartName="/ppt/slideLayouts/slideLayout439.xml" ContentType="application/vnd.openxmlformats-officedocument.presentationml.slideLayout+xml"/>
  <Override PartName="/ppt/slideLayouts/slideLayout440.xml" ContentType="application/vnd.openxmlformats-officedocument.presentationml.slideLayout+xml"/>
  <Override PartName="/ppt/slideLayouts/slideLayout441.xml" ContentType="application/vnd.openxmlformats-officedocument.presentationml.slideLayout+xml"/>
  <Override PartName="/ppt/slideLayouts/slideLayout442.xml" ContentType="application/vnd.openxmlformats-officedocument.presentationml.slideLayout+xml"/>
  <Override PartName="/ppt/slideLayouts/slideLayout443.xml" ContentType="application/vnd.openxmlformats-officedocument.presentationml.slideLayout+xml"/>
  <Override PartName="/ppt/slideLayouts/slideLayout444.xml" ContentType="application/vnd.openxmlformats-officedocument.presentationml.slideLayout+xml"/>
  <Override PartName="/ppt/slideLayouts/slideLayout445.xml" ContentType="application/vnd.openxmlformats-officedocument.presentationml.slideLayout+xml"/>
  <Override PartName="/ppt/slideLayouts/slideLayout446.xml" ContentType="application/vnd.openxmlformats-officedocument.presentationml.slideLayout+xml"/>
  <Override PartName="/ppt/slideLayouts/slideLayout447.xml" ContentType="application/vnd.openxmlformats-officedocument.presentationml.slideLayout+xml"/>
  <Override PartName="/ppt/slideLayouts/slideLayout448.xml" ContentType="application/vnd.openxmlformats-officedocument.presentationml.slideLayout+xml"/>
  <Override PartName="/ppt/slideLayouts/slideLayout449.xml" ContentType="application/vnd.openxmlformats-officedocument.presentationml.slideLayout+xml"/>
  <Override PartName="/ppt/slideLayouts/slideLayout450.xml" ContentType="application/vnd.openxmlformats-officedocument.presentationml.slideLayout+xml"/>
  <Override PartName="/ppt/slideLayouts/slideLayout451.xml" ContentType="application/vnd.openxmlformats-officedocument.presentationml.slideLayout+xml"/>
  <Override PartName="/ppt/slideLayouts/slideLayout452.xml" ContentType="application/vnd.openxmlformats-officedocument.presentationml.slideLayout+xml"/>
  <Override PartName="/ppt/slideLayouts/slideLayout453.xml" ContentType="application/vnd.openxmlformats-officedocument.presentationml.slideLayout+xml"/>
  <Override PartName="/ppt/slideLayouts/slideLayout454.xml" ContentType="application/vnd.openxmlformats-officedocument.presentationml.slideLayout+xml"/>
  <Override PartName="/ppt/slideLayouts/slideLayout455.xml" ContentType="application/vnd.openxmlformats-officedocument.presentationml.slideLayout+xml"/>
  <Override PartName="/ppt/slideLayouts/slideLayout456.xml" ContentType="application/vnd.openxmlformats-officedocument.presentationml.slideLayout+xml"/>
  <Override PartName="/ppt/slideLayouts/slideLayout457.xml" ContentType="application/vnd.openxmlformats-officedocument.presentationml.slideLayout+xml"/>
  <Override PartName="/ppt/slideLayouts/slideLayout458.xml" ContentType="application/vnd.openxmlformats-officedocument.presentationml.slideLayout+xml"/>
  <Override PartName="/ppt/slideLayouts/slideLayout459.xml" ContentType="application/vnd.openxmlformats-officedocument.presentationml.slideLayout+xml"/>
  <Override PartName="/ppt/slideLayouts/slideLayout460.xml" ContentType="application/vnd.openxmlformats-officedocument.presentationml.slideLayout+xml"/>
  <Override PartName="/ppt/slideLayouts/slideLayout461.xml" ContentType="application/vnd.openxmlformats-officedocument.presentationml.slideLayout+xml"/>
  <Override PartName="/ppt/slideLayouts/slideLayout462.xml" ContentType="application/vnd.openxmlformats-officedocument.presentationml.slideLayout+xml"/>
  <Override PartName="/ppt/slideLayouts/slideLayout463.xml" ContentType="application/vnd.openxmlformats-officedocument.presentationml.slideLayout+xml"/>
  <Override PartName="/ppt/slideLayouts/slideLayout464.xml" ContentType="application/vnd.openxmlformats-officedocument.presentationml.slideLayout+xml"/>
  <Override PartName="/ppt/slideLayouts/slideLayout465.xml" ContentType="application/vnd.openxmlformats-officedocument.presentationml.slideLayout+xml"/>
  <Override PartName="/ppt/slideLayouts/slideLayout466.xml" ContentType="application/vnd.openxmlformats-officedocument.presentationml.slideLayout+xml"/>
  <Override PartName="/ppt/slideLayouts/slideLayout467.xml" ContentType="application/vnd.openxmlformats-officedocument.presentationml.slideLayout+xml"/>
  <Override PartName="/ppt/slideLayouts/slideLayout468.xml" ContentType="application/vnd.openxmlformats-officedocument.presentationml.slideLayout+xml"/>
  <Override PartName="/ppt/slideLayouts/slideLayout469.xml" ContentType="application/vnd.openxmlformats-officedocument.presentationml.slideLayout+xml"/>
  <Override PartName="/ppt/slideLayouts/slideLayout470.xml" ContentType="application/vnd.openxmlformats-officedocument.presentationml.slideLayout+xml"/>
  <Override PartName="/ppt/slideLayouts/slideLayout471.xml" ContentType="application/vnd.openxmlformats-officedocument.presentationml.slideLayout+xml"/>
  <Override PartName="/ppt/slideLayouts/slideLayout472.xml" ContentType="application/vnd.openxmlformats-officedocument.presentationml.slideLayout+xml"/>
  <Override PartName="/ppt/slideLayouts/slideLayout473.xml" ContentType="application/vnd.openxmlformats-officedocument.presentationml.slideLayout+xml"/>
  <Override PartName="/ppt/slideLayouts/slideLayout474.xml" ContentType="application/vnd.openxmlformats-officedocument.presentationml.slideLayout+xml"/>
  <Override PartName="/ppt/slideLayouts/slideLayout475.xml" ContentType="application/vnd.openxmlformats-officedocument.presentationml.slideLayout+xml"/>
  <Override PartName="/ppt/slideLayouts/slideLayout476.xml" ContentType="application/vnd.openxmlformats-officedocument.presentationml.slideLayout+xml"/>
  <Override PartName="/ppt/slideLayouts/slideLayout477.xml" ContentType="application/vnd.openxmlformats-officedocument.presentationml.slideLayout+xml"/>
  <Override PartName="/ppt/slideLayouts/slideLayout478.xml" ContentType="application/vnd.openxmlformats-officedocument.presentationml.slideLayout+xml"/>
  <Override PartName="/ppt/slideLayouts/slideLayout479.xml" ContentType="application/vnd.openxmlformats-officedocument.presentationml.slideLayout+xml"/>
  <Override PartName="/ppt/slideLayouts/slideLayout480.xml" ContentType="application/vnd.openxmlformats-officedocument.presentationml.slideLayout+xml"/>
  <Override PartName="/ppt/slideLayouts/slideLayout481.xml" ContentType="application/vnd.openxmlformats-officedocument.presentationml.slideLayout+xml"/>
  <Override PartName="/ppt/slideLayouts/slideLayout482.xml" ContentType="application/vnd.openxmlformats-officedocument.presentationml.slideLayout+xml"/>
  <Override PartName="/ppt/slideLayouts/slideLayout483.xml" ContentType="application/vnd.openxmlformats-officedocument.presentationml.slideLayout+xml"/>
  <Override PartName="/ppt/slideLayouts/slideLayout484.xml" ContentType="application/vnd.openxmlformats-officedocument.presentationml.slideLayout+xml"/>
  <Override PartName="/ppt/slideLayouts/slideLayout485.xml" ContentType="application/vnd.openxmlformats-officedocument.presentationml.slideLayout+xml"/>
  <Override PartName="/ppt/slideLayouts/slideLayout486.xml" ContentType="application/vnd.openxmlformats-officedocument.presentationml.slideLayout+xml"/>
  <Override PartName="/ppt/slideLayouts/slideLayout487.xml" ContentType="application/vnd.openxmlformats-officedocument.presentationml.slideLayout+xml"/>
  <Override PartName="/ppt/slideLayouts/slideLayout488.xml" ContentType="application/vnd.openxmlformats-officedocument.presentationml.slideLayout+xml"/>
  <Override PartName="/ppt/slideLayouts/slideLayout489.xml" ContentType="application/vnd.openxmlformats-officedocument.presentationml.slideLayout+xml"/>
  <Override PartName="/ppt/slideLayouts/slideLayout490.xml" ContentType="application/vnd.openxmlformats-officedocument.presentationml.slideLayout+xml"/>
  <Override PartName="/ppt/slideLayouts/slideLayout491.xml" ContentType="application/vnd.openxmlformats-officedocument.presentationml.slideLayout+xml"/>
  <Override PartName="/ppt/slideLayouts/slideLayout492.xml" ContentType="application/vnd.openxmlformats-officedocument.presentationml.slideLayout+xml"/>
  <Override PartName="/ppt/slideLayouts/slideLayout493.xml" ContentType="application/vnd.openxmlformats-officedocument.presentationml.slideLayout+xml"/>
  <Override PartName="/ppt/slideLayouts/slideLayout494.xml" ContentType="application/vnd.openxmlformats-officedocument.presentationml.slideLayout+xml"/>
  <Override PartName="/ppt/slideLayouts/slideLayout495.xml" ContentType="application/vnd.openxmlformats-officedocument.presentationml.slideLayout+xml"/>
  <Override PartName="/ppt/slideLayouts/slideLayout496.xml" ContentType="application/vnd.openxmlformats-officedocument.presentationml.slideLayout+xml"/>
  <Override PartName="/ppt/slideLayouts/slideLayout497.xml" ContentType="application/vnd.openxmlformats-officedocument.presentationml.slideLayout+xml"/>
  <Override PartName="/ppt/slideLayouts/slideLayout498.xml" ContentType="application/vnd.openxmlformats-officedocument.presentationml.slideLayout+xml"/>
  <Override PartName="/ppt/slideLayouts/slideLayout499.xml" ContentType="application/vnd.openxmlformats-officedocument.presentationml.slideLayout+xml"/>
  <Override PartName="/ppt/slideLayouts/slideLayout500.xml" ContentType="application/vnd.openxmlformats-officedocument.presentationml.slideLayout+xml"/>
  <Override PartName="/ppt/slideLayouts/slideLayout501.xml" ContentType="application/vnd.openxmlformats-officedocument.presentationml.slideLayout+xml"/>
  <Override PartName="/ppt/slideLayouts/slideLayout502.xml" ContentType="application/vnd.openxmlformats-officedocument.presentationml.slideLayout+xml"/>
  <Override PartName="/ppt/slideLayouts/slideLayout503.xml" ContentType="application/vnd.openxmlformats-officedocument.presentationml.slideLayout+xml"/>
  <Override PartName="/ppt/slideLayouts/slideLayout504.xml" ContentType="application/vnd.openxmlformats-officedocument.presentationml.slideLayout+xml"/>
  <Override PartName="/ppt/slideLayouts/slideLayout505.xml" ContentType="application/vnd.openxmlformats-officedocument.presentationml.slideLayout+xml"/>
  <Override PartName="/ppt/slideLayouts/slideLayout506.xml" ContentType="application/vnd.openxmlformats-officedocument.presentationml.slideLayout+xml"/>
  <Override PartName="/ppt/slideLayouts/slideLayout507.xml" ContentType="application/vnd.openxmlformats-officedocument.presentationml.slideLayout+xml"/>
  <Override PartName="/ppt/slideLayouts/slideLayout508.xml" ContentType="application/vnd.openxmlformats-officedocument.presentationml.slideLayout+xml"/>
  <Override PartName="/ppt/slideLayouts/slideLayout509.xml" ContentType="application/vnd.openxmlformats-officedocument.presentationml.slideLayout+xml"/>
  <Override PartName="/ppt/slideLayouts/slideLayout510.xml" ContentType="application/vnd.openxmlformats-officedocument.presentationml.slideLayout+xml"/>
  <Override PartName="/ppt/slideLayouts/slideLayout511.xml" ContentType="application/vnd.openxmlformats-officedocument.presentationml.slideLayout+xml"/>
  <Override PartName="/ppt/slideLayouts/slideLayout512.xml" ContentType="application/vnd.openxmlformats-officedocument.presentationml.slideLayout+xml"/>
  <Override PartName="/ppt/slideLayouts/slideLayout513.xml" ContentType="application/vnd.openxmlformats-officedocument.presentationml.slideLayout+xml"/>
  <Override PartName="/ppt/slideLayouts/slideLayout514.xml" ContentType="application/vnd.openxmlformats-officedocument.presentationml.slideLayout+xml"/>
  <Override PartName="/ppt/slideLayouts/slideLayout515.xml" ContentType="application/vnd.openxmlformats-officedocument.presentationml.slideLayout+xml"/>
  <Override PartName="/ppt/slideLayouts/slideLayout516.xml" ContentType="application/vnd.openxmlformats-officedocument.presentationml.slideLayout+xml"/>
  <Override PartName="/ppt/slideLayouts/slideLayout517.xml" ContentType="application/vnd.openxmlformats-officedocument.presentationml.slideLayout+xml"/>
  <Override PartName="/ppt/slideLayouts/slideLayout518.xml" ContentType="application/vnd.openxmlformats-officedocument.presentationml.slideLayout+xml"/>
  <Override PartName="/ppt/slideLayouts/slideLayout519.xml" ContentType="application/vnd.openxmlformats-officedocument.presentationml.slideLayout+xml"/>
  <Override PartName="/ppt/slideLayouts/slideLayout520.xml" ContentType="application/vnd.openxmlformats-officedocument.presentationml.slideLayout+xml"/>
  <Override PartName="/ppt/slideLayouts/slideLayout521.xml" ContentType="application/vnd.openxmlformats-officedocument.presentationml.slideLayout+xml"/>
  <Override PartName="/ppt/slideLayouts/slideLayout522.xml" ContentType="application/vnd.openxmlformats-officedocument.presentationml.slideLayout+xml"/>
  <Override PartName="/ppt/slideLayouts/slideLayout523.xml" ContentType="application/vnd.openxmlformats-officedocument.presentationml.slideLayout+xml"/>
  <Override PartName="/ppt/slideLayouts/slideLayout524.xml" ContentType="application/vnd.openxmlformats-officedocument.presentationml.slideLayout+xml"/>
  <Override PartName="/ppt/slideLayouts/slideLayout525.xml" ContentType="application/vnd.openxmlformats-officedocument.presentationml.slideLayout+xml"/>
  <Override PartName="/ppt/slideLayouts/slideLayout526.xml" ContentType="application/vnd.openxmlformats-officedocument.presentationml.slideLayout+xml"/>
  <Override PartName="/ppt/slideLayouts/slideLayout527.xml" ContentType="application/vnd.openxmlformats-officedocument.presentationml.slideLayout+xml"/>
  <Override PartName="/ppt/slideLayouts/slideLayout528.xml" ContentType="application/vnd.openxmlformats-officedocument.presentationml.slideLayout+xml"/>
  <Override PartName="/ppt/slideLayouts/slideLayout529.xml" ContentType="application/vnd.openxmlformats-officedocument.presentationml.slideLayout+xml"/>
  <Override PartName="/ppt/slideLayouts/slideLayout530.xml" ContentType="application/vnd.openxmlformats-officedocument.presentationml.slideLayout+xml"/>
  <Override PartName="/ppt/slideLayouts/slideLayout531.xml" ContentType="application/vnd.openxmlformats-officedocument.presentationml.slideLayout+xml"/>
  <Override PartName="/ppt/slideLayouts/slideLayout532.xml" ContentType="application/vnd.openxmlformats-officedocument.presentationml.slideLayout+xml"/>
  <Override PartName="/ppt/slideLayouts/slideLayout533.xml" ContentType="application/vnd.openxmlformats-officedocument.presentationml.slideLayout+xml"/>
  <Override PartName="/ppt/slideLayouts/slideLayout534.xml" ContentType="application/vnd.openxmlformats-officedocument.presentationml.slideLayout+xml"/>
  <Override PartName="/ppt/slideLayouts/slideLayout535.xml" ContentType="application/vnd.openxmlformats-officedocument.presentationml.slideLayout+xml"/>
  <Override PartName="/ppt/slideLayouts/slideLayout536.xml" ContentType="application/vnd.openxmlformats-officedocument.presentationml.slideLayout+xml"/>
  <Override PartName="/ppt/slideLayouts/slideLayout537.xml" ContentType="application/vnd.openxmlformats-officedocument.presentationml.slideLayout+xml"/>
  <Override PartName="/ppt/slideLayouts/slideLayout538.xml" ContentType="application/vnd.openxmlformats-officedocument.presentationml.slideLayout+xml"/>
  <Override PartName="/ppt/slideLayouts/slideLayout539.xml" ContentType="application/vnd.openxmlformats-officedocument.presentationml.slideLayout+xml"/>
  <Override PartName="/ppt/slideLayouts/slideLayout540.xml" ContentType="application/vnd.openxmlformats-officedocument.presentationml.slideLayout+xml"/>
  <Override PartName="/ppt/slideLayouts/slideLayout541.xml" ContentType="application/vnd.openxmlformats-officedocument.presentationml.slideLayout+xml"/>
  <Override PartName="/ppt/slideLayouts/slideLayout542.xml" ContentType="application/vnd.openxmlformats-officedocument.presentationml.slideLayout+xml"/>
  <Override PartName="/ppt/slideLayouts/slideLayout543.xml" ContentType="application/vnd.openxmlformats-officedocument.presentationml.slideLayout+xml"/>
  <Override PartName="/ppt/slideLayouts/slideLayout544.xml" ContentType="application/vnd.openxmlformats-officedocument.presentationml.slideLayout+xml"/>
  <Override PartName="/ppt/slideLayouts/slideLayout545.xml" ContentType="application/vnd.openxmlformats-officedocument.presentationml.slideLayout+xml"/>
  <Override PartName="/ppt/slideLayouts/slideLayout546.xml" ContentType="application/vnd.openxmlformats-officedocument.presentationml.slideLayout+xml"/>
  <Override PartName="/ppt/slideLayouts/slideLayout547.xml" ContentType="application/vnd.openxmlformats-officedocument.presentationml.slideLayout+xml"/>
  <Override PartName="/ppt/slideLayouts/slideLayout548.xml" ContentType="application/vnd.openxmlformats-officedocument.presentationml.slideLayout+xml"/>
  <Override PartName="/ppt/slideLayouts/slideLayout549.xml" ContentType="application/vnd.openxmlformats-officedocument.presentationml.slideLayout+xml"/>
  <Override PartName="/ppt/slideLayouts/slideLayout550.xml" ContentType="application/vnd.openxmlformats-officedocument.presentationml.slideLayout+xml"/>
  <Override PartName="/ppt/slideLayouts/slideLayout551.xml" ContentType="application/vnd.openxmlformats-officedocument.presentationml.slideLayout+xml"/>
  <Override PartName="/ppt/slideLayouts/slideLayout552.xml" ContentType="application/vnd.openxmlformats-officedocument.presentationml.slideLayout+xml"/>
  <Override PartName="/ppt/slideLayouts/slideLayout553.xml" ContentType="application/vnd.openxmlformats-officedocument.presentationml.slideLayout+xml"/>
  <Override PartName="/ppt/slideLayouts/slideLayout554.xml" ContentType="application/vnd.openxmlformats-officedocument.presentationml.slideLayout+xml"/>
  <Override PartName="/ppt/slideLayouts/slideLayout555.xml" ContentType="application/vnd.openxmlformats-officedocument.presentationml.slideLayout+xml"/>
  <Override PartName="/ppt/slideLayouts/slideLayout556.xml" ContentType="application/vnd.openxmlformats-officedocument.presentationml.slideLayout+xml"/>
  <Override PartName="/ppt/slideLayouts/slideLayout557.xml" ContentType="application/vnd.openxmlformats-officedocument.presentationml.slideLayout+xml"/>
  <Override PartName="/ppt/slideLayouts/slideLayout558.xml" ContentType="application/vnd.openxmlformats-officedocument.presentationml.slideLayout+xml"/>
  <Override PartName="/ppt/theme/theme2.xml" ContentType="application/vnd.openxmlformats-officedocument.theme+xml"/>
  <Override PartName="/ppt/slideLayouts/slideLayout559.xml" ContentType="application/vnd.openxmlformats-officedocument.presentationml.slideLayout+xml"/>
  <Override PartName="/ppt/slideLayouts/slideLayout560.xml" ContentType="application/vnd.openxmlformats-officedocument.presentationml.slideLayout+xml"/>
  <Override PartName="/ppt/slideLayouts/slideLayout561.xml" ContentType="application/vnd.openxmlformats-officedocument.presentationml.slideLayout+xml"/>
  <Override PartName="/ppt/slideLayouts/slideLayout562.xml" ContentType="application/vnd.openxmlformats-officedocument.presentationml.slideLayout+xml"/>
  <Override PartName="/ppt/slideLayouts/slideLayout563.xml" ContentType="application/vnd.openxmlformats-officedocument.presentationml.slideLayout+xml"/>
  <Override PartName="/ppt/slideLayouts/slideLayout564.xml" ContentType="application/vnd.openxmlformats-officedocument.presentationml.slideLayout+xml"/>
  <Override PartName="/ppt/slideLayouts/slideLayout565.xml" ContentType="application/vnd.openxmlformats-officedocument.presentationml.slideLayout+xml"/>
  <Override PartName="/ppt/slideLayouts/slideLayout566.xml" ContentType="application/vnd.openxmlformats-officedocument.presentationml.slideLayout+xml"/>
  <Override PartName="/ppt/slideLayouts/slideLayout567.xml" ContentType="application/vnd.openxmlformats-officedocument.presentationml.slideLayout+xml"/>
  <Override PartName="/ppt/slideLayouts/slideLayout568.xml" ContentType="application/vnd.openxmlformats-officedocument.presentationml.slideLayout+xml"/>
  <Override PartName="/ppt/slideLayouts/slideLayout569.xml" ContentType="application/vnd.openxmlformats-officedocument.presentationml.slideLayout+xml"/>
  <Override PartName="/ppt/slideLayouts/slideLayout570.xml" ContentType="application/vnd.openxmlformats-officedocument.presentationml.slideLayout+xml"/>
  <Override PartName="/ppt/slideLayouts/slideLayout571.xml" ContentType="application/vnd.openxmlformats-officedocument.presentationml.slideLayout+xml"/>
  <Override PartName="/ppt/slideLayouts/slideLayout572.xml" ContentType="application/vnd.openxmlformats-officedocument.presentationml.slideLayout+xml"/>
  <Override PartName="/ppt/slideLayouts/slideLayout573.xml" ContentType="application/vnd.openxmlformats-officedocument.presentationml.slideLayout+xml"/>
  <Override PartName="/ppt/slideLayouts/slideLayout574.xml" ContentType="application/vnd.openxmlformats-officedocument.presentationml.slideLayout+xml"/>
  <Override PartName="/ppt/slideLayouts/slideLayout575.xml" ContentType="application/vnd.openxmlformats-officedocument.presentationml.slideLayout+xml"/>
  <Override PartName="/ppt/slideLayouts/slideLayout576.xml" ContentType="application/vnd.openxmlformats-officedocument.presentationml.slideLayout+xml"/>
  <Override PartName="/ppt/slideLayouts/slideLayout577.xml" ContentType="application/vnd.openxmlformats-officedocument.presentationml.slideLayout+xml"/>
  <Override PartName="/ppt/slideLayouts/slideLayout578.xml" ContentType="application/vnd.openxmlformats-officedocument.presentationml.slideLayout+xml"/>
  <Override PartName="/ppt/slideLayouts/slideLayout579.xml" ContentType="application/vnd.openxmlformats-officedocument.presentationml.slideLayout+xml"/>
  <Override PartName="/ppt/slideLayouts/slideLayout580.xml" ContentType="application/vnd.openxmlformats-officedocument.presentationml.slideLayout+xml"/>
  <Override PartName="/ppt/slideLayouts/slideLayout581.xml" ContentType="application/vnd.openxmlformats-officedocument.presentationml.slideLayout+xml"/>
  <Override PartName="/ppt/slideLayouts/slideLayout582.xml" ContentType="application/vnd.openxmlformats-officedocument.presentationml.slideLayout+xml"/>
  <Override PartName="/ppt/slideLayouts/slideLayout583.xml" ContentType="application/vnd.openxmlformats-officedocument.presentationml.slideLayout+xml"/>
  <Override PartName="/ppt/slideLayouts/slideLayout584.xml" ContentType="application/vnd.openxmlformats-officedocument.presentationml.slideLayout+xml"/>
  <Override PartName="/ppt/slideLayouts/slideLayout585.xml" ContentType="application/vnd.openxmlformats-officedocument.presentationml.slideLayout+xml"/>
  <Override PartName="/ppt/slideLayouts/slideLayout586.xml" ContentType="application/vnd.openxmlformats-officedocument.presentationml.slideLayout+xml"/>
  <Override PartName="/ppt/slideLayouts/slideLayout587.xml" ContentType="application/vnd.openxmlformats-officedocument.presentationml.slideLayout+xml"/>
  <Override PartName="/ppt/slideLayouts/slideLayout588.xml" ContentType="application/vnd.openxmlformats-officedocument.presentationml.slideLayout+xml"/>
  <Override PartName="/ppt/slideLayouts/slideLayout589.xml" ContentType="application/vnd.openxmlformats-officedocument.presentationml.slideLayout+xml"/>
  <Override PartName="/ppt/slideLayouts/slideLayout590.xml" ContentType="application/vnd.openxmlformats-officedocument.presentationml.slideLayout+xml"/>
  <Override PartName="/ppt/slideLayouts/slideLayout591.xml" ContentType="application/vnd.openxmlformats-officedocument.presentationml.slideLayout+xml"/>
  <Override PartName="/ppt/slideLayouts/slideLayout592.xml" ContentType="application/vnd.openxmlformats-officedocument.presentationml.slideLayout+xml"/>
  <Override PartName="/ppt/slideLayouts/slideLayout593.xml" ContentType="application/vnd.openxmlformats-officedocument.presentationml.slideLayout+xml"/>
  <Override PartName="/ppt/slideLayouts/slideLayout594.xml" ContentType="application/vnd.openxmlformats-officedocument.presentationml.slideLayout+xml"/>
  <Override PartName="/ppt/slideLayouts/slideLayout595.xml" ContentType="application/vnd.openxmlformats-officedocument.presentationml.slideLayout+xml"/>
  <Override PartName="/ppt/slideLayouts/slideLayout596.xml" ContentType="application/vnd.openxmlformats-officedocument.presentationml.slideLayout+xml"/>
  <Override PartName="/ppt/slideLayouts/slideLayout597.xml" ContentType="application/vnd.openxmlformats-officedocument.presentationml.slideLayout+xml"/>
  <Override PartName="/ppt/slideLayouts/slideLayout598.xml" ContentType="application/vnd.openxmlformats-officedocument.presentationml.slideLayout+xml"/>
  <Override PartName="/ppt/slideLayouts/slideLayout599.xml" ContentType="application/vnd.openxmlformats-officedocument.presentationml.slideLayout+xml"/>
  <Override PartName="/ppt/slideLayouts/slideLayout600.xml" ContentType="application/vnd.openxmlformats-officedocument.presentationml.slideLayout+xml"/>
  <Override PartName="/ppt/slideLayouts/slideLayout601.xml" ContentType="application/vnd.openxmlformats-officedocument.presentationml.slideLayout+xml"/>
  <Override PartName="/ppt/slideLayouts/slideLayout602.xml" ContentType="application/vnd.openxmlformats-officedocument.presentationml.slideLayout+xml"/>
  <Override PartName="/ppt/slideLayouts/slideLayout603.xml" ContentType="application/vnd.openxmlformats-officedocument.presentationml.slideLayout+xml"/>
  <Override PartName="/ppt/slideLayouts/slideLayout604.xml" ContentType="application/vnd.openxmlformats-officedocument.presentationml.slideLayout+xml"/>
  <Override PartName="/ppt/slideLayouts/slideLayout605.xml" ContentType="application/vnd.openxmlformats-officedocument.presentationml.slideLayout+xml"/>
  <Override PartName="/ppt/slideLayouts/slideLayout606.xml" ContentType="application/vnd.openxmlformats-officedocument.presentationml.slideLayout+xml"/>
  <Override PartName="/ppt/slideLayouts/slideLayout607.xml" ContentType="application/vnd.openxmlformats-officedocument.presentationml.slideLayout+xml"/>
  <Override PartName="/ppt/slideLayouts/slideLayout608.xml" ContentType="application/vnd.openxmlformats-officedocument.presentationml.slideLayout+xml"/>
  <Override PartName="/ppt/slideLayouts/slideLayout609.xml" ContentType="application/vnd.openxmlformats-officedocument.presentationml.slideLayout+xml"/>
  <Override PartName="/ppt/slideLayouts/slideLayout610.xml" ContentType="application/vnd.openxmlformats-officedocument.presentationml.slideLayout+xml"/>
  <Override PartName="/ppt/slideLayouts/slideLayout611.xml" ContentType="application/vnd.openxmlformats-officedocument.presentationml.slideLayout+xml"/>
  <Override PartName="/ppt/slideLayouts/slideLayout612.xml" ContentType="application/vnd.openxmlformats-officedocument.presentationml.slideLayout+xml"/>
  <Override PartName="/ppt/slideLayouts/slideLayout613.xml" ContentType="application/vnd.openxmlformats-officedocument.presentationml.slideLayout+xml"/>
  <Override PartName="/ppt/slideLayouts/slideLayout614.xml" ContentType="application/vnd.openxmlformats-officedocument.presentationml.slideLayout+xml"/>
  <Override PartName="/ppt/slideLayouts/slideLayout615.xml" ContentType="application/vnd.openxmlformats-officedocument.presentationml.slideLayout+xml"/>
  <Override PartName="/ppt/slideLayouts/slideLayout616.xml" ContentType="application/vnd.openxmlformats-officedocument.presentationml.slideLayout+xml"/>
  <Override PartName="/ppt/slideLayouts/slideLayout617.xml" ContentType="application/vnd.openxmlformats-officedocument.presentationml.slideLayout+xml"/>
  <Override PartName="/ppt/slideLayouts/slideLayout618.xml" ContentType="application/vnd.openxmlformats-officedocument.presentationml.slideLayout+xml"/>
  <Override PartName="/ppt/slideLayouts/slideLayout619.xml" ContentType="application/vnd.openxmlformats-officedocument.presentationml.slideLayout+xml"/>
  <Override PartName="/ppt/slideLayouts/slideLayout620.xml" ContentType="application/vnd.openxmlformats-officedocument.presentationml.slideLayout+xml"/>
  <Override PartName="/ppt/slideLayouts/slideLayout621.xml" ContentType="application/vnd.openxmlformats-officedocument.presentationml.slideLayout+xml"/>
  <Override PartName="/ppt/slideLayouts/slideLayout622.xml" ContentType="application/vnd.openxmlformats-officedocument.presentationml.slideLayout+xml"/>
  <Override PartName="/ppt/slideLayouts/slideLayout623.xml" ContentType="application/vnd.openxmlformats-officedocument.presentationml.slideLayout+xml"/>
  <Override PartName="/ppt/slideLayouts/slideLayout624.xml" ContentType="application/vnd.openxmlformats-officedocument.presentationml.slideLayout+xml"/>
  <Override PartName="/ppt/slideLayouts/slideLayout625.xml" ContentType="application/vnd.openxmlformats-officedocument.presentationml.slideLayout+xml"/>
  <Override PartName="/ppt/slideLayouts/slideLayout626.xml" ContentType="application/vnd.openxmlformats-officedocument.presentationml.slideLayout+xml"/>
  <Override PartName="/ppt/slideLayouts/slideLayout627.xml" ContentType="application/vnd.openxmlformats-officedocument.presentationml.slideLayout+xml"/>
  <Override PartName="/ppt/slideLayouts/slideLayout628.xml" ContentType="application/vnd.openxmlformats-officedocument.presentationml.slideLayout+xml"/>
  <Override PartName="/ppt/slideLayouts/slideLayout629.xml" ContentType="application/vnd.openxmlformats-officedocument.presentationml.slideLayout+xml"/>
  <Override PartName="/ppt/slideLayouts/slideLayout630.xml" ContentType="application/vnd.openxmlformats-officedocument.presentationml.slideLayout+xml"/>
  <Override PartName="/ppt/slideLayouts/slideLayout631.xml" ContentType="application/vnd.openxmlformats-officedocument.presentationml.slideLayout+xml"/>
  <Override PartName="/ppt/slideLayouts/slideLayout632.xml" ContentType="application/vnd.openxmlformats-officedocument.presentationml.slideLayout+xml"/>
  <Override PartName="/ppt/slideLayouts/slideLayout633.xml" ContentType="application/vnd.openxmlformats-officedocument.presentationml.slideLayout+xml"/>
  <Override PartName="/ppt/slideLayouts/slideLayout634.xml" ContentType="application/vnd.openxmlformats-officedocument.presentationml.slideLayout+xml"/>
  <Override PartName="/ppt/slideLayouts/slideLayout635.xml" ContentType="application/vnd.openxmlformats-officedocument.presentationml.slideLayout+xml"/>
  <Override PartName="/ppt/slideLayouts/slideLayout636.xml" ContentType="application/vnd.openxmlformats-officedocument.presentationml.slideLayout+xml"/>
  <Override PartName="/ppt/slideLayouts/slideLayout637.xml" ContentType="application/vnd.openxmlformats-officedocument.presentationml.slideLayout+xml"/>
  <Override PartName="/ppt/slideLayouts/slideLayout638.xml" ContentType="application/vnd.openxmlformats-officedocument.presentationml.slideLayout+xml"/>
  <Override PartName="/ppt/slideLayouts/slideLayout639.xml" ContentType="application/vnd.openxmlformats-officedocument.presentationml.slideLayout+xml"/>
  <Override PartName="/ppt/slideLayouts/slideLayout640.xml" ContentType="application/vnd.openxmlformats-officedocument.presentationml.slideLayout+xml"/>
  <Override PartName="/ppt/slideLayouts/slideLayout641.xml" ContentType="application/vnd.openxmlformats-officedocument.presentationml.slideLayout+xml"/>
  <Override PartName="/ppt/slideLayouts/slideLayout642.xml" ContentType="application/vnd.openxmlformats-officedocument.presentationml.slideLayout+xml"/>
  <Override PartName="/ppt/slideLayouts/slideLayout643.xml" ContentType="application/vnd.openxmlformats-officedocument.presentationml.slideLayout+xml"/>
  <Override PartName="/ppt/slideLayouts/slideLayout644.xml" ContentType="application/vnd.openxmlformats-officedocument.presentationml.slideLayout+xml"/>
  <Override PartName="/ppt/slideLayouts/slideLayout645.xml" ContentType="application/vnd.openxmlformats-officedocument.presentationml.slideLayout+xml"/>
  <Override PartName="/ppt/slideLayouts/slideLayout646.xml" ContentType="application/vnd.openxmlformats-officedocument.presentationml.slideLayout+xml"/>
  <Override PartName="/ppt/slideLayouts/slideLayout647.xml" ContentType="application/vnd.openxmlformats-officedocument.presentationml.slideLayout+xml"/>
  <Override PartName="/ppt/slideLayouts/slideLayout648.xml" ContentType="application/vnd.openxmlformats-officedocument.presentationml.slideLayout+xml"/>
  <Override PartName="/ppt/slideLayouts/slideLayout649.xml" ContentType="application/vnd.openxmlformats-officedocument.presentationml.slideLayout+xml"/>
  <Override PartName="/ppt/slideLayouts/slideLayout650.xml" ContentType="application/vnd.openxmlformats-officedocument.presentationml.slideLayout+xml"/>
  <Override PartName="/ppt/slideLayouts/slideLayout651.xml" ContentType="application/vnd.openxmlformats-officedocument.presentationml.slideLayout+xml"/>
  <Override PartName="/ppt/slideLayouts/slideLayout652.xml" ContentType="application/vnd.openxmlformats-officedocument.presentationml.slideLayout+xml"/>
  <Override PartName="/ppt/slideLayouts/slideLayout653.xml" ContentType="application/vnd.openxmlformats-officedocument.presentationml.slideLayout+xml"/>
  <Override PartName="/ppt/slideLayouts/slideLayout654.xml" ContentType="application/vnd.openxmlformats-officedocument.presentationml.slideLayout+xml"/>
  <Override PartName="/ppt/slideLayouts/slideLayout655.xml" ContentType="application/vnd.openxmlformats-officedocument.presentationml.slideLayout+xml"/>
  <Override PartName="/ppt/slideLayouts/slideLayout656.xml" ContentType="application/vnd.openxmlformats-officedocument.presentationml.slideLayout+xml"/>
  <Override PartName="/ppt/slideLayouts/slideLayout657.xml" ContentType="application/vnd.openxmlformats-officedocument.presentationml.slideLayout+xml"/>
  <Override PartName="/ppt/slideLayouts/slideLayout658.xml" ContentType="application/vnd.openxmlformats-officedocument.presentationml.slideLayout+xml"/>
  <Override PartName="/ppt/slideLayouts/slideLayout659.xml" ContentType="application/vnd.openxmlformats-officedocument.presentationml.slideLayout+xml"/>
  <Override PartName="/ppt/slideLayouts/slideLayout660.xml" ContentType="application/vnd.openxmlformats-officedocument.presentationml.slideLayout+xml"/>
  <Override PartName="/ppt/slideLayouts/slideLayout661.xml" ContentType="application/vnd.openxmlformats-officedocument.presentationml.slideLayout+xml"/>
  <Override PartName="/ppt/slideLayouts/slideLayout662.xml" ContentType="application/vnd.openxmlformats-officedocument.presentationml.slideLayout+xml"/>
  <Override PartName="/ppt/slideLayouts/slideLayout663.xml" ContentType="application/vnd.openxmlformats-officedocument.presentationml.slideLayout+xml"/>
  <Override PartName="/ppt/slideLayouts/slideLayout664.xml" ContentType="application/vnd.openxmlformats-officedocument.presentationml.slideLayout+xml"/>
  <Override PartName="/ppt/slideLayouts/slideLayout665.xml" ContentType="application/vnd.openxmlformats-officedocument.presentationml.slideLayout+xml"/>
  <Override PartName="/ppt/slideLayouts/slideLayout666.xml" ContentType="application/vnd.openxmlformats-officedocument.presentationml.slideLayout+xml"/>
  <Override PartName="/ppt/slideLayouts/slideLayout667.xml" ContentType="application/vnd.openxmlformats-officedocument.presentationml.slideLayout+xml"/>
  <Override PartName="/ppt/slideLayouts/slideLayout668.xml" ContentType="application/vnd.openxmlformats-officedocument.presentationml.slideLayout+xml"/>
  <Override PartName="/ppt/slideLayouts/slideLayout669.xml" ContentType="application/vnd.openxmlformats-officedocument.presentationml.slideLayout+xml"/>
  <Override PartName="/ppt/slideLayouts/slideLayout670.xml" ContentType="application/vnd.openxmlformats-officedocument.presentationml.slideLayout+xml"/>
  <Override PartName="/ppt/slideLayouts/slideLayout671.xml" ContentType="application/vnd.openxmlformats-officedocument.presentationml.slideLayout+xml"/>
  <Override PartName="/ppt/slideLayouts/slideLayout672.xml" ContentType="application/vnd.openxmlformats-officedocument.presentationml.slideLayout+xml"/>
  <Override PartName="/ppt/slideLayouts/slideLayout673.xml" ContentType="application/vnd.openxmlformats-officedocument.presentationml.slideLayout+xml"/>
  <Override PartName="/ppt/slideLayouts/slideLayout674.xml" ContentType="application/vnd.openxmlformats-officedocument.presentationml.slideLayout+xml"/>
  <Override PartName="/ppt/slideLayouts/slideLayout675.xml" ContentType="application/vnd.openxmlformats-officedocument.presentationml.slideLayout+xml"/>
  <Override PartName="/ppt/slideLayouts/slideLayout676.xml" ContentType="application/vnd.openxmlformats-officedocument.presentationml.slideLayout+xml"/>
  <Override PartName="/ppt/slideLayouts/slideLayout677.xml" ContentType="application/vnd.openxmlformats-officedocument.presentationml.slideLayout+xml"/>
  <Override PartName="/ppt/slideLayouts/slideLayout678.xml" ContentType="application/vnd.openxmlformats-officedocument.presentationml.slideLayout+xml"/>
  <Override PartName="/ppt/slideLayouts/slideLayout679.xml" ContentType="application/vnd.openxmlformats-officedocument.presentationml.slideLayout+xml"/>
  <Override PartName="/ppt/slideLayouts/slideLayout680.xml" ContentType="application/vnd.openxmlformats-officedocument.presentationml.slideLayout+xml"/>
  <Override PartName="/ppt/slideLayouts/slideLayout681.xml" ContentType="application/vnd.openxmlformats-officedocument.presentationml.slideLayout+xml"/>
  <Override PartName="/ppt/slideLayouts/slideLayout682.xml" ContentType="application/vnd.openxmlformats-officedocument.presentationml.slideLayout+xml"/>
  <Override PartName="/ppt/slideLayouts/slideLayout683.xml" ContentType="application/vnd.openxmlformats-officedocument.presentationml.slideLayout+xml"/>
  <Override PartName="/ppt/slideLayouts/slideLayout684.xml" ContentType="application/vnd.openxmlformats-officedocument.presentationml.slideLayout+xml"/>
  <Override PartName="/ppt/slideLayouts/slideLayout685.xml" ContentType="application/vnd.openxmlformats-officedocument.presentationml.slideLayout+xml"/>
  <Override PartName="/ppt/slideLayouts/slideLayout686.xml" ContentType="application/vnd.openxmlformats-officedocument.presentationml.slideLayout+xml"/>
  <Override PartName="/ppt/slideLayouts/slideLayout687.xml" ContentType="application/vnd.openxmlformats-officedocument.presentationml.slideLayout+xml"/>
  <Override PartName="/ppt/slideLayouts/slideLayout688.xml" ContentType="application/vnd.openxmlformats-officedocument.presentationml.slideLayout+xml"/>
  <Override PartName="/ppt/slideLayouts/slideLayout689.xml" ContentType="application/vnd.openxmlformats-officedocument.presentationml.slideLayout+xml"/>
  <Override PartName="/ppt/slideLayouts/slideLayout690.xml" ContentType="application/vnd.openxmlformats-officedocument.presentationml.slideLayout+xml"/>
  <Override PartName="/ppt/slideLayouts/slideLayout691.xml" ContentType="application/vnd.openxmlformats-officedocument.presentationml.slideLayout+xml"/>
  <Override PartName="/ppt/slideLayouts/slideLayout692.xml" ContentType="application/vnd.openxmlformats-officedocument.presentationml.slideLayout+xml"/>
  <Override PartName="/ppt/slideLayouts/slideLayout693.xml" ContentType="application/vnd.openxmlformats-officedocument.presentationml.slideLayout+xml"/>
  <Override PartName="/ppt/slideLayouts/slideLayout694.xml" ContentType="application/vnd.openxmlformats-officedocument.presentationml.slideLayout+xml"/>
  <Override PartName="/ppt/slideLayouts/slideLayout695.xml" ContentType="application/vnd.openxmlformats-officedocument.presentationml.slideLayout+xml"/>
  <Override PartName="/ppt/slideLayouts/slideLayout696.xml" ContentType="application/vnd.openxmlformats-officedocument.presentationml.slideLayout+xml"/>
  <Override PartName="/ppt/slideLayouts/slideLayout697.xml" ContentType="application/vnd.openxmlformats-officedocument.presentationml.slideLayout+xml"/>
  <Override PartName="/ppt/slideLayouts/slideLayout698.xml" ContentType="application/vnd.openxmlformats-officedocument.presentationml.slideLayout+xml"/>
  <Override PartName="/ppt/slideLayouts/slideLayout699.xml" ContentType="application/vnd.openxmlformats-officedocument.presentationml.slideLayout+xml"/>
  <Override PartName="/ppt/slideLayouts/slideLayout700.xml" ContentType="application/vnd.openxmlformats-officedocument.presentationml.slideLayout+xml"/>
  <Override PartName="/ppt/slideLayouts/slideLayout701.xml" ContentType="application/vnd.openxmlformats-officedocument.presentationml.slideLayout+xml"/>
  <Override PartName="/ppt/slideLayouts/slideLayout702.xml" ContentType="application/vnd.openxmlformats-officedocument.presentationml.slideLayout+xml"/>
  <Override PartName="/ppt/slideLayouts/slideLayout703.xml" ContentType="application/vnd.openxmlformats-officedocument.presentationml.slideLayout+xml"/>
  <Override PartName="/ppt/slideLayouts/slideLayout704.xml" ContentType="application/vnd.openxmlformats-officedocument.presentationml.slideLayout+xml"/>
  <Override PartName="/ppt/slideLayouts/slideLayout705.xml" ContentType="application/vnd.openxmlformats-officedocument.presentationml.slideLayout+xml"/>
  <Override PartName="/ppt/slideLayouts/slideLayout706.xml" ContentType="application/vnd.openxmlformats-officedocument.presentationml.slideLayout+xml"/>
  <Override PartName="/ppt/slideLayouts/slideLayout707.xml" ContentType="application/vnd.openxmlformats-officedocument.presentationml.slideLayout+xml"/>
  <Override PartName="/ppt/slideLayouts/slideLayout708.xml" ContentType="application/vnd.openxmlformats-officedocument.presentationml.slideLayout+xml"/>
  <Override PartName="/ppt/slideLayouts/slideLayout709.xml" ContentType="application/vnd.openxmlformats-officedocument.presentationml.slideLayout+xml"/>
  <Override PartName="/ppt/slideLayouts/slideLayout710.xml" ContentType="application/vnd.openxmlformats-officedocument.presentationml.slideLayout+xml"/>
  <Override PartName="/ppt/slideLayouts/slideLayout711.xml" ContentType="application/vnd.openxmlformats-officedocument.presentationml.slideLayout+xml"/>
  <Override PartName="/ppt/slideLayouts/slideLayout712.xml" ContentType="application/vnd.openxmlformats-officedocument.presentationml.slideLayout+xml"/>
  <Override PartName="/ppt/slideLayouts/slideLayout713.xml" ContentType="application/vnd.openxmlformats-officedocument.presentationml.slideLayout+xml"/>
  <Override PartName="/ppt/slideLayouts/slideLayout714.xml" ContentType="application/vnd.openxmlformats-officedocument.presentationml.slideLayout+xml"/>
  <Override PartName="/ppt/slideLayouts/slideLayout715.xml" ContentType="application/vnd.openxmlformats-officedocument.presentationml.slideLayout+xml"/>
  <Override PartName="/ppt/slideLayouts/slideLayout716.xml" ContentType="application/vnd.openxmlformats-officedocument.presentationml.slideLayout+xml"/>
  <Override PartName="/ppt/slideLayouts/slideLayout717.xml" ContentType="application/vnd.openxmlformats-officedocument.presentationml.slideLayout+xml"/>
  <Override PartName="/ppt/slideLayouts/slideLayout718.xml" ContentType="application/vnd.openxmlformats-officedocument.presentationml.slideLayout+xml"/>
  <Override PartName="/ppt/slideLayouts/slideLayout719.xml" ContentType="application/vnd.openxmlformats-officedocument.presentationml.slideLayout+xml"/>
  <Override PartName="/ppt/slideLayouts/slideLayout720.xml" ContentType="application/vnd.openxmlformats-officedocument.presentationml.slideLayout+xml"/>
  <Override PartName="/ppt/slideLayouts/slideLayout721.xml" ContentType="application/vnd.openxmlformats-officedocument.presentationml.slideLayout+xml"/>
  <Override PartName="/ppt/slideLayouts/slideLayout722.xml" ContentType="application/vnd.openxmlformats-officedocument.presentationml.slideLayout+xml"/>
  <Override PartName="/ppt/slideLayouts/slideLayout723.xml" ContentType="application/vnd.openxmlformats-officedocument.presentationml.slideLayout+xml"/>
  <Override PartName="/ppt/slideLayouts/slideLayout724.xml" ContentType="application/vnd.openxmlformats-officedocument.presentationml.slideLayout+xml"/>
  <Override PartName="/ppt/slideLayouts/slideLayout725.xml" ContentType="application/vnd.openxmlformats-officedocument.presentationml.slideLayout+xml"/>
  <Override PartName="/ppt/slideLayouts/slideLayout726.xml" ContentType="application/vnd.openxmlformats-officedocument.presentationml.slideLayout+xml"/>
  <Override PartName="/ppt/slideLayouts/slideLayout727.xml" ContentType="application/vnd.openxmlformats-officedocument.presentationml.slideLayout+xml"/>
  <Override PartName="/ppt/slideLayouts/slideLayout728.xml" ContentType="application/vnd.openxmlformats-officedocument.presentationml.slideLayout+xml"/>
  <Override PartName="/ppt/slideLayouts/slideLayout729.xml" ContentType="application/vnd.openxmlformats-officedocument.presentationml.slideLayout+xml"/>
  <Override PartName="/ppt/slideLayouts/slideLayout730.xml" ContentType="application/vnd.openxmlformats-officedocument.presentationml.slideLayout+xml"/>
  <Override PartName="/ppt/slideLayouts/slideLayout731.xml" ContentType="application/vnd.openxmlformats-officedocument.presentationml.slideLayout+xml"/>
  <Override PartName="/ppt/slideLayouts/slideLayout732.xml" ContentType="application/vnd.openxmlformats-officedocument.presentationml.slideLayout+xml"/>
  <Override PartName="/ppt/slideLayouts/slideLayout733.xml" ContentType="application/vnd.openxmlformats-officedocument.presentationml.slideLayout+xml"/>
  <Override PartName="/ppt/slideLayouts/slideLayout734.xml" ContentType="application/vnd.openxmlformats-officedocument.presentationml.slideLayout+xml"/>
  <Override PartName="/ppt/slideLayouts/slideLayout735.xml" ContentType="application/vnd.openxmlformats-officedocument.presentationml.slideLayout+xml"/>
  <Override PartName="/ppt/slideLayouts/slideLayout736.xml" ContentType="application/vnd.openxmlformats-officedocument.presentationml.slideLayout+xml"/>
  <Override PartName="/ppt/slideLayouts/slideLayout737.xml" ContentType="application/vnd.openxmlformats-officedocument.presentationml.slideLayout+xml"/>
  <Override PartName="/ppt/slideLayouts/slideLayout738.xml" ContentType="application/vnd.openxmlformats-officedocument.presentationml.slideLayout+xml"/>
  <Override PartName="/ppt/slideLayouts/slideLayout739.xml" ContentType="application/vnd.openxmlformats-officedocument.presentationml.slideLayout+xml"/>
  <Override PartName="/ppt/slideLayouts/slideLayout740.xml" ContentType="application/vnd.openxmlformats-officedocument.presentationml.slideLayout+xml"/>
  <Override PartName="/ppt/slideLayouts/slideLayout741.xml" ContentType="application/vnd.openxmlformats-officedocument.presentationml.slideLayout+xml"/>
  <Override PartName="/ppt/slideLayouts/slideLayout742.xml" ContentType="application/vnd.openxmlformats-officedocument.presentationml.slideLayout+xml"/>
  <Override PartName="/ppt/slideLayouts/slideLayout743.xml" ContentType="application/vnd.openxmlformats-officedocument.presentationml.slideLayout+xml"/>
  <Override PartName="/ppt/slideLayouts/slideLayout744.xml" ContentType="application/vnd.openxmlformats-officedocument.presentationml.slideLayout+xml"/>
  <Override PartName="/ppt/slideLayouts/slideLayout745.xml" ContentType="application/vnd.openxmlformats-officedocument.presentationml.slideLayout+xml"/>
  <Override PartName="/ppt/slideLayouts/slideLayout746.xml" ContentType="application/vnd.openxmlformats-officedocument.presentationml.slideLayout+xml"/>
  <Override PartName="/ppt/slideLayouts/slideLayout747.xml" ContentType="application/vnd.openxmlformats-officedocument.presentationml.slideLayout+xml"/>
  <Override PartName="/ppt/slideLayouts/slideLayout748.xml" ContentType="application/vnd.openxmlformats-officedocument.presentationml.slideLayout+xml"/>
  <Override PartName="/ppt/slideLayouts/slideLayout749.xml" ContentType="application/vnd.openxmlformats-officedocument.presentationml.slideLayout+xml"/>
  <Override PartName="/ppt/slideLayouts/slideLayout750.xml" ContentType="application/vnd.openxmlformats-officedocument.presentationml.slideLayout+xml"/>
  <Override PartName="/ppt/slideLayouts/slideLayout751.xml" ContentType="application/vnd.openxmlformats-officedocument.presentationml.slideLayout+xml"/>
  <Override PartName="/ppt/slideLayouts/slideLayout752.xml" ContentType="application/vnd.openxmlformats-officedocument.presentationml.slideLayout+xml"/>
  <Override PartName="/ppt/slideLayouts/slideLayout753.xml" ContentType="application/vnd.openxmlformats-officedocument.presentationml.slideLayout+xml"/>
  <Override PartName="/ppt/slideLayouts/slideLayout754.xml" ContentType="application/vnd.openxmlformats-officedocument.presentationml.slideLayout+xml"/>
  <Override PartName="/ppt/slideLayouts/slideLayout755.xml" ContentType="application/vnd.openxmlformats-officedocument.presentationml.slideLayout+xml"/>
  <Override PartName="/ppt/slideLayouts/slideLayout756.xml" ContentType="application/vnd.openxmlformats-officedocument.presentationml.slideLayout+xml"/>
  <Override PartName="/ppt/slideLayouts/slideLayout757.xml" ContentType="application/vnd.openxmlformats-officedocument.presentationml.slideLayout+xml"/>
  <Override PartName="/ppt/slideLayouts/slideLayout758.xml" ContentType="application/vnd.openxmlformats-officedocument.presentationml.slideLayout+xml"/>
  <Override PartName="/ppt/slideLayouts/slideLayout759.xml" ContentType="application/vnd.openxmlformats-officedocument.presentationml.slideLayout+xml"/>
  <Override PartName="/ppt/slideLayouts/slideLayout760.xml" ContentType="application/vnd.openxmlformats-officedocument.presentationml.slideLayout+xml"/>
  <Override PartName="/ppt/slideLayouts/slideLayout761.xml" ContentType="application/vnd.openxmlformats-officedocument.presentationml.slideLayout+xml"/>
  <Override PartName="/ppt/slideLayouts/slideLayout762.xml" ContentType="application/vnd.openxmlformats-officedocument.presentationml.slideLayout+xml"/>
  <Override PartName="/ppt/slideLayouts/slideLayout763.xml" ContentType="application/vnd.openxmlformats-officedocument.presentationml.slideLayout+xml"/>
  <Override PartName="/ppt/slideLayouts/slideLayout764.xml" ContentType="application/vnd.openxmlformats-officedocument.presentationml.slideLayout+xml"/>
  <Override PartName="/ppt/slideLayouts/slideLayout765.xml" ContentType="application/vnd.openxmlformats-officedocument.presentationml.slideLayout+xml"/>
  <Override PartName="/ppt/slideLayouts/slideLayout766.xml" ContentType="application/vnd.openxmlformats-officedocument.presentationml.slideLayout+xml"/>
  <Override PartName="/ppt/slideLayouts/slideLayout767.xml" ContentType="application/vnd.openxmlformats-officedocument.presentationml.slideLayout+xml"/>
  <Override PartName="/ppt/slideLayouts/slideLayout768.xml" ContentType="application/vnd.openxmlformats-officedocument.presentationml.slideLayout+xml"/>
  <Override PartName="/ppt/slideLayouts/slideLayout769.xml" ContentType="application/vnd.openxmlformats-officedocument.presentationml.slideLayout+xml"/>
  <Override PartName="/ppt/slideLayouts/slideLayout770.xml" ContentType="application/vnd.openxmlformats-officedocument.presentationml.slideLayout+xml"/>
  <Override PartName="/ppt/slideLayouts/slideLayout771.xml" ContentType="application/vnd.openxmlformats-officedocument.presentationml.slideLayout+xml"/>
  <Override PartName="/ppt/slideLayouts/slideLayout772.xml" ContentType="application/vnd.openxmlformats-officedocument.presentationml.slideLayout+xml"/>
  <Override PartName="/ppt/slideLayouts/slideLayout773.xml" ContentType="application/vnd.openxmlformats-officedocument.presentationml.slideLayout+xml"/>
  <Override PartName="/ppt/slideLayouts/slideLayout774.xml" ContentType="application/vnd.openxmlformats-officedocument.presentationml.slideLayout+xml"/>
  <Override PartName="/ppt/slideLayouts/slideLayout775.xml" ContentType="application/vnd.openxmlformats-officedocument.presentationml.slideLayout+xml"/>
  <Override PartName="/ppt/slideLayouts/slideLayout776.xml" ContentType="application/vnd.openxmlformats-officedocument.presentationml.slideLayout+xml"/>
  <Override PartName="/ppt/slideLayouts/slideLayout777.xml" ContentType="application/vnd.openxmlformats-officedocument.presentationml.slideLayout+xml"/>
  <Override PartName="/ppt/slideLayouts/slideLayout778.xml" ContentType="application/vnd.openxmlformats-officedocument.presentationml.slideLayout+xml"/>
  <Override PartName="/ppt/slideLayouts/slideLayout779.xml" ContentType="application/vnd.openxmlformats-officedocument.presentationml.slideLayout+xml"/>
  <Override PartName="/ppt/slideLayouts/slideLayout780.xml" ContentType="application/vnd.openxmlformats-officedocument.presentationml.slideLayout+xml"/>
  <Override PartName="/ppt/slideLayouts/slideLayout781.xml" ContentType="application/vnd.openxmlformats-officedocument.presentationml.slideLayout+xml"/>
  <Override PartName="/ppt/slideLayouts/slideLayout782.xml" ContentType="application/vnd.openxmlformats-officedocument.presentationml.slideLayout+xml"/>
  <Override PartName="/ppt/slideLayouts/slideLayout783.xml" ContentType="application/vnd.openxmlformats-officedocument.presentationml.slideLayout+xml"/>
  <Override PartName="/ppt/slideLayouts/slideLayout784.xml" ContentType="application/vnd.openxmlformats-officedocument.presentationml.slideLayout+xml"/>
  <Override PartName="/ppt/slideLayouts/slideLayout785.xml" ContentType="application/vnd.openxmlformats-officedocument.presentationml.slideLayout+xml"/>
  <Override PartName="/ppt/slideLayouts/slideLayout786.xml" ContentType="application/vnd.openxmlformats-officedocument.presentationml.slideLayout+xml"/>
  <Override PartName="/ppt/slideLayouts/slideLayout787.xml" ContentType="application/vnd.openxmlformats-officedocument.presentationml.slideLayout+xml"/>
  <Override PartName="/ppt/slideLayouts/slideLayout788.xml" ContentType="application/vnd.openxmlformats-officedocument.presentationml.slideLayout+xml"/>
  <Override PartName="/ppt/slideLayouts/slideLayout789.xml" ContentType="application/vnd.openxmlformats-officedocument.presentationml.slideLayout+xml"/>
  <Override PartName="/ppt/slideLayouts/slideLayout790.xml" ContentType="application/vnd.openxmlformats-officedocument.presentationml.slideLayout+xml"/>
  <Override PartName="/ppt/slideLayouts/slideLayout791.xml" ContentType="application/vnd.openxmlformats-officedocument.presentationml.slideLayout+xml"/>
  <Override PartName="/ppt/slideLayouts/slideLayout792.xml" ContentType="application/vnd.openxmlformats-officedocument.presentationml.slideLayout+xml"/>
  <Override PartName="/ppt/slideLayouts/slideLayout793.xml" ContentType="application/vnd.openxmlformats-officedocument.presentationml.slideLayout+xml"/>
  <Override PartName="/ppt/slideLayouts/slideLayout794.xml" ContentType="application/vnd.openxmlformats-officedocument.presentationml.slideLayout+xml"/>
  <Override PartName="/ppt/slideLayouts/slideLayout795.xml" ContentType="application/vnd.openxmlformats-officedocument.presentationml.slideLayout+xml"/>
  <Override PartName="/ppt/slideLayouts/slideLayout796.xml" ContentType="application/vnd.openxmlformats-officedocument.presentationml.slideLayout+xml"/>
  <Override PartName="/ppt/slideLayouts/slideLayout797.xml" ContentType="application/vnd.openxmlformats-officedocument.presentationml.slideLayout+xml"/>
  <Override PartName="/ppt/slideLayouts/slideLayout798.xml" ContentType="application/vnd.openxmlformats-officedocument.presentationml.slideLayout+xml"/>
  <Override PartName="/ppt/slideLayouts/slideLayout799.xml" ContentType="application/vnd.openxmlformats-officedocument.presentationml.slideLayout+xml"/>
  <Override PartName="/ppt/slideLayouts/slideLayout800.xml" ContentType="application/vnd.openxmlformats-officedocument.presentationml.slideLayout+xml"/>
  <Override PartName="/ppt/slideLayouts/slideLayout801.xml" ContentType="application/vnd.openxmlformats-officedocument.presentationml.slideLayout+xml"/>
  <Override PartName="/ppt/slideLayouts/slideLayout802.xml" ContentType="application/vnd.openxmlformats-officedocument.presentationml.slideLayout+xml"/>
  <Override PartName="/ppt/slideLayouts/slideLayout803.xml" ContentType="application/vnd.openxmlformats-officedocument.presentationml.slideLayout+xml"/>
  <Override PartName="/ppt/slideLayouts/slideLayout804.xml" ContentType="application/vnd.openxmlformats-officedocument.presentationml.slideLayout+xml"/>
  <Override PartName="/ppt/slideLayouts/slideLayout805.xml" ContentType="application/vnd.openxmlformats-officedocument.presentationml.slideLayout+xml"/>
  <Override PartName="/ppt/slideLayouts/slideLayout806.xml" ContentType="application/vnd.openxmlformats-officedocument.presentationml.slideLayout+xml"/>
  <Override PartName="/ppt/slideLayouts/slideLayout807.xml" ContentType="application/vnd.openxmlformats-officedocument.presentationml.slideLayout+xml"/>
  <Override PartName="/ppt/slideLayouts/slideLayout808.xml" ContentType="application/vnd.openxmlformats-officedocument.presentationml.slideLayout+xml"/>
  <Override PartName="/ppt/slideLayouts/slideLayout809.xml" ContentType="application/vnd.openxmlformats-officedocument.presentationml.slideLayout+xml"/>
  <Override PartName="/ppt/slideLayouts/slideLayout810.xml" ContentType="application/vnd.openxmlformats-officedocument.presentationml.slideLayout+xml"/>
  <Override PartName="/ppt/slideLayouts/slideLayout811.xml" ContentType="application/vnd.openxmlformats-officedocument.presentationml.slideLayout+xml"/>
  <Override PartName="/ppt/slideLayouts/slideLayout812.xml" ContentType="application/vnd.openxmlformats-officedocument.presentationml.slideLayout+xml"/>
  <Override PartName="/ppt/slideLayouts/slideLayout813.xml" ContentType="application/vnd.openxmlformats-officedocument.presentationml.slideLayout+xml"/>
  <Override PartName="/ppt/slideLayouts/slideLayout814.xml" ContentType="application/vnd.openxmlformats-officedocument.presentationml.slideLayout+xml"/>
  <Override PartName="/ppt/slideLayouts/slideLayout815.xml" ContentType="application/vnd.openxmlformats-officedocument.presentationml.slideLayout+xml"/>
  <Override PartName="/ppt/slideLayouts/slideLayout816.xml" ContentType="application/vnd.openxmlformats-officedocument.presentationml.slideLayout+xml"/>
  <Override PartName="/ppt/slideLayouts/slideLayout817.xml" ContentType="application/vnd.openxmlformats-officedocument.presentationml.slideLayout+xml"/>
  <Override PartName="/ppt/slideLayouts/slideLayout818.xml" ContentType="application/vnd.openxmlformats-officedocument.presentationml.slideLayout+xml"/>
  <Override PartName="/ppt/slideLayouts/slideLayout819.xml" ContentType="application/vnd.openxmlformats-officedocument.presentationml.slideLayout+xml"/>
  <Override PartName="/ppt/slideLayouts/slideLayout820.xml" ContentType="application/vnd.openxmlformats-officedocument.presentationml.slideLayout+xml"/>
  <Override PartName="/ppt/slideLayouts/slideLayout821.xml" ContentType="application/vnd.openxmlformats-officedocument.presentationml.slideLayout+xml"/>
  <Override PartName="/ppt/slideLayouts/slideLayout822.xml" ContentType="application/vnd.openxmlformats-officedocument.presentationml.slideLayout+xml"/>
  <Override PartName="/ppt/slideLayouts/slideLayout823.xml" ContentType="application/vnd.openxmlformats-officedocument.presentationml.slideLayout+xml"/>
  <Override PartName="/ppt/slideLayouts/slideLayout824.xml" ContentType="application/vnd.openxmlformats-officedocument.presentationml.slideLayout+xml"/>
  <Override PartName="/ppt/slideLayouts/slideLayout825.xml" ContentType="application/vnd.openxmlformats-officedocument.presentationml.slideLayout+xml"/>
  <Override PartName="/ppt/slideLayouts/slideLayout826.xml" ContentType="application/vnd.openxmlformats-officedocument.presentationml.slideLayout+xml"/>
  <Override PartName="/ppt/slideLayouts/slideLayout827.xml" ContentType="application/vnd.openxmlformats-officedocument.presentationml.slideLayout+xml"/>
  <Override PartName="/ppt/slideLayouts/slideLayout828.xml" ContentType="application/vnd.openxmlformats-officedocument.presentationml.slideLayout+xml"/>
  <Override PartName="/ppt/slideLayouts/slideLayout829.xml" ContentType="application/vnd.openxmlformats-officedocument.presentationml.slideLayout+xml"/>
  <Override PartName="/ppt/slideLayouts/slideLayout830.xml" ContentType="application/vnd.openxmlformats-officedocument.presentationml.slideLayout+xml"/>
  <Override PartName="/ppt/slideLayouts/slideLayout831.xml" ContentType="application/vnd.openxmlformats-officedocument.presentationml.slideLayout+xml"/>
  <Override PartName="/ppt/slideLayouts/slideLayout832.xml" ContentType="application/vnd.openxmlformats-officedocument.presentationml.slideLayout+xml"/>
  <Override PartName="/ppt/slideLayouts/slideLayout833.xml" ContentType="application/vnd.openxmlformats-officedocument.presentationml.slideLayout+xml"/>
  <Override PartName="/ppt/slideLayouts/slideLayout834.xml" ContentType="application/vnd.openxmlformats-officedocument.presentationml.slideLayout+xml"/>
  <Override PartName="/ppt/slideLayouts/slideLayout835.xml" ContentType="application/vnd.openxmlformats-officedocument.presentationml.slideLayout+xml"/>
  <Override PartName="/ppt/slideLayouts/slideLayout836.xml" ContentType="application/vnd.openxmlformats-officedocument.presentationml.slideLayout+xml"/>
  <Override PartName="/ppt/slideLayouts/slideLayout837.xml" ContentType="application/vnd.openxmlformats-officedocument.presentationml.slideLayout+xml"/>
  <Override PartName="/ppt/slideLayouts/slideLayout838.xml" ContentType="application/vnd.openxmlformats-officedocument.presentationml.slideLayout+xml"/>
  <Override PartName="/ppt/slideLayouts/slideLayout839.xml" ContentType="application/vnd.openxmlformats-officedocument.presentationml.slideLayout+xml"/>
  <Override PartName="/ppt/slideLayouts/slideLayout840.xml" ContentType="application/vnd.openxmlformats-officedocument.presentationml.slideLayout+xml"/>
  <Override PartName="/ppt/slideLayouts/slideLayout841.xml" ContentType="application/vnd.openxmlformats-officedocument.presentationml.slideLayout+xml"/>
  <Override PartName="/ppt/slideLayouts/slideLayout842.xml" ContentType="application/vnd.openxmlformats-officedocument.presentationml.slideLayout+xml"/>
  <Override PartName="/ppt/slideLayouts/slideLayout843.xml" ContentType="application/vnd.openxmlformats-officedocument.presentationml.slideLayout+xml"/>
  <Override PartName="/ppt/slideLayouts/slideLayout844.xml" ContentType="application/vnd.openxmlformats-officedocument.presentationml.slideLayout+xml"/>
  <Override PartName="/ppt/slideLayouts/slideLayout845.xml" ContentType="application/vnd.openxmlformats-officedocument.presentationml.slideLayout+xml"/>
  <Override PartName="/ppt/slideLayouts/slideLayout846.xml" ContentType="application/vnd.openxmlformats-officedocument.presentationml.slideLayout+xml"/>
  <Override PartName="/ppt/slideLayouts/slideLayout847.xml" ContentType="application/vnd.openxmlformats-officedocument.presentationml.slideLayout+xml"/>
  <Override PartName="/ppt/slideLayouts/slideLayout848.xml" ContentType="application/vnd.openxmlformats-officedocument.presentationml.slideLayout+xml"/>
  <Override PartName="/ppt/slideLayouts/slideLayout849.xml" ContentType="application/vnd.openxmlformats-officedocument.presentationml.slideLayout+xml"/>
  <Override PartName="/ppt/slideLayouts/slideLayout850.xml" ContentType="application/vnd.openxmlformats-officedocument.presentationml.slideLayout+xml"/>
  <Override PartName="/ppt/slideLayouts/slideLayout851.xml" ContentType="application/vnd.openxmlformats-officedocument.presentationml.slideLayout+xml"/>
  <Override PartName="/ppt/slideLayouts/slideLayout852.xml" ContentType="application/vnd.openxmlformats-officedocument.presentationml.slideLayout+xml"/>
  <Override PartName="/ppt/slideLayouts/slideLayout853.xml" ContentType="application/vnd.openxmlformats-officedocument.presentationml.slideLayout+xml"/>
  <Override PartName="/ppt/slideLayouts/slideLayout854.xml" ContentType="application/vnd.openxmlformats-officedocument.presentationml.slideLayout+xml"/>
  <Override PartName="/ppt/slideLayouts/slideLayout855.xml" ContentType="application/vnd.openxmlformats-officedocument.presentationml.slideLayout+xml"/>
  <Override PartName="/ppt/slideLayouts/slideLayout856.xml" ContentType="application/vnd.openxmlformats-officedocument.presentationml.slideLayout+xml"/>
  <Override PartName="/ppt/slideLayouts/slideLayout857.xml" ContentType="application/vnd.openxmlformats-officedocument.presentationml.slideLayout+xml"/>
  <Override PartName="/ppt/slideLayouts/slideLayout858.xml" ContentType="application/vnd.openxmlformats-officedocument.presentationml.slideLayout+xml"/>
  <Override PartName="/ppt/slideLayouts/slideLayout859.xml" ContentType="application/vnd.openxmlformats-officedocument.presentationml.slideLayout+xml"/>
  <Override PartName="/ppt/slideLayouts/slideLayout860.xml" ContentType="application/vnd.openxmlformats-officedocument.presentationml.slideLayout+xml"/>
  <Override PartName="/ppt/slideLayouts/slideLayout861.xml" ContentType="application/vnd.openxmlformats-officedocument.presentationml.slideLayout+xml"/>
  <Override PartName="/ppt/slideLayouts/slideLayout862.xml" ContentType="application/vnd.openxmlformats-officedocument.presentationml.slideLayout+xml"/>
  <Override PartName="/ppt/slideLayouts/slideLayout863.xml" ContentType="application/vnd.openxmlformats-officedocument.presentationml.slideLayout+xml"/>
  <Override PartName="/ppt/slideLayouts/slideLayout864.xml" ContentType="application/vnd.openxmlformats-officedocument.presentationml.slideLayout+xml"/>
  <Override PartName="/ppt/slideLayouts/slideLayout865.xml" ContentType="application/vnd.openxmlformats-officedocument.presentationml.slideLayout+xml"/>
  <Override PartName="/ppt/slideLayouts/slideLayout866.xml" ContentType="application/vnd.openxmlformats-officedocument.presentationml.slideLayout+xml"/>
  <Override PartName="/ppt/slideLayouts/slideLayout867.xml" ContentType="application/vnd.openxmlformats-officedocument.presentationml.slideLayout+xml"/>
  <Override PartName="/ppt/slideLayouts/slideLayout868.xml" ContentType="application/vnd.openxmlformats-officedocument.presentationml.slideLayout+xml"/>
  <Override PartName="/ppt/slideLayouts/slideLayout869.xml" ContentType="application/vnd.openxmlformats-officedocument.presentationml.slideLayout+xml"/>
  <Override PartName="/ppt/slideLayouts/slideLayout870.xml" ContentType="application/vnd.openxmlformats-officedocument.presentationml.slideLayout+xml"/>
  <Override PartName="/ppt/slideLayouts/slideLayout871.xml" ContentType="application/vnd.openxmlformats-officedocument.presentationml.slideLayout+xml"/>
  <Override PartName="/ppt/slideLayouts/slideLayout872.xml" ContentType="application/vnd.openxmlformats-officedocument.presentationml.slideLayout+xml"/>
  <Override PartName="/ppt/slideLayouts/slideLayout873.xml" ContentType="application/vnd.openxmlformats-officedocument.presentationml.slideLayout+xml"/>
  <Override PartName="/ppt/slideLayouts/slideLayout874.xml" ContentType="application/vnd.openxmlformats-officedocument.presentationml.slideLayout+xml"/>
  <Override PartName="/ppt/slideLayouts/slideLayout875.xml" ContentType="application/vnd.openxmlformats-officedocument.presentationml.slideLayout+xml"/>
  <Override PartName="/ppt/slideLayouts/slideLayout876.xml" ContentType="application/vnd.openxmlformats-officedocument.presentationml.slideLayout+xml"/>
  <Override PartName="/ppt/slideLayouts/slideLayout877.xml" ContentType="application/vnd.openxmlformats-officedocument.presentationml.slideLayout+xml"/>
  <Override PartName="/ppt/slideLayouts/slideLayout878.xml" ContentType="application/vnd.openxmlformats-officedocument.presentationml.slideLayout+xml"/>
  <Override PartName="/ppt/slideLayouts/slideLayout879.xml" ContentType="application/vnd.openxmlformats-officedocument.presentationml.slideLayout+xml"/>
  <Override PartName="/ppt/slideLayouts/slideLayout880.xml" ContentType="application/vnd.openxmlformats-officedocument.presentationml.slideLayout+xml"/>
  <Override PartName="/ppt/slideLayouts/slideLayout881.xml" ContentType="application/vnd.openxmlformats-officedocument.presentationml.slideLayout+xml"/>
  <Override PartName="/ppt/slideLayouts/slideLayout882.xml" ContentType="application/vnd.openxmlformats-officedocument.presentationml.slideLayout+xml"/>
  <Override PartName="/ppt/slideLayouts/slideLayout883.xml" ContentType="application/vnd.openxmlformats-officedocument.presentationml.slideLayout+xml"/>
  <Override PartName="/ppt/slideLayouts/slideLayout884.xml" ContentType="application/vnd.openxmlformats-officedocument.presentationml.slideLayout+xml"/>
  <Override PartName="/ppt/slideLayouts/slideLayout885.xml" ContentType="application/vnd.openxmlformats-officedocument.presentationml.slideLayout+xml"/>
  <Override PartName="/ppt/slideLayouts/slideLayout886.xml" ContentType="application/vnd.openxmlformats-officedocument.presentationml.slideLayout+xml"/>
  <Override PartName="/ppt/slideLayouts/slideLayout887.xml" ContentType="application/vnd.openxmlformats-officedocument.presentationml.slideLayout+xml"/>
  <Override PartName="/ppt/slideLayouts/slideLayout888.xml" ContentType="application/vnd.openxmlformats-officedocument.presentationml.slideLayout+xml"/>
  <Override PartName="/ppt/slideLayouts/slideLayout889.xml" ContentType="application/vnd.openxmlformats-officedocument.presentationml.slideLayout+xml"/>
  <Override PartName="/ppt/slideLayouts/slideLayout890.xml" ContentType="application/vnd.openxmlformats-officedocument.presentationml.slideLayout+xml"/>
  <Override PartName="/ppt/slideLayouts/slideLayout891.xml" ContentType="application/vnd.openxmlformats-officedocument.presentationml.slideLayout+xml"/>
  <Override PartName="/ppt/slideLayouts/slideLayout892.xml" ContentType="application/vnd.openxmlformats-officedocument.presentationml.slideLayout+xml"/>
  <Override PartName="/ppt/slideLayouts/slideLayout893.xml" ContentType="application/vnd.openxmlformats-officedocument.presentationml.slideLayout+xml"/>
  <Override PartName="/ppt/slideLayouts/slideLayout894.xml" ContentType="application/vnd.openxmlformats-officedocument.presentationml.slideLayout+xml"/>
  <Override PartName="/ppt/slideLayouts/slideLayout895.xml" ContentType="application/vnd.openxmlformats-officedocument.presentationml.slideLayout+xml"/>
  <Override PartName="/ppt/slideLayouts/slideLayout896.xml" ContentType="application/vnd.openxmlformats-officedocument.presentationml.slideLayout+xml"/>
  <Override PartName="/ppt/slideLayouts/slideLayout897.xml" ContentType="application/vnd.openxmlformats-officedocument.presentationml.slideLayout+xml"/>
  <Override PartName="/ppt/slideLayouts/slideLayout898.xml" ContentType="application/vnd.openxmlformats-officedocument.presentationml.slideLayout+xml"/>
  <Override PartName="/ppt/slideLayouts/slideLayout899.xml" ContentType="application/vnd.openxmlformats-officedocument.presentationml.slideLayout+xml"/>
  <Override PartName="/ppt/slideLayouts/slideLayout900.xml" ContentType="application/vnd.openxmlformats-officedocument.presentationml.slideLayout+xml"/>
  <Override PartName="/ppt/slideLayouts/slideLayout901.xml" ContentType="application/vnd.openxmlformats-officedocument.presentationml.slideLayout+xml"/>
  <Override PartName="/ppt/slideLayouts/slideLayout902.xml" ContentType="application/vnd.openxmlformats-officedocument.presentationml.slideLayout+xml"/>
  <Override PartName="/ppt/slideLayouts/slideLayout903.xml" ContentType="application/vnd.openxmlformats-officedocument.presentationml.slideLayout+xml"/>
  <Override PartName="/ppt/slideLayouts/slideLayout904.xml" ContentType="application/vnd.openxmlformats-officedocument.presentationml.slideLayout+xml"/>
  <Override PartName="/ppt/slideLayouts/slideLayout905.xml" ContentType="application/vnd.openxmlformats-officedocument.presentationml.slideLayout+xml"/>
  <Override PartName="/ppt/slideLayouts/slideLayout906.xml" ContentType="application/vnd.openxmlformats-officedocument.presentationml.slideLayout+xml"/>
  <Override PartName="/ppt/slideLayouts/slideLayout907.xml" ContentType="application/vnd.openxmlformats-officedocument.presentationml.slideLayout+xml"/>
  <Override PartName="/ppt/slideLayouts/slideLayout908.xml" ContentType="application/vnd.openxmlformats-officedocument.presentationml.slideLayout+xml"/>
  <Override PartName="/ppt/slideLayouts/slideLayout909.xml" ContentType="application/vnd.openxmlformats-officedocument.presentationml.slideLayout+xml"/>
  <Override PartName="/ppt/slideLayouts/slideLayout910.xml" ContentType="application/vnd.openxmlformats-officedocument.presentationml.slideLayout+xml"/>
  <Override PartName="/ppt/slideLayouts/slideLayout911.xml" ContentType="application/vnd.openxmlformats-officedocument.presentationml.slideLayout+xml"/>
  <Override PartName="/ppt/slideLayouts/slideLayout912.xml" ContentType="application/vnd.openxmlformats-officedocument.presentationml.slideLayout+xml"/>
  <Override PartName="/ppt/slideLayouts/slideLayout913.xml" ContentType="application/vnd.openxmlformats-officedocument.presentationml.slideLayout+xml"/>
  <Override PartName="/ppt/slideLayouts/slideLayout914.xml" ContentType="application/vnd.openxmlformats-officedocument.presentationml.slideLayout+xml"/>
  <Override PartName="/ppt/slideLayouts/slideLayout915.xml" ContentType="application/vnd.openxmlformats-officedocument.presentationml.slideLayout+xml"/>
  <Override PartName="/ppt/slideLayouts/slideLayout916.xml" ContentType="application/vnd.openxmlformats-officedocument.presentationml.slideLayout+xml"/>
  <Override PartName="/ppt/slideLayouts/slideLayout917.xml" ContentType="application/vnd.openxmlformats-officedocument.presentationml.slideLayout+xml"/>
  <Override PartName="/ppt/slideLayouts/slideLayout918.xml" ContentType="application/vnd.openxmlformats-officedocument.presentationml.slideLayout+xml"/>
  <Override PartName="/ppt/slideLayouts/slideLayout919.xml" ContentType="application/vnd.openxmlformats-officedocument.presentationml.slideLayout+xml"/>
  <Override PartName="/ppt/slideLayouts/slideLayout920.xml" ContentType="application/vnd.openxmlformats-officedocument.presentationml.slideLayout+xml"/>
  <Override PartName="/ppt/slideLayouts/slideLayout921.xml" ContentType="application/vnd.openxmlformats-officedocument.presentationml.slideLayout+xml"/>
  <Override PartName="/ppt/slideLayouts/slideLayout922.xml" ContentType="application/vnd.openxmlformats-officedocument.presentationml.slideLayout+xml"/>
  <Override PartName="/ppt/slideLayouts/slideLayout923.xml" ContentType="application/vnd.openxmlformats-officedocument.presentationml.slideLayout+xml"/>
  <Override PartName="/ppt/slideLayouts/slideLayout924.xml" ContentType="application/vnd.openxmlformats-officedocument.presentationml.slideLayout+xml"/>
  <Override PartName="/ppt/slideLayouts/slideLayout925.xml" ContentType="application/vnd.openxmlformats-officedocument.presentationml.slideLayout+xml"/>
  <Override PartName="/ppt/slideLayouts/slideLayout926.xml" ContentType="application/vnd.openxmlformats-officedocument.presentationml.slideLayout+xml"/>
  <Override PartName="/ppt/slideLayouts/slideLayout927.xml" ContentType="application/vnd.openxmlformats-officedocument.presentationml.slideLayout+xml"/>
  <Override PartName="/ppt/slideLayouts/slideLayout928.xml" ContentType="application/vnd.openxmlformats-officedocument.presentationml.slideLayout+xml"/>
  <Override PartName="/ppt/slideLayouts/slideLayout929.xml" ContentType="application/vnd.openxmlformats-officedocument.presentationml.slideLayout+xml"/>
  <Override PartName="/ppt/slideLayouts/slideLayout930.xml" ContentType="application/vnd.openxmlformats-officedocument.presentationml.slideLayout+xml"/>
  <Override PartName="/ppt/slideLayouts/slideLayout931.xml" ContentType="application/vnd.openxmlformats-officedocument.presentationml.slideLayout+xml"/>
  <Override PartName="/ppt/slideLayouts/slideLayout932.xml" ContentType="application/vnd.openxmlformats-officedocument.presentationml.slideLayout+xml"/>
  <Override PartName="/ppt/slideLayouts/slideLayout933.xml" ContentType="application/vnd.openxmlformats-officedocument.presentationml.slideLayout+xml"/>
  <Override PartName="/ppt/slideLayouts/slideLayout934.xml" ContentType="application/vnd.openxmlformats-officedocument.presentationml.slideLayout+xml"/>
  <Override PartName="/ppt/slideLayouts/slideLayout935.xml" ContentType="application/vnd.openxmlformats-officedocument.presentationml.slideLayout+xml"/>
  <Override PartName="/ppt/slideLayouts/slideLayout936.xml" ContentType="application/vnd.openxmlformats-officedocument.presentationml.slideLayout+xml"/>
  <Override PartName="/ppt/slideLayouts/slideLayout937.xml" ContentType="application/vnd.openxmlformats-officedocument.presentationml.slideLayout+xml"/>
  <Override PartName="/ppt/slideLayouts/slideLayout938.xml" ContentType="application/vnd.openxmlformats-officedocument.presentationml.slideLayout+xml"/>
  <Override PartName="/ppt/slideLayouts/slideLayout939.xml" ContentType="application/vnd.openxmlformats-officedocument.presentationml.slideLayout+xml"/>
  <Override PartName="/ppt/slideLayouts/slideLayout940.xml" ContentType="application/vnd.openxmlformats-officedocument.presentationml.slideLayout+xml"/>
  <Override PartName="/ppt/slideLayouts/slideLayout941.xml" ContentType="application/vnd.openxmlformats-officedocument.presentationml.slideLayout+xml"/>
  <Override PartName="/ppt/slideLayouts/slideLayout942.xml" ContentType="application/vnd.openxmlformats-officedocument.presentationml.slideLayout+xml"/>
  <Override PartName="/ppt/slideLayouts/slideLayout943.xml" ContentType="application/vnd.openxmlformats-officedocument.presentationml.slideLayout+xml"/>
  <Override PartName="/ppt/slideLayouts/slideLayout944.xml" ContentType="application/vnd.openxmlformats-officedocument.presentationml.slideLayout+xml"/>
  <Override PartName="/ppt/slideLayouts/slideLayout945.xml" ContentType="application/vnd.openxmlformats-officedocument.presentationml.slideLayout+xml"/>
  <Override PartName="/ppt/slideLayouts/slideLayout946.xml" ContentType="application/vnd.openxmlformats-officedocument.presentationml.slideLayout+xml"/>
  <Override PartName="/ppt/slideLayouts/slideLayout947.xml" ContentType="application/vnd.openxmlformats-officedocument.presentationml.slideLayout+xml"/>
  <Override PartName="/ppt/slideLayouts/slideLayout948.xml" ContentType="application/vnd.openxmlformats-officedocument.presentationml.slideLayout+xml"/>
  <Override PartName="/ppt/slideLayouts/slideLayout949.xml" ContentType="application/vnd.openxmlformats-officedocument.presentationml.slideLayout+xml"/>
  <Override PartName="/ppt/slideLayouts/slideLayout950.xml" ContentType="application/vnd.openxmlformats-officedocument.presentationml.slideLayout+xml"/>
  <Override PartName="/ppt/slideLayouts/slideLayout951.xml" ContentType="application/vnd.openxmlformats-officedocument.presentationml.slideLayout+xml"/>
  <Override PartName="/ppt/slideLayouts/slideLayout952.xml" ContentType="application/vnd.openxmlformats-officedocument.presentationml.slideLayout+xml"/>
  <Override PartName="/ppt/slideLayouts/slideLayout953.xml" ContentType="application/vnd.openxmlformats-officedocument.presentationml.slideLayout+xml"/>
  <Override PartName="/ppt/slideLayouts/slideLayout954.xml" ContentType="application/vnd.openxmlformats-officedocument.presentationml.slideLayout+xml"/>
  <Override PartName="/ppt/slideLayouts/slideLayout955.xml" ContentType="application/vnd.openxmlformats-officedocument.presentationml.slideLayout+xml"/>
  <Override PartName="/ppt/slideLayouts/slideLayout956.xml" ContentType="application/vnd.openxmlformats-officedocument.presentationml.slideLayout+xml"/>
  <Override PartName="/ppt/slideLayouts/slideLayout957.xml" ContentType="application/vnd.openxmlformats-officedocument.presentationml.slideLayout+xml"/>
  <Override PartName="/ppt/slideLayouts/slideLayout958.xml" ContentType="application/vnd.openxmlformats-officedocument.presentationml.slideLayout+xml"/>
  <Override PartName="/ppt/slideLayouts/slideLayout959.xml" ContentType="application/vnd.openxmlformats-officedocument.presentationml.slideLayout+xml"/>
  <Override PartName="/ppt/slideLayouts/slideLayout960.xml" ContentType="application/vnd.openxmlformats-officedocument.presentationml.slideLayout+xml"/>
  <Override PartName="/ppt/slideLayouts/slideLayout961.xml" ContentType="application/vnd.openxmlformats-officedocument.presentationml.slideLayout+xml"/>
  <Override PartName="/ppt/slideLayouts/slideLayout962.xml" ContentType="application/vnd.openxmlformats-officedocument.presentationml.slideLayout+xml"/>
  <Override PartName="/ppt/slideLayouts/slideLayout963.xml" ContentType="application/vnd.openxmlformats-officedocument.presentationml.slideLayout+xml"/>
  <Override PartName="/ppt/slideLayouts/slideLayout964.xml" ContentType="application/vnd.openxmlformats-officedocument.presentationml.slideLayout+xml"/>
  <Override PartName="/ppt/slideLayouts/slideLayout965.xml" ContentType="application/vnd.openxmlformats-officedocument.presentationml.slideLayout+xml"/>
  <Override PartName="/ppt/slideLayouts/slideLayout966.xml" ContentType="application/vnd.openxmlformats-officedocument.presentationml.slideLayout+xml"/>
  <Override PartName="/ppt/slideLayouts/slideLayout967.xml" ContentType="application/vnd.openxmlformats-officedocument.presentationml.slideLayout+xml"/>
  <Override PartName="/ppt/slideLayouts/slideLayout968.xml" ContentType="application/vnd.openxmlformats-officedocument.presentationml.slideLayout+xml"/>
  <Override PartName="/ppt/slideLayouts/slideLayout969.xml" ContentType="application/vnd.openxmlformats-officedocument.presentationml.slideLayout+xml"/>
  <Override PartName="/ppt/slideLayouts/slideLayout970.xml" ContentType="application/vnd.openxmlformats-officedocument.presentationml.slideLayout+xml"/>
  <Override PartName="/ppt/slideLayouts/slideLayout971.xml" ContentType="application/vnd.openxmlformats-officedocument.presentationml.slideLayout+xml"/>
  <Override PartName="/ppt/slideLayouts/slideLayout972.xml" ContentType="application/vnd.openxmlformats-officedocument.presentationml.slideLayout+xml"/>
  <Override PartName="/ppt/slideLayouts/slideLayout973.xml" ContentType="application/vnd.openxmlformats-officedocument.presentationml.slideLayout+xml"/>
  <Override PartName="/ppt/slideLayouts/slideLayout974.xml" ContentType="application/vnd.openxmlformats-officedocument.presentationml.slideLayout+xml"/>
  <Override PartName="/ppt/slideLayouts/slideLayout975.xml" ContentType="application/vnd.openxmlformats-officedocument.presentationml.slideLayout+xml"/>
  <Override PartName="/ppt/slideLayouts/slideLayout976.xml" ContentType="application/vnd.openxmlformats-officedocument.presentationml.slideLayout+xml"/>
  <Override PartName="/ppt/slideLayouts/slideLayout977.xml" ContentType="application/vnd.openxmlformats-officedocument.presentationml.slideLayout+xml"/>
  <Override PartName="/ppt/slideLayouts/slideLayout978.xml" ContentType="application/vnd.openxmlformats-officedocument.presentationml.slideLayout+xml"/>
  <Override PartName="/ppt/slideLayouts/slideLayout979.xml" ContentType="application/vnd.openxmlformats-officedocument.presentationml.slideLayout+xml"/>
  <Override PartName="/ppt/slideLayouts/slideLayout980.xml" ContentType="application/vnd.openxmlformats-officedocument.presentationml.slideLayout+xml"/>
  <Override PartName="/ppt/slideLayouts/slideLayout981.xml" ContentType="application/vnd.openxmlformats-officedocument.presentationml.slideLayout+xml"/>
  <Override PartName="/ppt/slideLayouts/slideLayout982.xml" ContentType="application/vnd.openxmlformats-officedocument.presentationml.slideLayout+xml"/>
  <Override PartName="/ppt/slideLayouts/slideLayout983.xml" ContentType="application/vnd.openxmlformats-officedocument.presentationml.slideLayout+xml"/>
  <Override PartName="/ppt/slideLayouts/slideLayout984.xml" ContentType="application/vnd.openxmlformats-officedocument.presentationml.slideLayout+xml"/>
  <Override PartName="/ppt/slideLayouts/slideLayout985.xml" ContentType="application/vnd.openxmlformats-officedocument.presentationml.slideLayout+xml"/>
  <Override PartName="/ppt/slideLayouts/slideLayout986.xml" ContentType="application/vnd.openxmlformats-officedocument.presentationml.slideLayout+xml"/>
  <Override PartName="/ppt/slideLayouts/slideLayout987.xml" ContentType="application/vnd.openxmlformats-officedocument.presentationml.slideLayout+xml"/>
  <Override PartName="/ppt/slideLayouts/slideLayout988.xml" ContentType="application/vnd.openxmlformats-officedocument.presentationml.slideLayout+xml"/>
  <Override PartName="/ppt/slideLayouts/slideLayout989.xml" ContentType="application/vnd.openxmlformats-officedocument.presentationml.slideLayout+xml"/>
  <Override PartName="/ppt/slideLayouts/slideLayout990.xml" ContentType="application/vnd.openxmlformats-officedocument.presentationml.slideLayout+xml"/>
  <Override PartName="/ppt/slideLayouts/slideLayout991.xml" ContentType="application/vnd.openxmlformats-officedocument.presentationml.slideLayout+xml"/>
  <Override PartName="/ppt/slideLayouts/slideLayout992.xml" ContentType="application/vnd.openxmlformats-officedocument.presentationml.slideLayout+xml"/>
  <Override PartName="/ppt/slideLayouts/slideLayout993.xml" ContentType="application/vnd.openxmlformats-officedocument.presentationml.slideLayout+xml"/>
  <Override PartName="/ppt/slideLayouts/slideLayout994.xml" ContentType="application/vnd.openxmlformats-officedocument.presentationml.slideLayout+xml"/>
  <Override PartName="/ppt/slideLayouts/slideLayout995.xml" ContentType="application/vnd.openxmlformats-officedocument.presentationml.slideLayout+xml"/>
  <Override PartName="/ppt/slideLayouts/slideLayout996.xml" ContentType="application/vnd.openxmlformats-officedocument.presentationml.slideLayout+xml"/>
  <Override PartName="/ppt/slideLayouts/slideLayout997.xml" ContentType="application/vnd.openxmlformats-officedocument.presentationml.slideLayout+xml"/>
  <Override PartName="/ppt/slideLayouts/slideLayout998.xml" ContentType="application/vnd.openxmlformats-officedocument.presentationml.slideLayout+xml"/>
  <Override PartName="/ppt/slideLayouts/slideLayout999.xml" ContentType="application/vnd.openxmlformats-officedocument.presentationml.slideLayout+xml"/>
  <Override PartName="/ppt/slideLayouts/slideLayout1000.xml" ContentType="application/vnd.openxmlformats-officedocument.presentationml.slideLayout+xml"/>
  <Override PartName="/ppt/slideLayouts/slideLayout1001.xml" ContentType="application/vnd.openxmlformats-officedocument.presentationml.slideLayout+xml"/>
  <Override PartName="/ppt/slideLayouts/slideLayout1002.xml" ContentType="application/vnd.openxmlformats-officedocument.presentationml.slideLayout+xml"/>
  <Override PartName="/ppt/slideLayouts/slideLayout1003.xml" ContentType="application/vnd.openxmlformats-officedocument.presentationml.slideLayout+xml"/>
  <Override PartName="/ppt/slideLayouts/slideLayout1004.xml" ContentType="application/vnd.openxmlformats-officedocument.presentationml.slideLayout+xml"/>
  <Override PartName="/ppt/slideLayouts/slideLayout1005.xml" ContentType="application/vnd.openxmlformats-officedocument.presentationml.slideLayout+xml"/>
  <Override PartName="/ppt/slideLayouts/slideLayout1006.xml" ContentType="application/vnd.openxmlformats-officedocument.presentationml.slideLayout+xml"/>
  <Override PartName="/ppt/slideLayouts/slideLayout1007.xml" ContentType="application/vnd.openxmlformats-officedocument.presentationml.slideLayout+xml"/>
  <Override PartName="/ppt/slideLayouts/slideLayout1008.xml" ContentType="application/vnd.openxmlformats-officedocument.presentationml.slideLayout+xml"/>
  <Override PartName="/ppt/slideLayouts/slideLayout1009.xml" ContentType="application/vnd.openxmlformats-officedocument.presentationml.slideLayout+xml"/>
  <Override PartName="/ppt/slideLayouts/slideLayout1010.xml" ContentType="application/vnd.openxmlformats-officedocument.presentationml.slideLayout+xml"/>
  <Override PartName="/ppt/slideLayouts/slideLayout1011.xml" ContentType="application/vnd.openxmlformats-officedocument.presentationml.slideLayout+xml"/>
  <Override PartName="/ppt/slideLayouts/slideLayout1012.xml" ContentType="application/vnd.openxmlformats-officedocument.presentationml.slideLayout+xml"/>
  <Override PartName="/ppt/slideLayouts/slideLayout1013.xml" ContentType="application/vnd.openxmlformats-officedocument.presentationml.slideLayout+xml"/>
  <Override PartName="/ppt/slideLayouts/slideLayout1014.xml" ContentType="application/vnd.openxmlformats-officedocument.presentationml.slideLayout+xml"/>
  <Override PartName="/ppt/slideLayouts/slideLayout1015.xml" ContentType="application/vnd.openxmlformats-officedocument.presentationml.slideLayout+xml"/>
  <Override PartName="/ppt/slideLayouts/slideLayout1016.xml" ContentType="application/vnd.openxmlformats-officedocument.presentationml.slideLayout+xml"/>
  <Override PartName="/ppt/slideLayouts/slideLayout1017.xml" ContentType="application/vnd.openxmlformats-officedocument.presentationml.slideLayout+xml"/>
  <Override PartName="/ppt/slideLayouts/slideLayout1018.xml" ContentType="application/vnd.openxmlformats-officedocument.presentationml.slideLayout+xml"/>
  <Override PartName="/ppt/slideLayouts/slideLayout1019.xml" ContentType="application/vnd.openxmlformats-officedocument.presentationml.slideLayout+xml"/>
  <Override PartName="/ppt/slideLayouts/slideLayout1020.xml" ContentType="application/vnd.openxmlformats-officedocument.presentationml.slideLayout+xml"/>
  <Override PartName="/ppt/slideLayouts/slideLayout1021.xml" ContentType="application/vnd.openxmlformats-officedocument.presentationml.slideLayout+xml"/>
  <Override PartName="/ppt/slideLayouts/slideLayout1022.xml" ContentType="application/vnd.openxmlformats-officedocument.presentationml.slideLayout+xml"/>
  <Override PartName="/ppt/slideLayouts/slideLayout1023.xml" ContentType="application/vnd.openxmlformats-officedocument.presentationml.slideLayout+xml"/>
  <Override PartName="/ppt/slideLayouts/slideLayout1024.xml" ContentType="application/vnd.openxmlformats-officedocument.presentationml.slideLayout+xml"/>
  <Override PartName="/ppt/slideLayouts/slideLayout1025.xml" ContentType="application/vnd.openxmlformats-officedocument.presentationml.slideLayout+xml"/>
  <Override PartName="/ppt/slideLayouts/slideLayout1026.xml" ContentType="application/vnd.openxmlformats-officedocument.presentationml.slideLayout+xml"/>
  <Override PartName="/ppt/slideLayouts/slideLayout1027.xml" ContentType="application/vnd.openxmlformats-officedocument.presentationml.slideLayout+xml"/>
  <Override PartName="/ppt/slideLayouts/slideLayout1028.xml" ContentType="application/vnd.openxmlformats-officedocument.presentationml.slideLayout+xml"/>
  <Override PartName="/ppt/slideLayouts/slideLayout1029.xml" ContentType="application/vnd.openxmlformats-officedocument.presentationml.slideLayout+xml"/>
  <Override PartName="/ppt/slideLayouts/slideLayout1030.xml" ContentType="application/vnd.openxmlformats-officedocument.presentationml.slideLayout+xml"/>
  <Override PartName="/ppt/slideLayouts/slideLayout1031.xml" ContentType="application/vnd.openxmlformats-officedocument.presentationml.slideLayout+xml"/>
  <Override PartName="/ppt/slideLayouts/slideLayout1032.xml" ContentType="application/vnd.openxmlformats-officedocument.presentationml.slideLayout+xml"/>
  <Override PartName="/ppt/slideLayouts/slideLayout1033.xml" ContentType="application/vnd.openxmlformats-officedocument.presentationml.slideLayout+xml"/>
  <Override PartName="/ppt/slideLayouts/slideLayout1034.xml" ContentType="application/vnd.openxmlformats-officedocument.presentationml.slideLayout+xml"/>
  <Override PartName="/ppt/slideLayouts/slideLayout1035.xml" ContentType="application/vnd.openxmlformats-officedocument.presentationml.slideLayout+xml"/>
  <Override PartName="/ppt/slideLayouts/slideLayout1036.xml" ContentType="application/vnd.openxmlformats-officedocument.presentationml.slideLayout+xml"/>
  <Override PartName="/ppt/slideLayouts/slideLayout1037.xml" ContentType="application/vnd.openxmlformats-officedocument.presentationml.slideLayout+xml"/>
  <Override PartName="/ppt/slideLayouts/slideLayout1038.xml" ContentType="application/vnd.openxmlformats-officedocument.presentationml.slideLayout+xml"/>
  <Override PartName="/ppt/slideLayouts/slideLayout1039.xml" ContentType="application/vnd.openxmlformats-officedocument.presentationml.slideLayout+xml"/>
  <Override PartName="/ppt/slideLayouts/slideLayout1040.xml" ContentType="application/vnd.openxmlformats-officedocument.presentationml.slideLayout+xml"/>
  <Override PartName="/ppt/slideLayouts/slideLayout1041.xml" ContentType="application/vnd.openxmlformats-officedocument.presentationml.slideLayout+xml"/>
  <Override PartName="/ppt/slideLayouts/slideLayout1042.xml" ContentType="application/vnd.openxmlformats-officedocument.presentationml.slideLayout+xml"/>
  <Override PartName="/ppt/slideLayouts/slideLayout1043.xml" ContentType="application/vnd.openxmlformats-officedocument.presentationml.slideLayout+xml"/>
  <Override PartName="/ppt/slideLayouts/slideLayout1044.xml" ContentType="application/vnd.openxmlformats-officedocument.presentationml.slideLayout+xml"/>
  <Override PartName="/ppt/slideLayouts/slideLayout1045.xml" ContentType="application/vnd.openxmlformats-officedocument.presentationml.slideLayout+xml"/>
  <Override PartName="/ppt/slideLayouts/slideLayout1046.xml" ContentType="application/vnd.openxmlformats-officedocument.presentationml.slideLayout+xml"/>
  <Override PartName="/ppt/slideLayouts/slideLayout1047.xml" ContentType="application/vnd.openxmlformats-officedocument.presentationml.slideLayout+xml"/>
  <Override PartName="/ppt/slideLayouts/slideLayout1048.xml" ContentType="application/vnd.openxmlformats-officedocument.presentationml.slideLayout+xml"/>
  <Override PartName="/ppt/slideLayouts/slideLayout1049.xml" ContentType="application/vnd.openxmlformats-officedocument.presentationml.slideLayout+xml"/>
  <Override PartName="/ppt/slideLayouts/slideLayout1050.xml" ContentType="application/vnd.openxmlformats-officedocument.presentationml.slideLayout+xml"/>
  <Override PartName="/ppt/slideLayouts/slideLayout1051.xml" ContentType="application/vnd.openxmlformats-officedocument.presentationml.slideLayout+xml"/>
  <Override PartName="/ppt/slideLayouts/slideLayout1052.xml" ContentType="application/vnd.openxmlformats-officedocument.presentationml.slideLayout+xml"/>
  <Override PartName="/ppt/slideLayouts/slideLayout1053.xml" ContentType="application/vnd.openxmlformats-officedocument.presentationml.slideLayout+xml"/>
  <Override PartName="/ppt/slideLayouts/slideLayout1054.xml" ContentType="application/vnd.openxmlformats-officedocument.presentationml.slideLayout+xml"/>
  <Override PartName="/ppt/slideLayouts/slideLayout1055.xml" ContentType="application/vnd.openxmlformats-officedocument.presentationml.slideLayout+xml"/>
  <Override PartName="/ppt/slideLayouts/slideLayout1056.xml" ContentType="application/vnd.openxmlformats-officedocument.presentationml.slideLayout+xml"/>
  <Override PartName="/ppt/slideLayouts/slideLayout1057.xml" ContentType="application/vnd.openxmlformats-officedocument.presentationml.slideLayout+xml"/>
  <Override PartName="/ppt/slideLayouts/slideLayout1058.xml" ContentType="application/vnd.openxmlformats-officedocument.presentationml.slideLayout+xml"/>
  <Override PartName="/ppt/slideLayouts/slideLayout1059.xml" ContentType="application/vnd.openxmlformats-officedocument.presentationml.slideLayout+xml"/>
  <Override PartName="/ppt/slideLayouts/slideLayout1060.xml" ContentType="application/vnd.openxmlformats-officedocument.presentationml.slideLayout+xml"/>
  <Override PartName="/ppt/slideLayouts/slideLayout1061.xml" ContentType="application/vnd.openxmlformats-officedocument.presentationml.slideLayout+xml"/>
  <Override PartName="/ppt/slideLayouts/slideLayout1062.xml" ContentType="application/vnd.openxmlformats-officedocument.presentationml.slideLayout+xml"/>
  <Override PartName="/ppt/slideLayouts/slideLayout1063.xml" ContentType="application/vnd.openxmlformats-officedocument.presentationml.slideLayout+xml"/>
  <Override PartName="/ppt/slideLayouts/slideLayout1064.xml" ContentType="application/vnd.openxmlformats-officedocument.presentationml.slideLayout+xml"/>
  <Override PartName="/ppt/slideLayouts/slideLayout1065.xml" ContentType="application/vnd.openxmlformats-officedocument.presentationml.slideLayout+xml"/>
  <Override PartName="/ppt/slideLayouts/slideLayout1066.xml" ContentType="application/vnd.openxmlformats-officedocument.presentationml.slideLayout+xml"/>
  <Override PartName="/ppt/slideLayouts/slideLayout1067.xml" ContentType="application/vnd.openxmlformats-officedocument.presentationml.slideLayout+xml"/>
  <Override PartName="/ppt/slideLayouts/slideLayout1068.xml" ContentType="application/vnd.openxmlformats-officedocument.presentationml.slideLayout+xml"/>
  <Override PartName="/ppt/slideLayouts/slideLayout1069.xml" ContentType="application/vnd.openxmlformats-officedocument.presentationml.slideLayout+xml"/>
  <Override PartName="/ppt/slideLayouts/slideLayout1070.xml" ContentType="application/vnd.openxmlformats-officedocument.presentationml.slideLayout+xml"/>
  <Override PartName="/ppt/slideLayouts/slideLayout1071.xml" ContentType="application/vnd.openxmlformats-officedocument.presentationml.slideLayout+xml"/>
  <Override PartName="/ppt/slideLayouts/slideLayout1072.xml" ContentType="application/vnd.openxmlformats-officedocument.presentationml.slideLayout+xml"/>
  <Override PartName="/ppt/slideLayouts/slideLayout1073.xml" ContentType="application/vnd.openxmlformats-officedocument.presentationml.slideLayout+xml"/>
  <Override PartName="/ppt/slideLayouts/slideLayout1074.xml" ContentType="application/vnd.openxmlformats-officedocument.presentationml.slideLayout+xml"/>
  <Override PartName="/ppt/slideLayouts/slideLayout1075.xml" ContentType="application/vnd.openxmlformats-officedocument.presentationml.slideLayout+xml"/>
  <Override PartName="/ppt/slideLayouts/slideLayout1076.xml" ContentType="application/vnd.openxmlformats-officedocument.presentationml.slideLayout+xml"/>
  <Override PartName="/ppt/slideLayouts/slideLayout1077.xml" ContentType="application/vnd.openxmlformats-officedocument.presentationml.slideLayout+xml"/>
  <Override PartName="/ppt/slideLayouts/slideLayout1078.xml" ContentType="application/vnd.openxmlformats-officedocument.presentationml.slideLayout+xml"/>
  <Override PartName="/ppt/slideLayouts/slideLayout1079.xml" ContentType="application/vnd.openxmlformats-officedocument.presentationml.slideLayout+xml"/>
  <Override PartName="/ppt/slideLayouts/slideLayout1080.xml" ContentType="application/vnd.openxmlformats-officedocument.presentationml.slideLayout+xml"/>
  <Override PartName="/ppt/slideLayouts/slideLayout1081.xml" ContentType="application/vnd.openxmlformats-officedocument.presentationml.slideLayout+xml"/>
  <Override PartName="/ppt/slideLayouts/slideLayout1082.xml" ContentType="application/vnd.openxmlformats-officedocument.presentationml.slideLayout+xml"/>
  <Override PartName="/ppt/slideLayouts/slideLayout1083.xml" ContentType="application/vnd.openxmlformats-officedocument.presentationml.slideLayout+xml"/>
  <Override PartName="/ppt/slideLayouts/slideLayout1084.xml" ContentType="application/vnd.openxmlformats-officedocument.presentationml.slideLayout+xml"/>
  <Override PartName="/ppt/slideLayouts/slideLayout1085.xml" ContentType="application/vnd.openxmlformats-officedocument.presentationml.slideLayout+xml"/>
  <Override PartName="/ppt/slideLayouts/slideLayout1086.xml" ContentType="application/vnd.openxmlformats-officedocument.presentationml.slideLayout+xml"/>
  <Override PartName="/ppt/slideLayouts/slideLayout1087.xml" ContentType="application/vnd.openxmlformats-officedocument.presentationml.slideLayout+xml"/>
  <Override PartName="/ppt/slideLayouts/slideLayout1088.xml" ContentType="application/vnd.openxmlformats-officedocument.presentationml.slideLayout+xml"/>
  <Override PartName="/ppt/slideLayouts/slideLayout1089.xml" ContentType="application/vnd.openxmlformats-officedocument.presentationml.slideLayout+xml"/>
  <Override PartName="/ppt/slideLayouts/slideLayout1090.xml" ContentType="application/vnd.openxmlformats-officedocument.presentationml.slideLayout+xml"/>
  <Override PartName="/ppt/slideLayouts/slideLayout1091.xml" ContentType="application/vnd.openxmlformats-officedocument.presentationml.slideLayout+xml"/>
  <Override PartName="/ppt/slideLayouts/slideLayout1092.xml" ContentType="application/vnd.openxmlformats-officedocument.presentationml.slideLayout+xml"/>
  <Override PartName="/ppt/slideLayouts/slideLayout1093.xml" ContentType="application/vnd.openxmlformats-officedocument.presentationml.slideLayout+xml"/>
  <Override PartName="/ppt/slideLayouts/slideLayout1094.xml" ContentType="application/vnd.openxmlformats-officedocument.presentationml.slideLayout+xml"/>
  <Override PartName="/ppt/slideLayouts/slideLayout1095.xml" ContentType="application/vnd.openxmlformats-officedocument.presentationml.slideLayout+xml"/>
  <Override PartName="/ppt/slideLayouts/slideLayout1096.xml" ContentType="application/vnd.openxmlformats-officedocument.presentationml.slideLayout+xml"/>
  <Override PartName="/ppt/slideLayouts/slideLayout1097.xml" ContentType="application/vnd.openxmlformats-officedocument.presentationml.slideLayout+xml"/>
  <Override PartName="/ppt/slideLayouts/slideLayout1098.xml" ContentType="application/vnd.openxmlformats-officedocument.presentationml.slideLayout+xml"/>
  <Override PartName="/ppt/slideLayouts/slideLayout1099.xml" ContentType="application/vnd.openxmlformats-officedocument.presentationml.slideLayout+xml"/>
  <Override PartName="/ppt/slideLayouts/slideLayout110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notesSlides/notesSlide5.xml" ContentType="application/vnd.openxmlformats-officedocument.presentationml.notesSlide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4186" r:id="rId2"/>
    <p:sldMasterId id="2147485282" r:id="rId3"/>
  </p:sldMasterIdLst>
  <p:notesMasterIdLst>
    <p:notesMasterId r:id="rId37"/>
  </p:notesMasterIdLst>
  <p:sldIdLst>
    <p:sldId id="316" r:id="rId4"/>
    <p:sldId id="318" r:id="rId5"/>
    <p:sldId id="320" r:id="rId6"/>
    <p:sldId id="322" r:id="rId7"/>
    <p:sldId id="257" r:id="rId8"/>
    <p:sldId id="323" r:id="rId9"/>
    <p:sldId id="324" r:id="rId10"/>
    <p:sldId id="327" r:id="rId11"/>
    <p:sldId id="325" r:id="rId12"/>
    <p:sldId id="329" r:id="rId13"/>
    <p:sldId id="331" r:id="rId14"/>
    <p:sldId id="362" r:id="rId15"/>
    <p:sldId id="363" r:id="rId16"/>
    <p:sldId id="260" r:id="rId17"/>
    <p:sldId id="335" r:id="rId18"/>
    <p:sldId id="364" r:id="rId19"/>
    <p:sldId id="368" r:id="rId20"/>
    <p:sldId id="367" r:id="rId21"/>
    <p:sldId id="371" r:id="rId22"/>
    <p:sldId id="365" r:id="rId23"/>
    <p:sldId id="370" r:id="rId24"/>
    <p:sldId id="369" r:id="rId25"/>
    <p:sldId id="372" r:id="rId26"/>
    <p:sldId id="373" r:id="rId27"/>
    <p:sldId id="374" r:id="rId28"/>
    <p:sldId id="377" r:id="rId29"/>
    <p:sldId id="376" r:id="rId30"/>
    <p:sldId id="269" r:id="rId31"/>
    <p:sldId id="375" r:id="rId32"/>
    <p:sldId id="379" r:id="rId33"/>
    <p:sldId id="353" r:id="rId34"/>
    <p:sldId id="360" r:id="rId35"/>
    <p:sldId id="359" r:id="rId3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 varScale="1">
        <p:scale>
          <a:sx n="76" d="100"/>
          <a:sy n="76" d="100"/>
        </p:scale>
        <p:origin x="-210" y="-1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viewProps" Target="viewProps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50CF77-8CC2-4973-B4B0-6AA29A646DA6}" type="datetimeFigureOut">
              <a:rPr lang="en-US" smtClean="0"/>
              <a:t>02-Sep-21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00D4E2-0BCC-4F5D-AE1D-792F5BB881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6452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ED1EE5-BDC7-420E-AAAB-81BE73294ED5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961170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ED1EE5-BDC7-420E-AAAB-81BE73294ED5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001224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ED1EE5-BDC7-420E-AAAB-81BE73294ED5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073959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ED1EE5-BDC7-420E-AAAB-81BE73294ED5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253573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ED1EE5-BDC7-420E-AAAB-81BE73294ED5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051723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/Relationships>
</file>

<file path=ppt/slideLayouts/_rels/slideLayout10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/Relationships>
</file>

<file path=ppt/slideLayouts/_rels/slideLayout10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3.xml"/></Relationships>
</file>

<file path=ppt/slideLayouts/_rels/slideLayout10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/Relationships>
</file>

<file path=ppt/slideLayouts/_rels/slideLayout10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/Relationships>
</file>

<file path=ppt/slideLayouts/_rels/slideLayout10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3.xml"/></Relationships>
</file>

<file path=ppt/slideLayouts/_rels/slideLayout10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3.xml"/></Relationships>
</file>

<file path=ppt/slideLayouts/_rels/slideLayout10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3.xml"/></Relationships>
</file>

<file path=ppt/slideLayouts/_rels/slideLayout10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3.xml"/></Relationships>
</file>

<file path=ppt/slideLayouts/_rels/slideLayout10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3.xml"/></Relationships>
</file>

<file path=ppt/slideLayouts/_rels/slideLayout10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3.xml"/></Relationships>
</file>

<file path=ppt/slideLayouts/_rels/slideLayout10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3.xml"/></Relationships>
</file>

<file path=ppt/slideLayouts/_rels/slideLayout10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3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1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1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2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2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3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3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_rels/slideLayout3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3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3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_rels/slideLayout3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3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3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_rels/slideLayout3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/Relationships>
</file>

<file path=ppt/slideLayouts/_rels/slideLayout3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2.xml"/></Relationships>
</file>

<file path=ppt/slideLayouts/_rels/slideLayout3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4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4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4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4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_rels/slideLayout4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5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5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_rels/slideLayout5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5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5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5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5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5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5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5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/Relationships>
</file>

<file path=ppt/slideLayouts/_rels/slideLayout6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/Relationships>
</file>

<file path=ppt/slideLayouts/_rels/slideLayout6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/Relationships>
</file>

<file path=ppt/slideLayouts/_rels/slideLayout6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/Relationships>
</file>

<file path=ppt/slideLayouts/_rels/slideLayout6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3.xml"/></Relationships>
</file>

<file path=ppt/slideLayouts/_rels/slideLayout6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/Relationships>
</file>

<file path=ppt/slideLayouts/_rels/slideLayout6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3.xml"/></Relationships>
</file>

<file path=ppt/slideLayouts/_rels/slideLayout6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3.xml"/></Relationships>
</file>

<file path=ppt/slideLayouts/_rels/slideLayout6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3.xml"/></Relationships>
</file>

<file path=ppt/slideLayouts/_rels/slideLayout6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3.xml"/></Relationships>
</file>

<file path=ppt/slideLayouts/_rels/slideLayout6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/Relationships>
</file>

<file path=ppt/slideLayouts/_rels/slideLayout6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/Relationships>
</file>

<file path=ppt/slideLayouts/_rels/slideLayout6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3.xml"/></Relationships>
</file>

<file path=ppt/slideLayouts/_rels/slideLayout6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/Relationships>
</file>

<file path=ppt/slideLayouts/_rels/slideLayout7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/Relationships>
</file>

<file path=ppt/slideLayouts/_rels/slideLayout7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3.xml"/></Relationships>
</file>

<file path=ppt/slideLayouts/_rels/slideLayout7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7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8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_rels/slideLayout8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8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8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_rels/slideLayout8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8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9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/Relationships>
</file>

<file path=ppt/slideLayouts/_rels/slideLayout9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/Relationships>
</file>

<file path=ppt/slideLayouts/_rels/slideLayout9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3.xml"/></Relationships>
</file>

<file path=ppt/slideLayouts/_rels/slideLayout9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_rels/slideLayout9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/Relationships>
</file>

<file path=ppt/slideLayouts/_rels/slideLayout9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/Relationships>
</file>

<file path=ppt/slideLayouts/_rels/slideLayout9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3.xml"/></Relationships>
</file>

<file path=ppt/slideLayouts/_rels/slideLayout9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/Relationships>
</file>

<file path=ppt/slideLayouts/_rels/slideLayout9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/Relationships>
</file>

<file path=ppt/slideLayouts/_rels/slideLayout9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3.xml"/></Relationships>
</file>

<file path=ppt/slideLayouts/_rels/slideLayout9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3.xml"/></Relationships>
</file>

<file path=ppt/slideLayouts/_rels/slideLayout9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3.xml"/></Relationships>
</file>

<file path=ppt/slideLayouts/_rels/slideLayout9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3.xml"/></Relationships>
</file>

<file path=ppt/slideLayouts/_rels/slideLayout9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/Relationships>
</file>

<file path=ppt/slideLayouts/_rels/slideLayout9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/Relationships>
</file>

<file path=ppt/slideLayouts/_rels/slideLayout9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2.xml"/></Relationships>
</file>

<file path=ppt/slideLayouts/_rels/slideLayout9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/Relationships>
</file>

<file path=ppt/slideLayouts/_rels/slideLayout9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3.xml"/></Relationships>
</file>

<file path=ppt/slideLayouts/_rels/slideLayout9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0132F-27AD-4901-812E-8330D5487512}" type="datetimeFigureOut">
              <a:rPr lang="en-US" smtClean="0"/>
              <a:t>02-Sep-21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DB45D-C96A-4B08-B991-7A5C429990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1151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0132F-27AD-4901-812E-8330D5487512}" type="datetimeFigureOut">
              <a:rPr lang="en-US" smtClean="0"/>
              <a:t>02-Sep-21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DB45D-C96A-4B08-B991-7A5C429990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109075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17773767"/>
      </p:ext>
    </p:extLst>
  </p:cSld>
  <p:clrMapOvr>
    <a:masterClrMapping/>
  </p:clrMapOvr>
</p:sldLayout>
</file>

<file path=ppt/slideLayouts/slideLayout10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图片占位符 6"/>
          <p:cNvSpPr>
            <a:spLocks noGrp="1"/>
          </p:cNvSpPr>
          <p:nvPr>
            <p:ph type="pic" sz="quarter" idx="10"/>
          </p:nvPr>
        </p:nvSpPr>
        <p:spPr>
          <a:xfrm>
            <a:off x="1274237" y="1882720"/>
            <a:ext cx="4921473" cy="4154963"/>
          </a:xfrm>
          <a:custGeom>
            <a:avLst/>
            <a:gdLst>
              <a:gd name="connsiteX0" fmla="*/ 2132019 w 4921473"/>
              <a:gd name="connsiteY0" fmla="*/ 3483422 h 4154963"/>
              <a:gd name="connsiteX1" fmla="*/ 2796098 w 4921473"/>
              <a:gd name="connsiteY1" fmla="*/ 3483422 h 4154963"/>
              <a:gd name="connsiteX2" fmla="*/ 2796098 w 4921473"/>
              <a:gd name="connsiteY2" fmla="*/ 4154963 h 4154963"/>
              <a:gd name="connsiteX3" fmla="*/ 2132019 w 4921473"/>
              <a:gd name="connsiteY3" fmla="*/ 4154963 h 4154963"/>
              <a:gd name="connsiteX4" fmla="*/ 1427727 w 4921473"/>
              <a:gd name="connsiteY4" fmla="*/ 2801561 h 4154963"/>
              <a:gd name="connsiteX5" fmla="*/ 2078049 w 4921473"/>
              <a:gd name="connsiteY5" fmla="*/ 2801561 h 4154963"/>
              <a:gd name="connsiteX6" fmla="*/ 2078049 w 4921473"/>
              <a:gd name="connsiteY6" fmla="*/ 3463573 h 4154963"/>
              <a:gd name="connsiteX7" fmla="*/ 1427727 w 4921473"/>
              <a:gd name="connsiteY7" fmla="*/ 3463573 h 4154963"/>
              <a:gd name="connsiteX8" fmla="*/ 3556472 w 4921473"/>
              <a:gd name="connsiteY8" fmla="*/ 2086542 h 4154963"/>
              <a:gd name="connsiteX9" fmla="*/ 4224225 w 4921473"/>
              <a:gd name="connsiteY9" fmla="*/ 2086542 h 4154963"/>
              <a:gd name="connsiteX10" fmla="*/ 4224225 w 4921473"/>
              <a:gd name="connsiteY10" fmla="*/ 2744336 h 4154963"/>
              <a:gd name="connsiteX11" fmla="*/ 3556472 w 4921473"/>
              <a:gd name="connsiteY11" fmla="*/ 2744336 h 4154963"/>
              <a:gd name="connsiteX12" fmla="*/ 2124359 w 4921473"/>
              <a:gd name="connsiteY12" fmla="*/ 2086542 h 4154963"/>
              <a:gd name="connsiteX13" fmla="*/ 2792112 w 4921473"/>
              <a:gd name="connsiteY13" fmla="*/ 2086542 h 4154963"/>
              <a:gd name="connsiteX14" fmla="*/ 3510162 w 4921473"/>
              <a:gd name="connsiteY14" fmla="*/ 2086542 h 4154963"/>
              <a:gd name="connsiteX15" fmla="*/ 3510162 w 4921473"/>
              <a:gd name="connsiteY15" fmla="*/ 2845120 h 4154963"/>
              <a:gd name="connsiteX16" fmla="*/ 3508423 w 4921473"/>
              <a:gd name="connsiteY16" fmla="*/ 2845120 h 4154963"/>
              <a:gd name="connsiteX17" fmla="*/ 3508423 w 4921473"/>
              <a:gd name="connsiteY17" fmla="*/ 3442112 h 4154963"/>
              <a:gd name="connsiteX18" fmla="*/ 2128032 w 4921473"/>
              <a:gd name="connsiteY18" fmla="*/ 3442112 h 4154963"/>
              <a:gd name="connsiteX19" fmla="*/ 2128032 w 4921473"/>
              <a:gd name="connsiteY19" fmla="*/ 2785541 h 4154963"/>
              <a:gd name="connsiteX20" fmla="*/ 2124359 w 4921473"/>
              <a:gd name="connsiteY20" fmla="*/ 2785541 h 4154963"/>
              <a:gd name="connsiteX21" fmla="*/ 686466 w 4921473"/>
              <a:gd name="connsiteY21" fmla="*/ 1377147 h 4154963"/>
              <a:gd name="connsiteX22" fmla="*/ 2078049 w 4921473"/>
              <a:gd name="connsiteY22" fmla="*/ 1377147 h 4154963"/>
              <a:gd name="connsiteX23" fmla="*/ 2078049 w 4921473"/>
              <a:gd name="connsiteY23" fmla="*/ 2757537 h 4154963"/>
              <a:gd name="connsiteX24" fmla="*/ 686466 w 4921473"/>
              <a:gd name="connsiteY24" fmla="*/ 2757537 h 4154963"/>
              <a:gd name="connsiteX25" fmla="*/ 1 w 4921473"/>
              <a:gd name="connsiteY25" fmla="*/ 1373614 h 4154963"/>
              <a:gd name="connsiteX26" fmla="*/ 652889 w 4921473"/>
              <a:gd name="connsiteY26" fmla="*/ 1373614 h 4154963"/>
              <a:gd name="connsiteX27" fmla="*/ 652889 w 4921473"/>
              <a:gd name="connsiteY27" fmla="*/ 2045230 h 4154963"/>
              <a:gd name="connsiteX28" fmla="*/ 1 w 4921473"/>
              <a:gd name="connsiteY28" fmla="*/ 2045230 h 4154963"/>
              <a:gd name="connsiteX29" fmla="*/ 2123130 w 4921473"/>
              <a:gd name="connsiteY29" fmla="*/ 682259 h 4154963"/>
              <a:gd name="connsiteX30" fmla="*/ 2790883 w 4921473"/>
              <a:gd name="connsiteY30" fmla="*/ 682259 h 4154963"/>
              <a:gd name="connsiteX31" fmla="*/ 2790883 w 4921473"/>
              <a:gd name="connsiteY31" fmla="*/ 1370536 h 4154963"/>
              <a:gd name="connsiteX32" fmla="*/ 2794979 w 4921473"/>
              <a:gd name="connsiteY32" fmla="*/ 1370536 h 4154963"/>
              <a:gd name="connsiteX33" fmla="*/ 2794979 w 4921473"/>
              <a:gd name="connsiteY33" fmla="*/ 2042152 h 4154963"/>
              <a:gd name="connsiteX34" fmla="*/ 2119034 w 4921473"/>
              <a:gd name="connsiteY34" fmla="*/ 2042152 h 4154963"/>
              <a:gd name="connsiteX35" fmla="*/ 2119034 w 4921473"/>
              <a:gd name="connsiteY35" fmla="*/ 1370536 h 4154963"/>
              <a:gd name="connsiteX36" fmla="*/ 2123130 w 4921473"/>
              <a:gd name="connsiteY36" fmla="*/ 1370536 h 4154963"/>
              <a:gd name="connsiteX37" fmla="*/ 2835964 w 4921473"/>
              <a:gd name="connsiteY37" fmla="*/ 1 h 4154963"/>
              <a:gd name="connsiteX38" fmla="*/ 4216355 w 4921473"/>
              <a:gd name="connsiteY38" fmla="*/ 1 h 4154963"/>
              <a:gd name="connsiteX39" fmla="*/ 4216355 w 4921473"/>
              <a:gd name="connsiteY39" fmla="*/ 682258 h 4154963"/>
              <a:gd name="connsiteX40" fmla="*/ 4921473 w 4921473"/>
              <a:gd name="connsiteY40" fmla="*/ 682258 h 4154963"/>
              <a:gd name="connsiteX41" fmla="*/ 4921473 w 4921473"/>
              <a:gd name="connsiteY41" fmla="*/ 2045230 h 4154963"/>
              <a:gd name="connsiteX42" fmla="*/ 4216355 w 4921473"/>
              <a:gd name="connsiteY42" fmla="*/ 2045230 h 4154963"/>
              <a:gd name="connsiteX43" fmla="*/ 3541082 w 4921473"/>
              <a:gd name="connsiteY43" fmla="*/ 2045230 h 4154963"/>
              <a:gd name="connsiteX44" fmla="*/ 2835964 w 4921473"/>
              <a:gd name="connsiteY44" fmla="*/ 2045230 h 4154963"/>
              <a:gd name="connsiteX45" fmla="*/ 689754 w 4921473"/>
              <a:gd name="connsiteY45" fmla="*/ 0 h 4154963"/>
              <a:gd name="connsiteX46" fmla="*/ 1421146 w 4921473"/>
              <a:gd name="connsiteY46" fmla="*/ 0 h 4154963"/>
              <a:gd name="connsiteX47" fmla="*/ 1576973 w 4921473"/>
              <a:gd name="connsiteY47" fmla="*/ 0 h 4154963"/>
              <a:gd name="connsiteX48" fmla="*/ 2078048 w 4921473"/>
              <a:gd name="connsiteY48" fmla="*/ 0 h 4154963"/>
              <a:gd name="connsiteX49" fmla="*/ 2078048 w 4921473"/>
              <a:gd name="connsiteY49" fmla="*/ 1327683 h 4154963"/>
              <a:gd name="connsiteX50" fmla="*/ 1427726 w 4921473"/>
              <a:gd name="connsiteY50" fmla="*/ 1327683 h 4154963"/>
              <a:gd name="connsiteX51" fmla="*/ 1421146 w 4921473"/>
              <a:gd name="connsiteY51" fmla="*/ 1327683 h 4154963"/>
              <a:gd name="connsiteX52" fmla="*/ 0 w 4921473"/>
              <a:gd name="connsiteY52" fmla="*/ 1327683 h 4154963"/>
              <a:gd name="connsiteX53" fmla="*/ 0 w 4921473"/>
              <a:gd name="connsiteY53" fmla="*/ 682257 h 4154963"/>
              <a:gd name="connsiteX54" fmla="*/ 689754 w 4921473"/>
              <a:gd name="connsiteY54" fmla="*/ 682257 h 41549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4921473" h="4154963">
                <a:moveTo>
                  <a:pt x="2132019" y="3483422"/>
                </a:moveTo>
                <a:lnTo>
                  <a:pt x="2796098" y="3483422"/>
                </a:lnTo>
                <a:lnTo>
                  <a:pt x="2796098" y="4154963"/>
                </a:lnTo>
                <a:lnTo>
                  <a:pt x="2132019" y="4154963"/>
                </a:lnTo>
                <a:close/>
                <a:moveTo>
                  <a:pt x="1427727" y="2801561"/>
                </a:moveTo>
                <a:lnTo>
                  <a:pt x="2078049" y="2801561"/>
                </a:lnTo>
                <a:lnTo>
                  <a:pt x="2078049" y="3463573"/>
                </a:lnTo>
                <a:lnTo>
                  <a:pt x="1427727" y="3463573"/>
                </a:lnTo>
                <a:close/>
                <a:moveTo>
                  <a:pt x="3556472" y="2086542"/>
                </a:moveTo>
                <a:lnTo>
                  <a:pt x="4224225" y="2086542"/>
                </a:lnTo>
                <a:lnTo>
                  <a:pt x="4224225" y="2744336"/>
                </a:lnTo>
                <a:lnTo>
                  <a:pt x="3556472" y="2744336"/>
                </a:lnTo>
                <a:close/>
                <a:moveTo>
                  <a:pt x="2124359" y="2086542"/>
                </a:moveTo>
                <a:lnTo>
                  <a:pt x="2792112" y="2086542"/>
                </a:lnTo>
                <a:lnTo>
                  <a:pt x="3510162" y="2086542"/>
                </a:lnTo>
                <a:lnTo>
                  <a:pt x="3510162" y="2845120"/>
                </a:lnTo>
                <a:lnTo>
                  <a:pt x="3508423" y="2845120"/>
                </a:lnTo>
                <a:lnTo>
                  <a:pt x="3508423" y="3442112"/>
                </a:lnTo>
                <a:lnTo>
                  <a:pt x="2128032" y="3442112"/>
                </a:lnTo>
                <a:lnTo>
                  <a:pt x="2128032" y="2785541"/>
                </a:lnTo>
                <a:lnTo>
                  <a:pt x="2124359" y="2785541"/>
                </a:lnTo>
                <a:close/>
                <a:moveTo>
                  <a:pt x="686466" y="1377147"/>
                </a:moveTo>
                <a:lnTo>
                  <a:pt x="2078049" y="1377147"/>
                </a:lnTo>
                <a:lnTo>
                  <a:pt x="2078049" y="2757537"/>
                </a:lnTo>
                <a:lnTo>
                  <a:pt x="686466" y="2757537"/>
                </a:lnTo>
                <a:close/>
                <a:moveTo>
                  <a:pt x="1" y="1373614"/>
                </a:moveTo>
                <a:lnTo>
                  <a:pt x="652889" y="1373614"/>
                </a:lnTo>
                <a:lnTo>
                  <a:pt x="652889" y="2045230"/>
                </a:lnTo>
                <a:lnTo>
                  <a:pt x="1" y="2045230"/>
                </a:lnTo>
                <a:close/>
                <a:moveTo>
                  <a:pt x="2123130" y="682259"/>
                </a:moveTo>
                <a:lnTo>
                  <a:pt x="2790883" y="682259"/>
                </a:lnTo>
                <a:lnTo>
                  <a:pt x="2790883" y="1370536"/>
                </a:lnTo>
                <a:lnTo>
                  <a:pt x="2794979" y="1370536"/>
                </a:lnTo>
                <a:lnTo>
                  <a:pt x="2794979" y="2042152"/>
                </a:lnTo>
                <a:lnTo>
                  <a:pt x="2119034" y="2042152"/>
                </a:lnTo>
                <a:lnTo>
                  <a:pt x="2119034" y="1370536"/>
                </a:lnTo>
                <a:lnTo>
                  <a:pt x="2123130" y="1370536"/>
                </a:lnTo>
                <a:close/>
                <a:moveTo>
                  <a:pt x="2835964" y="1"/>
                </a:moveTo>
                <a:lnTo>
                  <a:pt x="4216355" y="1"/>
                </a:lnTo>
                <a:lnTo>
                  <a:pt x="4216355" y="682258"/>
                </a:lnTo>
                <a:lnTo>
                  <a:pt x="4921473" y="682258"/>
                </a:lnTo>
                <a:lnTo>
                  <a:pt x="4921473" y="2045230"/>
                </a:lnTo>
                <a:lnTo>
                  <a:pt x="4216355" y="2045230"/>
                </a:lnTo>
                <a:lnTo>
                  <a:pt x="3541082" y="2045230"/>
                </a:lnTo>
                <a:lnTo>
                  <a:pt x="2835964" y="2045230"/>
                </a:lnTo>
                <a:close/>
                <a:moveTo>
                  <a:pt x="689754" y="0"/>
                </a:moveTo>
                <a:lnTo>
                  <a:pt x="1421146" y="0"/>
                </a:lnTo>
                <a:lnTo>
                  <a:pt x="1576973" y="0"/>
                </a:lnTo>
                <a:lnTo>
                  <a:pt x="2078048" y="0"/>
                </a:lnTo>
                <a:lnTo>
                  <a:pt x="2078048" y="1327683"/>
                </a:lnTo>
                <a:lnTo>
                  <a:pt x="1427726" y="1327683"/>
                </a:lnTo>
                <a:lnTo>
                  <a:pt x="1421146" y="1327683"/>
                </a:lnTo>
                <a:lnTo>
                  <a:pt x="0" y="1327683"/>
                </a:lnTo>
                <a:lnTo>
                  <a:pt x="0" y="682257"/>
                </a:lnTo>
                <a:lnTo>
                  <a:pt x="689754" y="68225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lvl="0"/>
            <a:endParaRPr lang="zh-CN" altLang="en-US" noProof="0"/>
          </a:p>
        </p:txBody>
      </p:sp>
    </p:spTree>
    <p:extLst>
      <p:ext uri="{BB962C8B-B14F-4D97-AF65-F5344CB8AC3E}">
        <p14:creationId xmlns:p14="http://schemas.microsoft.com/office/powerpoint/2010/main" val="2180840533"/>
      </p:ext>
    </p:extLst>
  </p:cSld>
  <p:clrMapOvr>
    <a:masterClrMapping/>
  </p:clrMapOvr>
</p:sldLayout>
</file>

<file path=ppt/slideLayouts/slideLayout10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图片占位符 7"/>
          <p:cNvSpPr>
            <a:spLocks noGrp="1"/>
          </p:cNvSpPr>
          <p:nvPr>
            <p:ph type="pic" sz="quarter" idx="10"/>
          </p:nvPr>
        </p:nvSpPr>
        <p:spPr>
          <a:xfrm>
            <a:off x="1644786" y="1840519"/>
            <a:ext cx="2240221" cy="2330857"/>
          </a:xfrm>
          <a:custGeom>
            <a:avLst/>
            <a:gdLst>
              <a:gd name="connsiteX0" fmla="*/ 251798 w 2240221"/>
              <a:gd name="connsiteY0" fmla="*/ 0 h 2330857"/>
              <a:gd name="connsiteX1" fmla="*/ 2240221 w 2240221"/>
              <a:gd name="connsiteY1" fmla="*/ 239393 h 2330857"/>
              <a:gd name="connsiteX2" fmla="*/ 1988423 w 2240221"/>
              <a:gd name="connsiteY2" fmla="*/ 2330857 h 2330857"/>
              <a:gd name="connsiteX3" fmla="*/ 0 w 2240221"/>
              <a:gd name="connsiteY3" fmla="*/ 2091464 h 2330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40221" h="2330857">
                <a:moveTo>
                  <a:pt x="251798" y="0"/>
                </a:moveTo>
                <a:lnTo>
                  <a:pt x="2240221" y="239393"/>
                </a:lnTo>
                <a:lnTo>
                  <a:pt x="1988423" y="2330857"/>
                </a:lnTo>
                <a:lnTo>
                  <a:pt x="0" y="209146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lvl="0"/>
            <a:endParaRPr lang="zh-CN" altLang="en-US" noProof="0"/>
          </a:p>
        </p:txBody>
      </p:sp>
      <p:sp>
        <p:nvSpPr>
          <p:cNvPr id="9" name="图片占位符 8"/>
          <p:cNvSpPr>
            <a:spLocks noGrp="1"/>
          </p:cNvSpPr>
          <p:nvPr>
            <p:ph type="pic" sz="quarter" idx="11"/>
          </p:nvPr>
        </p:nvSpPr>
        <p:spPr>
          <a:xfrm>
            <a:off x="6610486" y="1840519"/>
            <a:ext cx="2240221" cy="2330857"/>
          </a:xfrm>
          <a:custGeom>
            <a:avLst/>
            <a:gdLst>
              <a:gd name="connsiteX0" fmla="*/ 251798 w 2240221"/>
              <a:gd name="connsiteY0" fmla="*/ 0 h 2330857"/>
              <a:gd name="connsiteX1" fmla="*/ 2240221 w 2240221"/>
              <a:gd name="connsiteY1" fmla="*/ 239393 h 2330857"/>
              <a:gd name="connsiteX2" fmla="*/ 1988423 w 2240221"/>
              <a:gd name="connsiteY2" fmla="*/ 2330857 h 2330857"/>
              <a:gd name="connsiteX3" fmla="*/ 0 w 2240221"/>
              <a:gd name="connsiteY3" fmla="*/ 2091464 h 2330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40221" h="2330857">
                <a:moveTo>
                  <a:pt x="251798" y="0"/>
                </a:moveTo>
                <a:lnTo>
                  <a:pt x="2240221" y="239393"/>
                </a:lnTo>
                <a:lnTo>
                  <a:pt x="1988423" y="2330857"/>
                </a:lnTo>
                <a:lnTo>
                  <a:pt x="0" y="209146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lvl="0"/>
            <a:endParaRPr lang="zh-CN" altLang="en-US" noProof="0"/>
          </a:p>
        </p:txBody>
      </p:sp>
    </p:spTree>
    <p:extLst>
      <p:ext uri="{BB962C8B-B14F-4D97-AF65-F5344CB8AC3E}">
        <p14:creationId xmlns:p14="http://schemas.microsoft.com/office/powerpoint/2010/main" val="3657923054"/>
      </p:ext>
    </p:extLst>
  </p:cSld>
  <p:clrMapOvr>
    <a:masterClrMapping/>
  </p:clrMapOvr>
</p:sldLayout>
</file>

<file path=ppt/slideLayouts/slideLayout10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图片占位符 11"/>
          <p:cNvSpPr>
            <a:spLocks noGrp="1"/>
          </p:cNvSpPr>
          <p:nvPr>
            <p:ph type="pic" sz="quarter" idx="10"/>
          </p:nvPr>
        </p:nvSpPr>
        <p:spPr>
          <a:xfrm>
            <a:off x="5767387" y="1886744"/>
            <a:ext cx="4869098" cy="3459956"/>
          </a:xfrm>
          <a:custGeom>
            <a:avLst/>
            <a:gdLst>
              <a:gd name="connsiteX0" fmla="*/ 2473924 w 4869098"/>
              <a:gd name="connsiteY0" fmla="*/ 2213541 h 3459956"/>
              <a:gd name="connsiteX1" fmla="*/ 4869098 w 4869098"/>
              <a:gd name="connsiteY1" fmla="*/ 2456172 h 3459956"/>
              <a:gd name="connsiteX2" fmla="*/ 4869098 w 4869098"/>
              <a:gd name="connsiteY2" fmla="*/ 3459956 h 3459956"/>
              <a:gd name="connsiteX3" fmla="*/ 2473924 w 4869098"/>
              <a:gd name="connsiteY3" fmla="*/ 3453172 h 3459956"/>
              <a:gd name="connsiteX4" fmla="*/ 2473924 w 4869098"/>
              <a:gd name="connsiteY4" fmla="*/ 2213541 h 3459956"/>
              <a:gd name="connsiteX5" fmla="*/ 2398636 w 4869098"/>
              <a:gd name="connsiteY5" fmla="*/ 2213541 h 3459956"/>
              <a:gd name="connsiteX6" fmla="*/ 2398636 w 4869098"/>
              <a:gd name="connsiteY6" fmla="*/ 3453172 h 3459956"/>
              <a:gd name="connsiteX7" fmla="*/ 3462 w 4869098"/>
              <a:gd name="connsiteY7" fmla="*/ 3459956 h 3459956"/>
              <a:gd name="connsiteX8" fmla="*/ 3462 w 4869098"/>
              <a:gd name="connsiteY8" fmla="*/ 2456172 h 3459956"/>
              <a:gd name="connsiteX9" fmla="*/ 4869098 w 4869098"/>
              <a:gd name="connsiteY9" fmla="*/ 1030600 h 3459956"/>
              <a:gd name="connsiteX10" fmla="*/ 4869098 w 4869098"/>
              <a:gd name="connsiteY10" fmla="*/ 2410890 h 3459956"/>
              <a:gd name="connsiteX11" fmla="*/ 2472425 w 4869098"/>
              <a:gd name="connsiteY11" fmla="*/ 2162533 h 3459956"/>
              <a:gd name="connsiteX12" fmla="*/ 2469749 w 4869098"/>
              <a:gd name="connsiteY12" fmla="*/ 1267319 h 3459956"/>
              <a:gd name="connsiteX13" fmla="*/ 0 w 4869098"/>
              <a:gd name="connsiteY13" fmla="*/ 1030600 h 3459956"/>
              <a:gd name="connsiteX14" fmla="*/ 2399349 w 4869098"/>
              <a:gd name="connsiteY14" fmla="*/ 1267319 h 3459956"/>
              <a:gd name="connsiteX15" fmla="*/ 2396673 w 4869098"/>
              <a:gd name="connsiteY15" fmla="*/ 2162533 h 3459956"/>
              <a:gd name="connsiteX16" fmla="*/ 0 w 4869098"/>
              <a:gd name="connsiteY16" fmla="*/ 2410890 h 3459956"/>
              <a:gd name="connsiteX17" fmla="*/ 0 w 4869098"/>
              <a:gd name="connsiteY17" fmla="*/ 0 h 3459956"/>
              <a:gd name="connsiteX18" fmla="*/ 4869098 w 4869098"/>
              <a:gd name="connsiteY18" fmla="*/ 0 h 3459956"/>
              <a:gd name="connsiteX19" fmla="*/ 4869098 w 4869098"/>
              <a:gd name="connsiteY19" fmla="*/ 980164 h 3459956"/>
              <a:gd name="connsiteX20" fmla="*/ 2423170 w 4869098"/>
              <a:gd name="connsiteY20" fmla="*/ 1221025 h 3459956"/>
              <a:gd name="connsiteX21" fmla="*/ 0 w 4869098"/>
              <a:gd name="connsiteY21" fmla="*/ 979523 h 3459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869098" h="3459956">
                <a:moveTo>
                  <a:pt x="2473924" y="2213541"/>
                </a:moveTo>
                <a:lnTo>
                  <a:pt x="4869098" y="2456172"/>
                </a:lnTo>
                <a:lnTo>
                  <a:pt x="4869098" y="3459956"/>
                </a:lnTo>
                <a:lnTo>
                  <a:pt x="2473924" y="3453172"/>
                </a:lnTo>
                <a:cubicBezTo>
                  <a:pt x="2476395" y="3046117"/>
                  <a:pt x="2471453" y="2620596"/>
                  <a:pt x="2473924" y="2213541"/>
                </a:cubicBezTo>
                <a:close/>
                <a:moveTo>
                  <a:pt x="2398636" y="2213541"/>
                </a:moveTo>
                <a:cubicBezTo>
                  <a:pt x="2401108" y="2620596"/>
                  <a:pt x="2396165" y="3046117"/>
                  <a:pt x="2398636" y="3453172"/>
                </a:cubicBezTo>
                <a:lnTo>
                  <a:pt x="3462" y="3459956"/>
                </a:lnTo>
                <a:lnTo>
                  <a:pt x="3462" y="2456172"/>
                </a:lnTo>
                <a:close/>
                <a:moveTo>
                  <a:pt x="4869098" y="1030600"/>
                </a:moveTo>
                <a:lnTo>
                  <a:pt x="4869098" y="2410890"/>
                </a:lnTo>
                <a:lnTo>
                  <a:pt x="2472425" y="2162533"/>
                </a:lnTo>
                <a:cubicBezTo>
                  <a:pt x="2471533" y="1864128"/>
                  <a:pt x="2470641" y="1565723"/>
                  <a:pt x="2469749" y="1267319"/>
                </a:cubicBezTo>
                <a:close/>
                <a:moveTo>
                  <a:pt x="0" y="1030600"/>
                </a:moveTo>
                <a:lnTo>
                  <a:pt x="2399349" y="1267319"/>
                </a:lnTo>
                <a:cubicBezTo>
                  <a:pt x="2398457" y="1565723"/>
                  <a:pt x="2397565" y="1864128"/>
                  <a:pt x="2396673" y="2162533"/>
                </a:cubicBezTo>
                <a:lnTo>
                  <a:pt x="0" y="2410890"/>
                </a:lnTo>
                <a:close/>
                <a:moveTo>
                  <a:pt x="0" y="0"/>
                </a:moveTo>
                <a:lnTo>
                  <a:pt x="4869098" y="0"/>
                </a:lnTo>
                <a:lnTo>
                  <a:pt x="4869098" y="980164"/>
                </a:lnTo>
                <a:lnTo>
                  <a:pt x="2423170" y="1221025"/>
                </a:lnTo>
                <a:lnTo>
                  <a:pt x="0" y="97952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lvl="0"/>
            <a:endParaRPr lang="zh-CN" altLang="en-US" noProof="0"/>
          </a:p>
        </p:txBody>
      </p:sp>
    </p:spTree>
    <p:extLst>
      <p:ext uri="{BB962C8B-B14F-4D97-AF65-F5344CB8AC3E}">
        <p14:creationId xmlns:p14="http://schemas.microsoft.com/office/powerpoint/2010/main" val="1245066201"/>
      </p:ext>
    </p:extLst>
  </p:cSld>
  <p:clrMapOvr>
    <a:masterClrMapping/>
  </p:clrMapOvr>
</p:sldLayout>
</file>

<file path=ppt/slideLayouts/slideLayout100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fld id="{D47EEE6D-8F8A-427E-A76C-71DF21DD652B}" type="datetimeFigureOut">
              <a:rPr lang="zh-CN" altLang="en-US"/>
              <a:pPr>
                <a:defRPr/>
              </a:pPr>
              <a:t>2021/9/2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fld id="{B31B6F3F-B820-423B-A9D1-052D1B29F83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55210046"/>
      </p:ext>
    </p:extLst>
  </p:cSld>
  <p:clrMapOvr>
    <a:masterClrMapping/>
  </p:clrMapOvr>
</p:sldLayout>
</file>

<file path=ppt/slideLayouts/slideLayout10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5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94416247"/>
      </p:ext>
    </p:extLst>
  </p:cSld>
  <p:clrMapOvr>
    <a:masterClrMapping/>
  </p:clrMapOvr>
</p:sldLayout>
</file>

<file path=ppt/slideLayouts/slideLayout100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fld id="{395F3C97-A448-4636-A23F-744DF55B3657}" type="datetimeFigureOut">
              <a:rPr lang="zh-CN" altLang="en-US"/>
              <a:pPr>
                <a:defRPr/>
              </a:pPr>
              <a:t>2021/9/2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fld id="{55457B37-55EF-4705-AFFE-4F6920A82ED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34196624"/>
      </p:ext>
    </p:extLst>
  </p:cSld>
  <p:clrMapOvr>
    <a:masterClrMapping/>
  </p:clrMapOvr>
</p:sldLayout>
</file>

<file path=ppt/slideLayouts/slideLayout10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6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69433047"/>
      </p:ext>
    </p:extLst>
  </p:cSld>
  <p:clrMapOvr>
    <a:masterClrMapping/>
  </p:clrMapOvr>
</p:sldLayout>
</file>

<file path=ppt/slideLayouts/slideLayout100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fld id="{02F7EC8E-FF9A-4C90-B781-A5E9F7D51891}" type="datetimeFigureOut">
              <a:rPr lang="zh-CN" altLang="en-US"/>
              <a:pPr>
                <a:defRPr/>
              </a:pPr>
              <a:t>2021/9/2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fld id="{1A36126C-B845-404E-9FB9-84DD8F4697C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45367510"/>
      </p:ext>
    </p:extLst>
  </p:cSld>
  <p:clrMapOvr>
    <a:masterClrMapping/>
  </p:clrMapOvr>
</p:sldLayout>
</file>

<file path=ppt/slideLayouts/slideLayout10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7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53013654"/>
      </p:ext>
    </p:extLst>
  </p:cSld>
  <p:clrMapOvr>
    <a:masterClrMapping/>
  </p:clrMapOvr>
</p:sldLayout>
</file>

<file path=ppt/slideLayouts/slideLayout100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fld id="{DCF42D99-A175-4579-AF7F-C6E1DB562CE5}" type="datetimeFigureOut">
              <a:rPr lang="zh-CN" altLang="en-US"/>
              <a:pPr>
                <a:defRPr/>
              </a:pPr>
              <a:t>2021/9/2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fld id="{E92674D6-CBD9-45F6-BEE6-797D6E2C0F5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030044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7536368"/>
      </p:ext>
    </p:extLst>
  </p:cSld>
  <p:clrMapOvr>
    <a:masterClrMapping/>
  </p:clrMapOvr>
</p:sldLayout>
</file>

<file path=ppt/slideLayouts/slideLayout10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8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1388000"/>
      </p:ext>
    </p:extLst>
  </p:cSld>
  <p:clrMapOvr>
    <a:masterClrMapping/>
  </p:clrMapOvr>
</p:sldLayout>
</file>

<file path=ppt/slideLayouts/slideLayout10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fld id="{94B52C22-B1EE-4521-8C86-1BC55083221E}" type="datetimeFigureOut">
              <a:rPr lang="zh-CN" altLang="en-US"/>
              <a:pPr>
                <a:defRPr/>
              </a:pPr>
              <a:t>2021/9/2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fld id="{174F2147-C90F-4FF4-ACA9-B173AF6AC0A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32271966"/>
      </p:ext>
    </p:extLst>
  </p:cSld>
  <p:clrMapOvr>
    <a:masterClrMapping/>
  </p:clrMapOvr>
</p:sldLayout>
</file>

<file path=ppt/slideLayouts/slideLayout10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9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760770"/>
      </p:ext>
    </p:extLst>
  </p:cSld>
  <p:clrMapOvr>
    <a:masterClrMapping/>
  </p:clrMapOvr>
</p:sldLayout>
</file>

<file path=ppt/slideLayouts/slideLayout10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7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01977407"/>
      </p:ext>
    </p:extLst>
  </p:cSld>
  <p:clrMapOvr>
    <a:masterClrMapping/>
  </p:clrMapOvr>
</p:sldLayout>
</file>

<file path=ppt/slideLayouts/slideLayout10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图片占位符 7"/>
          <p:cNvSpPr>
            <a:spLocks noGrp="1"/>
          </p:cNvSpPr>
          <p:nvPr>
            <p:ph type="pic" sz="quarter" idx="10"/>
          </p:nvPr>
        </p:nvSpPr>
        <p:spPr>
          <a:xfrm>
            <a:off x="1536700" y="2055813"/>
            <a:ext cx="3357563" cy="1733550"/>
          </a:xfrm>
          <a:custGeom>
            <a:avLst/>
            <a:gdLst>
              <a:gd name="connsiteX0" fmla="*/ 0 w 3357563"/>
              <a:gd name="connsiteY0" fmla="*/ 0 h 1733550"/>
              <a:gd name="connsiteX1" fmla="*/ 3357563 w 3357563"/>
              <a:gd name="connsiteY1" fmla="*/ 0 h 1733550"/>
              <a:gd name="connsiteX2" fmla="*/ 3357563 w 3357563"/>
              <a:gd name="connsiteY2" fmla="*/ 1733550 h 1733550"/>
              <a:gd name="connsiteX3" fmla="*/ 0 w 3357563"/>
              <a:gd name="connsiteY3" fmla="*/ 1733550 h 1733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57563" h="1733550">
                <a:moveTo>
                  <a:pt x="0" y="0"/>
                </a:moveTo>
                <a:lnTo>
                  <a:pt x="3357563" y="0"/>
                </a:lnTo>
                <a:lnTo>
                  <a:pt x="3357563" y="1733550"/>
                </a:lnTo>
                <a:lnTo>
                  <a:pt x="0" y="173355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lvl="0"/>
            <a:endParaRPr lang="zh-CN" altLang="en-US" noProof="0"/>
          </a:p>
        </p:txBody>
      </p:sp>
      <p:sp>
        <p:nvSpPr>
          <p:cNvPr id="9" name="图片占位符 8"/>
          <p:cNvSpPr>
            <a:spLocks noGrp="1"/>
          </p:cNvSpPr>
          <p:nvPr>
            <p:ph type="pic" sz="quarter" idx="11"/>
          </p:nvPr>
        </p:nvSpPr>
        <p:spPr>
          <a:xfrm>
            <a:off x="1536700" y="4005264"/>
            <a:ext cx="3357563" cy="1643063"/>
          </a:xfrm>
          <a:custGeom>
            <a:avLst/>
            <a:gdLst>
              <a:gd name="connsiteX0" fmla="*/ 0 w 3357563"/>
              <a:gd name="connsiteY0" fmla="*/ 0 h 1643063"/>
              <a:gd name="connsiteX1" fmla="*/ 3357563 w 3357563"/>
              <a:gd name="connsiteY1" fmla="*/ 0 h 1643063"/>
              <a:gd name="connsiteX2" fmla="*/ 3357563 w 3357563"/>
              <a:gd name="connsiteY2" fmla="*/ 1643063 h 1643063"/>
              <a:gd name="connsiteX3" fmla="*/ 0 w 3357563"/>
              <a:gd name="connsiteY3" fmla="*/ 1643063 h 16430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57563" h="1643063">
                <a:moveTo>
                  <a:pt x="0" y="0"/>
                </a:moveTo>
                <a:lnTo>
                  <a:pt x="3357563" y="0"/>
                </a:lnTo>
                <a:lnTo>
                  <a:pt x="3357563" y="1643063"/>
                </a:lnTo>
                <a:lnTo>
                  <a:pt x="0" y="164306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lvl="0"/>
            <a:endParaRPr lang="zh-CN" altLang="en-US" noProof="0"/>
          </a:p>
        </p:txBody>
      </p:sp>
    </p:spTree>
    <p:extLst>
      <p:ext uri="{BB962C8B-B14F-4D97-AF65-F5344CB8AC3E}">
        <p14:creationId xmlns:p14="http://schemas.microsoft.com/office/powerpoint/2010/main" val="749025768"/>
      </p:ext>
    </p:extLst>
  </p:cSld>
  <p:clrMapOvr>
    <a:masterClrMapping/>
  </p:clrMapOvr>
</p:sldLayout>
</file>

<file path=ppt/slideLayouts/slideLayout10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图片占位符 14"/>
          <p:cNvSpPr>
            <a:spLocks noGrp="1"/>
          </p:cNvSpPr>
          <p:nvPr>
            <p:ph type="pic" sz="quarter" idx="10"/>
          </p:nvPr>
        </p:nvSpPr>
        <p:spPr>
          <a:xfrm>
            <a:off x="2133481" y="2895600"/>
            <a:ext cx="7925036" cy="3097212"/>
          </a:xfrm>
          <a:custGeom>
            <a:avLst/>
            <a:gdLst>
              <a:gd name="connsiteX0" fmla="*/ 7183790 w 7925036"/>
              <a:gd name="connsiteY0" fmla="*/ 1616275 h 3097212"/>
              <a:gd name="connsiteX1" fmla="*/ 7925036 w 7925036"/>
              <a:gd name="connsiteY1" fmla="*/ 2356744 h 3097212"/>
              <a:gd name="connsiteX2" fmla="*/ 7183790 w 7925036"/>
              <a:gd name="connsiteY2" fmla="*/ 3097212 h 3097212"/>
              <a:gd name="connsiteX3" fmla="*/ 6442543 w 7925036"/>
              <a:gd name="connsiteY3" fmla="*/ 2356744 h 3097212"/>
              <a:gd name="connsiteX4" fmla="*/ 3942686 w 7925036"/>
              <a:gd name="connsiteY4" fmla="*/ 1616275 h 3097212"/>
              <a:gd name="connsiteX5" fmla="*/ 4683931 w 7925036"/>
              <a:gd name="connsiteY5" fmla="*/ 2356744 h 3097212"/>
              <a:gd name="connsiteX6" fmla="*/ 3942686 w 7925036"/>
              <a:gd name="connsiteY6" fmla="*/ 3097212 h 3097212"/>
              <a:gd name="connsiteX7" fmla="*/ 3201438 w 7925036"/>
              <a:gd name="connsiteY7" fmla="*/ 2356744 h 3097212"/>
              <a:gd name="connsiteX8" fmla="*/ 741248 w 7925036"/>
              <a:gd name="connsiteY8" fmla="*/ 1616275 h 3097212"/>
              <a:gd name="connsiteX9" fmla="*/ 1482494 w 7925036"/>
              <a:gd name="connsiteY9" fmla="*/ 2356744 h 3097212"/>
              <a:gd name="connsiteX10" fmla="*/ 741248 w 7925036"/>
              <a:gd name="connsiteY10" fmla="*/ 3097212 h 3097212"/>
              <a:gd name="connsiteX11" fmla="*/ 1 w 7925036"/>
              <a:gd name="connsiteY11" fmla="*/ 2356744 h 3097212"/>
              <a:gd name="connsiteX12" fmla="*/ 5537959 w 7925036"/>
              <a:gd name="connsiteY12" fmla="*/ 6223 h 3097212"/>
              <a:gd name="connsiteX13" fmla="*/ 7076454 w 7925036"/>
              <a:gd name="connsiteY13" fmla="*/ 1545496 h 3097212"/>
              <a:gd name="connsiteX14" fmla="*/ 5537959 w 7925036"/>
              <a:gd name="connsiteY14" fmla="*/ 3084768 h 3097212"/>
              <a:gd name="connsiteX15" fmla="*/ 3999465 w 7925036"/>
              <a:gd name="connsiteY15" fmla="*/ 1545496 h 3097212"/>
              <a:gd name="connsiteX16" fmla="*/ 2340410 w 7925036"/>
              <a:gd name="connsiteY16" fmla="*/ 6223 h 3097212"/>
              <a:gd name="connsiteX17" fmla="*/ 3879683 w 7925036"/>
              <a:gd name="connsiteY17" fmla="*/ 1545496 h 3097212"/>
              <a:gd name="connsiteX18" fmla="*/ 2340410 w 7925036"/>
              <a:gd name="connsiteY18" fmla="*/ 3084768 h 3097212"/>
              <a:gd name="connsiteX19" fmla="*/ 801137 w 7925036"/>
              <a:gd name="connsiteY19" fmla="*/ 1545496 h 3097212"/>
              <a:gd name="connsiteX20" fmla="*/ 7183790 w 7925036"/>
              <a:gd name="connsiteY20" fmla="*/ 0 h 3097212"/>
              <a:gd name="connsiteX21" fmla="*/ 7925036 w 7925036"/>
              <a:gd name="connsiteY21" fmla="*/ 741247 h 3097212"/>
              <a:gd name="connsiteX22" fmla="*/ 7183790 w 7925036"/>
              <a:gd name="connsiteY22" fmla="*/ 1482493 h 3097212"/>
              <a:gd name="connsiteX23" fmla="*/ 6442543 w 7925036"/>
              <a:gd name="connsiteY23" fmla="*/ 741247 h 3097212"/>
              <a:gd name="connsiteX24" fmla="*/ 3942686 w 7925036"/>
              <a:gd name="connsiteY24" fmla="*/ 0 h 3097212"/>
              <a:gd name="connsiteX25" fmla="*/ 4683931 w 7925036"/>
              <a:gd name="connsiteY25" fmla="*/ 741247 h 3097212"/>
              <a:gd name="connsiteX26" fmla="*/ 3942686 w 7925036"/>
              <a:gd name="connsiteY26" fmla="*/ 1482493 h 3097212"/>
              <a:gd name="connsiteX27" fmla="*/ 3201438 w 7925036"/>
              <a:gd name="connsiteY27" fmla="*/ 741247 h 3097212"/>
              <a:gd name="connsiteX28" fmla="*/ 741247 w 7925036"/>
              <a:gd name="connsiteY28" fmla="*/ 0 h 3097212"/>
              <a:gd name="connsiteX29" fmla="*/ 1482493 w 7925036"/>
              <a:gd name="connsiteY29" fmla="*/ 741247 h 3097212"/>
              <a:gd name="connsiteX30" fmla="*/ 741247 w 7925036"/>
              <a:gd name="connsiteY30" fmla="*/ 1482493 h 3097212"/>
              <a:gd name="connsiteX31" fmla="*/ 0 w 7925036"/>
              <a:gd name="connsiteY31" fmla="*/ 741247 h 3097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7925036" h="3097212">
                <a:moveTo>
                  <a:pt x="7183790" y="1616275"/>
                </a:moveTo>
                <a:lnTo>
                  <a:pt x="7925036" y="2356744"/>
                </a:lnTo>
                <a:lnTo>
                  <a:pt x="7183790" y="3097212"/>
                </a:lnTo>
                <a:lnTo>
                  <a:pt x="6442543" y="2356744"/>
                </a:lnTo>
                <a:close/>
                <a:moveTo>
                  <a:pt x="3942686" y="1616275"/>
                </a:moveTo>
                <a:lnTo>
                  <a:pt x="4683931" y="2356744"/>
                </a:lnTo>
                <a:lnTo>
                  <a:pt x="3942686" y="3097212"/>
                </a:lnTo>
                <a:lnTo>
                  <a:pt x="3201438" y="2356744"/>
                </a:lnTo>
                <a:close/>
                <a:moveTo>
                  <a:pt x="741248" y="1616275"/>
                </a:moveTo>
                <a:lnTo>
                  <a:pt x="1482494" y="2356744"/>
                </a:lnTo>
                <a:lnTo>
                  <a:pt x="741248" y="3097212"/>
                </a:lnTo>
                <a:lnTo>
                  <a:pt x="1" y="2356744"/>
                </a:lnTo>
                <a:close/>
                <a:moveTo>
                  <a:pt x="5537959" y="6223"/>
                </a:moveTo>
                <a:lnTo>
                  <a:pt x="7076454" y="1545496"/>
                </a:lnTo>
                <a:lnTo>
                  <a:pt x="5537959" y="3084768"/>
                </a:lnTo>
                <a:lnTo>
                  <a:pt x="3999465" y="1545496"/>
                </a:lnTo>
                <a:close/>
                <a:moveTo>
                  <a:pt x="2340410" y="6223"/>
                </a:moveTo>
                <a:lnTo>
                  <a:pt x="3879683" y="1545496"/>
                </a:lnTo>
                <a:lnTo>
                  <a:pt x="2340410" y="3084768"/>
                </a:lnTo>
                <a:lnTo>
                  <a:pt x="801137" y="1545496"/>
                </a:lnTo>
                <a:close/>
                <a:moveTo>
                  <a:pt x="7183790" y="0"/>
                </a:moveTo>
                <a:lnTo>
                  <a:pt x="7925036" y="741247"/>
                </a:lnTo>
                <a:lnTo>
                  <a:pt x="7183790" y="1482493"/>
                </a:lnTo>
                <a:lnTo>
                  <a:pt x="6442543" y="741247"/>
                </a:lnTo>
                <a:close/>
                <a:moveTo>
                  <a:pt x="3942686" y="0"/>
                </a:moveTo>
                <a:lnTo>
                  <a:pt x="4683931" y="741247"/>
                </a:lnTo>
                <a:lnTo>
                  <a:pt x="3942686" y="1482493"/>
                </a:lnTo>
                <a:lnTo>
                  <a:pt x="3201438" y="741247"/>
                </a:lnTo>
                <a:close/>
                <a:moveTo>
                  <a:pt x="741247" y="0"/>
                </a:moveTo>
                <a:lnTo>
                  <a:pt x="1482493" y="741247"/>
                </a:lnTo>
                <a:lnTo>
                  <a:pt x="741247" y="1482493"/>
                </a:lnTo>
                <a:lnTo>
                  <a:pt x="0" y="74124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lvl="0"/>
            <a:endParaRPr lang="zh-CN" altLang="en-US" noProof="0"/>
          </a:p>
        </p:txBody>
      </p:sp>
    </p:spTree>
    <p:extLst>
      <p:ext uri="{BB962C8B-B14F-4D97-AF65-F5344CB8AC3E}">
        <p14:creationId xmlns:p14="http://schemas.microsoft.com/office/powerpoint/2010/main" val="1879711475"/>
      </p:ext>
    </p:extLst>
  </p:cSld>
  <p:clrMapOvr>
    <a:masterClrMapping/>
  </p:clrMapOvr>
</p:sldLayout>
</file>

<file path=ppt/slideLayouts/slideLayout10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图片占位符 10"/>
          <p:cNvSpPr>
            <a:spLocks noGrp="1"/>
          </p:cNvSpPr>
          <p:nvPr>
            <p:ph type="pic" sz="quarter" idx="10"/>
          </p:nvPr>
        </p:nvSpPr>
        <p:spPr>
          <a:xfrm>
            <a:off x="1602560" y="2349501"/>
            <a:ext cx="2715668" cy="1871664"/>
          </a:xfrm>
          <a:custGeom>
            <a:avLst/>
            <a:gdLst>
              <a:gd name="connsiteX0" fmla="*/ 378694 w 2715668"/>
              <a:gd name="connsiteY0" fmla="*/ 0 h 1871664"/>
              <a:gd name="connsiteX1" fmla="*/ 2715668 w 2715668"/>
              <a:gd name="connsiteY1" fmla="*/ 0 h 1871664"/>
              <a:gd name="connsiteX2" fmla="*/ 2715668 w 2715668"/>
              <a:gd name="connsiteY2" fmla="*/ 1492970 h 1871664"/>
              <a:gd name="connsiteX3" fmla="*/ 2336974 w 2715668"/>
              <a:gd name="connsiteY3" fmla="*/ 1871664 h 1871664"/>
              <a:gd name="connsiteX4" fmla="*/ 0 w 2715668"/>
              <a:gd name="connsiteY4" fmla="*/ 1871664 h 1871664"/>
              <a:gd name="connsiteX5" fmla="*/ 0 w 2715668"/>
              <a:gd name="connsiteY5" fmla="*/ 378694 h 1871664"/>
              <a:gd name="connsiteX6" fmla="*/ 378694 w 2715668"/>
              <a:gd name="connsiteY6" fmla="*/ 0 h 1871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15668" h="1871664">
                <a:moveTo>
                  <a:pt x="378694" y="0"/>
                </a:moveTo>
                <a:lnTo>
                  <a:pt x="2715668" y="0"/>
                </a:lnTo>
                <a:lnTo>
                  <a:pt x="2715668" y="1492970"/>
                </a:lnTo>
                <a:cubicBezTo>
                  <a:pt x="2715668" y="1702117"/>
                  <a:pt x="2546121" y="1871664"/>
                  <a:pt x="2336974" y="1871664"/>
                </a:cubicBezTo>
                <a:lnTo>
                  <a:pt x="0" y="1871664"/>
                </a:lnTo>
                <a:lnTo>
                  <a:pt x="0" y="378694"/>
                </a:lnTo>
                <a:cubicBezTo>
                  <a:pt x="0" y="169547"/>
                  <a:pt x="169547" y="0"/>
                  <a:pt x="378694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lvl="0"/>
            <a:endParaRPr lang="zh-CN" altLang="en-US" noProof="0"/>
          </a:p>
        </p:txBody>
      </p:sp>
      <p:sp>
        <p:nvSpPr>
          <p:cNvPr id="12" name="图片占位符 11"/>
          <p:cNvSpPr>
            <a:spLocks noGrp="1"/>
          </p:cNvSpPr>
          <p:nvPr>
            <p:ph type="pic" sz="quarter" idx="11"/>
          </p:nvPr>
        </p:nvSpPr>
        <p:spPr>
          <a:xfrm>
            <a:off x="4739200" y="2349501"/>
            <a:ext cx="2713605" cy="1871664"/>
          </a:xfrm>
          <a:custGeom>
            <a:avLst/>
            <a:gdLst>
              <a:gd name="connsiteX0" fmla="*/ 395183 w 2713605"/>
              <a:gd name="connsiteY0" fmla="*/ 0 h 1871664"/>
              <a:gd name="connsiteX1" fmla="*/ 2713605 w 2713605"/>
              <a:gd name="connsiteY1" fmla="*/ 0 h 1871664"/>
              <a:gd name="connsiteX2" fmla="*/ 2713605 w 2713605"/>
              <a:gd name="connsiteY2" fmla="*/ 1476481 h 1871664"/>
              <a:gd name="connsiteX3" fmla="*/ 2318422 w 2713605"/>
              <a:gd name="connsiteY3" fmla="*/ 1871664 h 1871664"/>
              <a:gd name="connsiteX4" fmla="*/ 0 w 2713605"/>
              <a:gd name="connsiteY4" fmla="*/ 1871664 h 1871664"/>
              <a:gd name="connsiteX5" fmla="*/ 0 w 2713605"/>
              <a:gd name="connsiteY5" fmla="*/ 395183 h 1871664"/>
              <a:gd name="connsiteX6" fmla="*/ 395183 w 2713605"/>
              <a:gd name="connsiteY6" fmla="*/ 0 h 1871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13605" h="1871664">
                <a:moveTo>
                  <a:pt x="395183" y="0"/>
                </a:moveTo>
                <a:lnTo>
                  <a:pt x="2713605" y="0"/>
                </a:lnTo>
                <a:lnTo>
                  <a:pt x="2713605" y="1476481"/>
                </a:lnTo>
                <a:cubicBezTo>
                  <a:pt x="2713605" y="1694735"/>
                  <a:pt x="2536676" y="1871664"/>
                  <a:pt x="2318422" y="1871664"/>
                </a:cubicBezTo>
                <a:lnTo>
                  <a:pt x="0" y="1871664"/>
                </a:lnTo>
                <a:lnTo>
                  <a:pt x="0" y="395183"/>
                </a:lnTo>
                <a:cubicBezTo>
                  <a:pt x="0" y="176929"/>
                  <a:pt x="176929" y="0"/>
                  <a:pt x="395183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lvl="0"/>
            <a:endParaRPr lang="zh-CN" altLang="en-US" noProof="0"/>
          </a:p>
        </p:txBody>
      </p:sp>
      <p:sp>
        <p:nvSpPr>
          <p:cNvPr id="13" name="图片占位符 12"/>
          <p:cNvSpPr>
            <a:spLocks noGrp="1"/>
          </p:cNvSpPr>
          <p:nvPr>
            <p:ph type="pic" sz="quarter" idx="12"/>
          </p:nvPr>
        </p:nvSpPr>
        <p:spPr>
          <a:xfrm>
            <a:off x="7873774" y="2349501"/>
            <a:ext cx="2715668" cy="1871664"/>
          </a:xfrm>
          <a:custGeom>
            <a:avLst/>
            <a:gdLst>
              <a:gd name="connsiteX0" fmla="*/ 378694 w 2715668"/>
              <a:gd name="connsiteY0" fmla="*/ 0 h 1871664"/>
              <a:gd name="connsiteX1" fmla="*/ 2715668 w 2715668"/>
              <a:gd name="connsiteY1" fmla="*/ 0 h 1871664"/>
              <a:gd name="connsiteX2" fmla="*/ 2715668 w 2715668"/>
              <a:gd name="connsiteY2" fmla="*/ 1492970 h 1871664"/>
              <a:gd name="connsiteX3" fmla="*/ 2336974 w 2715668"/>
              <a:gd name="connsiteY3" fmla="*/ 1871664 h 1871664"/>
              <a:gd name="connsiteX4" fmla="*/ 0 w 2715668"/>
              <a:gd name="connsiteY4" fmla="*/ 1871664 h 1871664"/>
              <a:gd name="connsiteX5" fmla="*/ 0 w 2715668"/>
              <a:gd name="connsiteY5" fmla="*/ 378694 h 1871664"/>
              <a:gd name="connsiteX6" fmla="*/ 378694 w 2715668"/>
              <a:gd name="connsiteY6" fmla="*/ 0 h 1871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15668" h="1871664">
                <a:moveTo>
                  <a:pt x="378694" y="0"/>
                </a:moveTo>
                <a:lnTo>
                  <a:pt x="2715668" y="0"/>
                </a:lnTo>
                <a:lnTo>
                  <a:pt x="2715668" y="1492970"/>
                </a:lnTo>
                <a:cubicBezTo>
                  <a:pt x="2715668" y="1702117"/>
                  <a:pt x="2546121" y="1871664"/>
                  <a:pt x="2336974" y="1871664"/>
                </a:cubicBezTo>
                <a:lnTo>
                  <a:pt x="0" y="1871664"/>
                </a:lnTo>
                <a:lnTo>
                  <a:pt x="0" y="378694"/>
                </a:lnTo>
                <a:cubicBezTo>
                  <a:pt x="0" y="169547"/>
                  <a:pt x="169547" y="0"/>
                  <a:pt x="378694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lvl="0"/>
            <a:endParaRPr lang="zh-CN" altLang="en-US" noProof="0"/>
          </a:p>
        </p:txBody>
      </p:sp>
    </p:spTree>
    <p:extLst>
      <p:ext uri="{BB962C8B-B14F-4D97-AF65-F5344CB8AC3E}">
        <p14:creationId xmlns:p14="http://schemas.microsoft.com/office/powerpoint/2010/main" val="982560642"/>
      </p:ext>
    </p:extLst>
  </p:cSld>
  <p:clrMapOvr>
    <a:masterClrMapping/>
  </p:clrMapOvr>
</p:sldLayout>
</file>

<file path=ppt/slideLayouts/slideLayout10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图片占位符 6"/>
          <p:cNvSpPr>
            <a:spLocks noGrp="1"/>
          </p:cNvSpPr>
          <p:nvPr>
            <p:ph type="pic" sz="quarter" idx="10"/>
          </p:nvPr>
        </p:nvSpPr>
        <p:spPr>
          <a:xfrm>
            <a:off x="1274237" y="1882720"/>
            <a:ext cx="4921473" cy="4154963"/>
          </a:xfrm>
          <a:custGeom>
            <a:avLst/>
            <a:gdLst>
              <a:gd name="connsiteX0" fmla="*/ 2132019 w 4921473"/>
              <a:gd name="connsiteY0" fmla="*/ 3483422 h 4154963"/>
              <a:gd name="connsiteX1" fmla="*/ 2796098 w 4921473"/>
              <a:gd name="connsiteY1" fmla="*/ 3483422 h 4154963"/>
              <a:gd name="connsiteX2" fmla="*/ 2796098 w 4921473"/>
              <a:gd name="connsiteY2" fmla="*/ 4154963 h 4154963"/>
              <a:gd name="connsiteX3" fmla="*/ 2132019 w 4921473"/>
              <a:gd name="connsiteY3" fmla="*/ 4154963 h 4154963"/>
              <a:gd name="connsiteX4" fmla="*/ 1427727 w 4921473"/>
              <a:gd name="connsiteY4" fmla="*/ 2801561 h 4154963"/>
              <a:gd name="connsiteX5" fmla="*/ 2078049 w 4921473"/>
              <a:gd name="connsiteY5" fmla="*/ 2801561 h 4154963"/>
              <a:gd name="connsiteX6" fmla="*/ 2078049 w 4921473"/>
              <a:gd name="connsiteY6" fmla="*/ 3463573 h 4154963"/>
              <a:gd name="connsiteX7" fmla="*/ 1427727 w 4921473"/>
              <a:gd name="connsiteY7" fmla="*/ 3463573 h 4154963"/>
              <a:gd name="connsiteX8" fmla="*/ 3556472 w 4921473"/>
              <a:gd name="connsiteY8" fmla="*/ 2086542 h 4154963"/>
              <a:gd name="connsiteX9" fmla="*/ 4224225 w 4921473"/>
              <a:gd name="connsiteY9" fmla="*/ 2086542 h 4154963"/>
              <a:gd name="connsiteX10" fmla="*/ 4224225 w 4921473"/>
              <a:gd name="connsiteY10" fmla="*/ 2744336 h 4154963"/>
              <a:gd name="connsiteX11" fmla="*/ 3556472 w 4921473"/>
              <a:gd name="connsiteY11" fmla="*/ 2744336 h 4154963"/>
              <a:gd name="connsiteX12" fmla="*/ 2124359 w 4921473"/>
              <a:gd name="connsiteY12" fmla="*/ 2086542 h 4154963"/>
              <a:gd name="connsiteX13" fmla="*/ 2792112 w 4921473"/>
              <a:gd name="connsiteY13" fmla="*/ 2086542 h 4154963"/>
              <a:gd name="connsiteX14" fmla="*/ 3510162 w 4921473"/>
              <a:gd name="connsiteY14" fmla="*/ 2086542 h 4154963"/>
              <a:gd name="connsiteX15" fmla="*/ 3510162 w 4921473"/>
              <a:gd name="connsiteY15" fmla="*/ 2845120 h 4154963"/>
              <a:gd name="connsiteX16" fmla="*/ 3508423 w 4921473"/>
              <a:gd name="connsiteY16" fmla="*/ 2845120 h 4154963"/>
              <a:gd name="connsiteX17" fmla="*/ 3508423 w 4921473"/>
              <a:gd name="connsiteY17" fmla="*/ 3442112 h 4154963"/>
              <a:gd name="connsiteX18" fmla="*/ 2128032 w 4921473"/>
              <a:gd name="connsiteY18" fmla="*/ 3442112 h 4154963"/>
              <a:gd name="connsiteX19" fmla="*/ 2128032 w 4921473"/>
              <a:gd name="connsiteY19" fmla="*/ 2785541 h 4154963"/>
              <a:gd name="connsiteX20" fmla="*/ 2124359 w 4921473"/>
              <a:gd name="connsiteY20" fmla="*/ 2785541 h 4154963"/>
              <a:gd name="connsiteX21" fmla="*/ 686466 w 4921473"/>
              <a:gd name="connsiteY21" fmla="*/ 1377147 h 4154963"/>
              <a:gd name="connsiteX22" fmla="*/ 2078049 w 4921473"/>
              <a:gd name="connsiteY22" fmla="*/ 1377147 h 4154963"/>
              <a:gd name="connsiteX23" fmla="*/ 2078049 w 4921473"/>
              <a:gd name="connsiteY23" fmla="*/ 2757537 h 4154963"/>
              <a:gd name="connsiteX24" fmla="*/ 686466 w 4921473"/>
              <a:gd name="connsiteY24" fmla="*/ 2757537 h 4154963"/>
              <a:gd name="connsiteX25" fmla="*/ 1 w 4921473"/>
              <a:gd name="connsiteY25" fmla="*/ 1373614 h 4154963"/>
              <a:gd name="connsiteX26" fmla="*/ 652889 w 4921473"/>
              <a:gd name="connsiteY26" fmla="*/ 1373614 h 4154963"/>
              <a:gd name="connsiteX27" fmla="*/ 652889 w 4921473"/>
              <a:gd name="connsiteY27" fmla="*/ 2045230 h 4154963"/>
              <a:gd name="connsiteX28" fmla="*/ 1 w 4921473"/>
              <a:gd name="connsiteY28" fmla="*/ 2045230 h 4154963"/>
              <a:gd name="connsiteX29" fmla="*/ 2123130 w 4921473"/>
              <a:gd name="connsiteY29" fmla="*/ 682259 h 4154963"/>
              <a:gd name="connsiteX30" fmla="*/ 2790883 w 4921473"/>
              <a:gd name="connsiteY30" fmla="*/ 682259 h 4154963"/>
              <a:gd name="connsiteX31" fmla="*/ 2790883 w 4921473"/>
              <a:gd name="connsiteY31" fmla="*/ 1370536 h 4154963"/>
              <a:gd name="connsiteX32" fmla="*/ 2794979 w 4921473"/>
              <a:gd name="connsiteY32" fmla="*/ 1370536 h 4154963"/>
              <a:gd name="connsiteX33" fmla="*/ 2794979 w 4921473"/>
              <a:gd name="connsiteY33" fmla="*/ 2042152 h 4154963"/>
              <a:gd name="connsiteX34" fmla="*/ 2119034 w 4921473"/>
              <a:gd name="connsiteY34" fmla="*/ 2042152 h 4154963"/>
              <a:gd name="connsiteX35" fmla="*/ 2119034 w 4921473"/>
              <a:gd name="connsiteY35" fmla="*/ 1370536 h 4154963"/>
              <a:gd name="connsiteX36" fmla="*/ 2123130 w 4921473"/>
              <a:gd name="connsiteY36" fmla="*/ 1370536 h 4154963"/>
              <a:gd name="connsiteX37" fmla="*/ 2835964 w 4921473"/>
              <a:gd name="connsiteY37" fmla="*/ 1 h 4154963"/>
              <a:gd name="connsiteX38" fmla="*/ 4216355 w 4921473"/>
              <a:gd name="connsiteY38" fmla="*/ 1 h 4154963"/>
              <a:gd name="connsiteX39" fmla="*/ 4216355 w 4921473"/>
              <a:gd name="connsiteY39" fmla="*/ 682258 h 4154963"/>
              <a:gd name="connsiteX40" fmla="*/ 4921473 w 4921473"/>
              <a:gd name="connsiteY40" fmla="*/ 682258 h 4154963"/>
              <a:gd name="connsiteX41" fmla="*/ 4921473 w 4921473"/>
              <a:gd name="connsiteY41" fmla="*/ 2045230 h 4154963"/>
              <a:gd name="connsiteX42" fmla="*/ 4216355 w 4921473"/>
              <a:gd name="connsiteY42" fmla="*/ 2045230 h 4154963"/>
              <a:gd name="connsiteX43" fmla="*/ 3541082 w 4921473"/>
              <a:gd name="connsiteY43" fmla="*/ 2045230 h 4154963"/>
              <a:gd name="connsiteX44" fmla="*/ 2835964 w 4921473"/>
              <a:gd name="connsiteY44" fmla="*/ 2045230 h 4154963"/>
              <a:gd name="connsiteX45" fmla="*/ 689754 w 4921473"/>
              <a:gd name="connsiteY45" fmla="*/ 0 h 4154963"/>
              <a:gd name="connsiteX46" fmla="*/ 1421146 w 4921473"/>
              <a:gd name="connsiteY46" fmla="*/ 0 h 4154963"/>
              <a:gd name="connsiteX47" fmla="*/ 1576973 w 4921473"/>
              <a:gd name="connsiteY47" fmla="*/ 0 h 4154963"/>
              <a:gd name="connsiteX48" fmla="*/ 2078048 w 4921473"/>
              <a:gd name="connsiteY48" fmla="*/ 0 h 4154963"/>
              <a:gd name="connsiteX49" fmla="*/ 2078048 w 4921473"/>
              <a:gd name="connsiteY49" fmla="*/ 1327683 h 4154963"/>
              <a:gd name="connsiteX50" fmla="*/ 1427726 w 4921473"/>
              <a:gd name="connsiteY50" fmla="*/ 1327683 h 4154963"/>
              <a:gd name="connsiteX51" fmla="*/ 1421146 w 4921473"/>
              <a:gd name="connsiteY51" fmla="*/ 1327683 h 4154963"/>
              <a:gd name="connsiteX52" fmla="*/ 0 w 4921473"/>
              <a:gd name="connsiteY52" fmla="*/ 1327683 h 4154963"/>
              <a:gd name="connsiteX53" fmla="*/ 0 w 4921473"/>
              <a:gd name="connsiteY53" fmla="*/ 682257 h 4154963"/>
              <a:gd name="connsiteX54" fmla="*/ 689754 w 4921473"/>
              <a:gd name="connsiteY54" fmla="*/ 682257 h 41549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4921473" h="4154963">
                <a:moveTo>
                  <a:pt x="2132019" y="3483422"/>
                </a:moveTo>
                <a:lnTo>
                  <a:pt x="2796098" y="3483422"/>
                </a:lnTo>
                <a:lnTo>
                  <a:pt x="2796098" y="4154963"/>
                </a:lnTo>
                <a:lnTo>
                  <a:pt x="2132019" y="4154963"/>
                </a:lnTo>
                <a:close/>
                <a:moveTo>
                  <a:pt x="1427727" y="2801561"/>
                </a:moveTo>
                <a:lnTo>
                  <a:pt x="2078049" y="2801561"/>
                </a:lnTo>
                <a:lnTo>
                  <a:pt x="2078049" y="3463573"/>
                </a:lnTo>
                <a:lnTo>
                  <a:pt x="1427727" y="3463573"/>
                </a:lnTo>
                <a:close/>
                <a:moveTo>
                  <a:pt x="3556472" y="2086542"/>
                </a:moveTo>
                <a:lnTo>
                  <a:pt x="4224225" y="2086542"/>
                </a:lnTo>
                <a:lnTo>
                  <a:pt x="4224225" y="2744336"/>
                </a:lnTo>
                <a:lnTo>
                  <a:pt x="3556472" y="2744336"/>
                </a:lnTo>
                <a:close/>
                <a:moveTo>
                  <a:pt x="2124359" y="2086542"/>
                </a:moveTo>
                <a:lnTo>
                  <a:pt x="2792112" y="2086542"/>
                </a:lnTo>
                <a:lnTo>
                  <a:pt x="3510162" y="2086542"/>
                </a:lnTo>
                <a:lnTo>
                  <a:pt x="3510162" y="2845120"/>
                </a:lnTo>
                <a:lnTo>
                  <a:pt x="3508423" y="2845120"/>
                </a:lnTo>
                <a:lnTo>
                  <a:pt x="3508423" y="3442112"/>
                </a:lnTo>
                <a:lnTo>
                  <a:pt x="2128032" y="3442112"/>
                </a:lnTo>
                <a:lnTo>
                  <a:pt x="2128032" y="2785541"/>
                </a:lnTo>
                <a:lnTo>
                  <a:pt x="2124359" y="2785541"/>
                </a:lnTo>
                <a:close/>
                <a:moveTo>
                  <a:pt x="686466" y="1377147"/>
                </a:moveTo>
                <a:lnTo>
                  <a:pt x="2078049" y="1377147"/>
                </a:lnTo>
                <a:lnTo>
                  <a:pt x="2078049" y="2757537"/>
                </a:lnTo>
                <a:lnTo>
                  <a:pt x="686466" y="2757537"/>
                </a:lnTo>
                <a:close/>
                <a:moveTo>
                  <a:pt x="1" y="1373614"/>
                </a:moveTo>
                <a:lnTo>
                  <a:pt x="652889" y="1373614"/>
                </a:lnTo>
                <a:lnTo>
                  <a:pt x="652889" y="2045230"/>
                </a:lnTo>
                <a:lnTo>
                  <a:pt x="1" y="2045230"/>
                </a:lnTo>
                <a:close/>
                <a:moveTo>
                  <a:pt x="2123130" y="682259"/>
                </a:moveTo>
                <a:lnTo>
                  <a:pt x="2790883" y="682259"/>
                </a:lnTo>
                <a:lnTo>
                  <a:pt x="2790883" y="1370536"/>
                </a:lnTo>
                <a:lnTo>
                  <a:pt x="2794979" y="1370536"/>
                </a:lnTo>
                <a:lnTo>
                  <a:pt x="2794979" y="2042152"/>
                </a:lnTo>
                <a:lnTo>
                  <a:pt x="2119034" y="2042152"/>
                </a:lnTo>
                <a:lnTo>
                  <a:pt x="2119034" y="1370536"/>
                </a:lnTo>
                <a:lnTo>
                  <a:pt x="2123130" y="1370536"/>
                </a:lnTo>
                <a:close/>
                <a:moveTo>
                  <a:pt x="2835964" y="1"/>
                </a:moveTo>
                <a:lnTo>
                  <a:pt x="4216355" y="1"/>
                </a:lnTo>
                <a:lnTo>
                  <a:pt x="4216355" y="682258"/>
                </a:lnTo>
                <a:lnTo>
                  <a:pt x="4921473" y="682258"/>
                </a:lnTo>
                <a:lnTo>
                  <a:pt x="4921473" y="2045230"/>
                </a:lnTo>
                <a:lnTo>
                  <a:pt x="4216355" y="2045230"/>
                </a:lnTo>
                <a:lnTo>
                  <a:pt x="3541082" y="2045230"/>
                </a:lnTo>
                <a:lnTo>
                  <a:pt x="2835964" y="2045230"/>
                </a:lnTo>
                <a:close/>
                <a:moveTo>
                  <a:pt x="689754" y="0"/>
                </a:moveTo>
                <a:lnTo>
                  <a:pt x="1421146" y="0"/>
                </a:lnTo>
                <a:lnTo>
                  <a:pt x="1576973" y="0"/>
                </a:lnTo>
                <a:lnTo>
                  <a:pt x="2078048" y="0"/>
                </a:lnTo>
                <a:lnTo>
                  <a:pt x="2078048" y="1327683"/>
                </a:lnTo>
                <a:lnTo>
                  <a:pt x="1427726" y="1327683"/>
                </a:lnTo>
                <a:lnTo>
                  <a:pt x="1421146" y="1327683"/>
                </a:lnTo>
                <a:lnTo>
                  <a:pt x="0" y="1327683"/>
                </a:lnTo>
                <a:lnTo>
                  <a:pt x="0" y="682257"/>
                </a:lnTo>
                <a:lnTo>
                  <a:pt x="689754" y="68225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lvl="0"/>
            <a:endParaRPr lang="zh-CN" altLang="en-US" noProof="0"/>
          </a:p>
        </p:txBody>
      </p:sp>
    </p:spTree>
    <p:extLst>
      <p:ext uri="{BB962C8B-B14F-4D97-AF65-F5344CB8AC3E}">
        <p14:creationId xmlns:p14="http://schemas.microsoft.com/office/powerpoint/2010/main" val="61679870"/>
      </p:ext>
    </p:extLst>
  </p:cSld>
  <p:clrMapOvr>
    <a:masterClrMapping/>
  </p:clrMapOvr>
</p:sldLayout>
</file>

<file path=ppt/slideLayouts/slideLayout10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图片占位符 7"/>
          <p:cNvSpPr>
            <a:spLocks noGrp="1"/>
          </p:cNvSpPr>
          <p:nvPr>
            <p:ph type="pic" sz="quarter" idx="10"/>
          </p:nvPr>
        </p:nvSpPr>
        <p:spPr>
          <a:xfrm>
            <a:off x="1644786" y="1840519"/>
            <a:ext cx="2240221" cy="2330857"/>
          </a:xfrm>
          <a:custGeom>
            <a:avLst/>
            <a:gdLst>
              <a:gd name="connsiteX0" fmla="*/ 251798 w 2240221"/>
              <a:gd name="connsiteY0" fmla="*/ 0 h 2330857"/>
              <a:gd name="connsiteX1" fmla="*/ 2240221 w 2240221"/>
              <a:gd name="connsiteY1" fmla="*/ 239393 h 2330857"/>
              <a:gd name="connsiteX2" fmla="*/ 1988423 w 2240221"/>
              <a:gd name="connsiteY2" fmla="*/ 2330857 h 2330857"/>
              <a:gd name="connsiteX3" fmla="*/ 0 w 2240221"/>
              <a:gd name="connsiteY3" fmla="*/ 2091464 h 2330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40221" h="2330857">
                <a:moveTo>
                  <a:pt x="251798" y="0"/>
                </a:moveTo>
                <a:lnTo>
                  <a:pt x="2240221" y="239393"/>
                </a:lnTo>
                <a:lnTo>
                  <a:pt x="1988423" y="2330857"/>
                </a:lnTo>
                <a:lnTo>
                  <a:pt x="0" y="209146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lvl="0"/>
            <a:endParaRPr lang="zh-CN" altLang="en-US" noProof="0"/>
          </a:p>
        </p:txBody>
      </p:sp>
      <p:sp>
        <p:nvSpPr>
          <p:cNvPr id="9" name="图片占位符 8"/>
          <p:cNvSpPr>
            <a:spLocks noGrp="1"/>
          </p:cNvSpPr>
          <p:nvPr>
            <p:ph type="pic" sz="quarter" idx="11"/>
          </p:nvPr>
        </p:nvSpPr>
        <p:spPr>
          <a:xfrm>
            <a:off x="6610486" y="1840519"/>
            <a:ext cx="2240221" cy="2330857"/>
          </a:xfrm>
          <a:custGeom>
            <a:avLst/>
            <a:gdLst>
              <a:gd name="connsiteX0" fmla="*/ 251798 w 2240221"/>
              <a:gd name="connsiteY0" fmla="*/ 0 h 2330857"/>
              <a:gd name="connsiteX1" fmla="*/ 2240221 w 2240221"/>
              <a:gd name="connsiteY1" fmla="*/ 239393 h 2330857"/>
              <a:gd name="connsiteX2" fmla="*/ 1988423 w 2240221"/>
              <a:gd name="connsiteY2" fmla="*/ 2330857 h 2330857"/>
              <a:gd name="connsiteX3" fmla="*/ 0 w 2240221"/>
              <a:gd name="connsiteY3" fmla="*/ 2091464 h 2330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40221" h="2330857">
                <a:moveTo>
                  <a:pt x="251798" y="0"/>
                </a:moveTo>
                <a:lnTo>
                  <a:pt x="2240221" y="239393"/>
                </a:lnTo>
                <a:lnTo>
                  <a:pt x="1988423" y="2330857"/>
                </a:lnTo>
                <a:lnTo>
                  <a:pt x="0" y="209146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lvl="0"/>
            <a:endParaRPr lang="zh-CN" altLang="en-US" noProof="0"/>
          </a:p>
        </p:txBody>
      </p:sp>
    </p:spTree>
    <p:extLst>
      <p:ext uri="{BB962C8B-B14F-4D97-AF65-F5344CB8AC3E}">
        <p14:creationId xmlns:p14="http://schemas.microsoft.com/office/powerpoint/2010/main" val="1223251813"/>
      </p:ext>
    </p:extLst>
  </p:cSld>
  <p:clrMapOvr>
    <a:masterClrMapping/>
  </p:clrMapOvr>
</p:sldLayout>
</file>

<file path=ppt/slideLayouts/slideLayout10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图片占位符 11"/>
          <p:cNvSpPr>
            <a:spLocks noGrp="1"/>
          </p:cNvSpPr>
          <p:nvPr>
            <p:ph type="pic" sz="quarter" idx="10"/>
          </p:nvPr>
        </p:nvSpPr>
        <p:spPr>
          <a:xfrm>
            <a:off x="5767387" y="1886744"/>
            <a:ext cx="4869098" cy="3459956"/>
          </a:xfrm>
          <a:custGeom>
            <a:avLst/>
            <a:gdLst>
              <a:gd name="connsiteX0" fmla="*/ 2473924 w 4869098"/>
              <a:gd name="connsiteY0" fmla="*/ 2213541 h 3459956"/>
              <a:gd name="connsiteX1" fmla="*/ 4869098 w 4869098"/>
              <a:gd name="connsiteY1" fmla="*/ 2456172 h 3459956"/>
              <a:gd name="connsiteX2" fmla="*/ 4869098 w 4869098"/>
              <a:gd name="connsiteY2" fmla="*/ 3459956 h 3459956"/>
              <a:gd name="connsiteX3" fmla="*/ 2473924 w 4869098"/>
              <a:gd name="connsiteY3" fmla="*/ 3453172 h 3459956"/>
              <a:gd name="connsiteX4" fmla="*/ 2473924 w 4869098"/>
              <a:gd name="connsiteY4" fmla="*/ 2213541 h 3459956"/>
              <a:gd name="connsiteX5" fmla="*/ 2398636 w 4869098"/>
              <a:gd name="connsiteY5" fmla="*/ 2213541 h 3459956"/>
              <a:gd name="connsiteX6" fmla="*/ 2398636 w 4869098"/>
              <a:gd name="connsiteY6" fmla="*/ 3453172 h 3459956"/>
              <a:gd name="connsiteX7" fmla="*/ 3462 w 4869098"/>
              <a:gd name="connsiteY7" fmla="*/ 3459956 h 3459956"/>
              <a:gd name="connsiteX8" fmla="*/ 3462 w 4869098"/>
              <a:gd name="connsiteY8" fmla="*/ 2456172 h 3459956"/>
              <a:gd name="connsiteX9" fmla="*/ 4869098 w 4869098"/>
              <a:gd name="connsiteY9" fmla="*/ 1030600 h 3459956"/>
              <a:gd name="connsiteX10" fmla="*/ 4869098 w 4869098"/>
              <a:gd name="connsiteY10" fmla="*/ 2410890 h 3459956"/>
              <a:gd name="connsiteX11" fmla="*/ 2472425 w 4869098"/>
              <a:gd name="connsiteY11" fmla="*/ 2162533 h 3459956"/>
              <a:gd name="connsiteX12" fmla="*/ 2469749 w 4869098"/>
              <a:gd name="connsiteY12" fmla="*/ 1267319 h 3459956"/>
              <a:gd name="connsiteX13" fmla="*/ 0 w 4869098"/>
              <a:gd name="connsiteY13" fmla="*/ 1030600 h 3459956"/>
              <a:gd name="connsiteX14" fmla="*/ 2399349 w 4869098"/>
              <a:gd name="connsiteY14" fmla="*/ 1267319 h 3459956"/>
              <a:gd name="connsiteX15" fmla="*/ 2396673 w 4869098"/>
              <a:gd name="connsiteY15" fmla="*/ 2162533 h 3459956"/>
              <a:gd name="connsiteX16" fmla="*/ 0 w 4869098"/>
              <a:gd name="connsiteY16" fmla="*/ 2410890 h 3459956"/>
              <a:gd name="connsiteX17" fmla="*/ 0 w 4869098"/>
              <a:gd name="connsiteY17" fmla="*/ 0 h 3459956"/>
              <a:gd name="connsiteX18" fmla="*/ 4869098 w 4869098"/>
              <a:gd name="connsiteY18" fmla="*/ 0 h 3459956"/>
              <a:gd name="connsiteX19" fmla="*/ 4869098 w 4869098"/>
              <a:gd name="connsiteY19" fmla="*/ 980164 h 3459956"/>
              <a:gd name="connsiteX20" fmla="*/ 2423170 w 4869098"/>
              <a:gd name="connsiteY20" fmla="*/ 1221025 h 3459956"/>
              <a:gd name="connsiteX21" fmla="*/ 0 w 4869098"/>
              <a:gd name="connsiteY21" fmla="*/ 979523 h 3459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869098" h="3459956">
                <a:moveTo>
                  <a:pt x="2473924" y="2213541"/>
                </a:moveTo>
                <a:lnTo>
                  <a:pt x="4869098" y="2456172"/>
                </a:lnTo>
                <a:lnTo>
                  <a:pt x="4869098" y="3459956"/>
                </a:lnTo>
                <a:lnTo>
                  <a:pt x="2473924" y="3453172"/>
                </a:lnTo>
                <a:cubicBezTo>
                  <a:pt x="2476395" y="3046117"/>
                  <a:pt x="2471453" y="2620596"/>
                  <a:pt x="2473924" y="2213541"/>
                </a:cubicBezTo>
                <a:close/>
                <a:moveTo>
                  <a:pt x="2398636" y="2213541"/>
                </a:moveTo>
                <a:cubicBezTo>
                  <a:pt x="2401108" y="2620596"/>
                  <a:pt x="2396165" y="3046117"/>
                  <a:pt x="2398636" y="3453172"/>
                </a:cubicBezTo>
                <a:lnTo>
                  <a:pt x="3462" y="3459956"/>
                </a:lnTo>
                <a:lnTo>
                  <a:pt x="3462" y="2456172"/>
                </a:lnTo>
                <a:close/>
                <a:moveTo>
                  <a:pt x="4869098" y="1030600"/>
                </a:moveTo>
                <a:lnTo>
                  <a:pt x="4869098" y="2410890"/>
                </a:lnTo>
                <a:lnTo>
                  <a:pt x="2472425" y="2162533"/>
                </a:lnTo>
                <a:cubicBezTo>
                  <a:pt x="2471533" y="1864128"/>
                  <a:pt x="2470641" y="1565723"/>
                  <a:pt x="2469749" y="1267319"/>
                </a:cubicBezTo>
                <a:close/>
                <a:moveTo>
                  <a:pt x="0" y="1030600"/>
                </a:moveTo>
                <a:lnTo>
                  <a:pt x="2399349" y="1267319"/>
                </a:lnTo>
                <a:cubicBezTo>
                  <a:pt x="2398457" y="1565723"/>
                  <a:pt x="2397565" y="1864128"/>
                  <a:pt x="2396673" y="2162533"/>
                </a:cubicBezTo>
                <a:lnTo>
                  <a:pt x="0" y="2410890"/>
                </a:lnTo>
                <a:close/>
                <a:moveTo>
                  <a:pt x="0" y="0"/>
                </a:moveTo>
                <a:lnTo>
                  <a:pt x="4869098" y="0"/>
                </a:lnTo>
                <a:lnTo>
                  <a:pt x="4869098" y="980164"/>
                </a:lnTo>
                <a:lnTo>
                  <a:pt x="2423170" y="1221025"/>
                </a:lnTo>
                <a:lnTo>
                  <a:pt x="0" y="97952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lvl="0"/>
            <a:endParaRPr lang="zh-CN" altLang="en-US" noProof="0"/>
          </a:p>
        </p:txBody>
      </p:sp>
    </p:spTree>
    <p:extLst>
      <p:ext uri="{BB962C8B-B14F-4D97-AF65-F5344CB8AC3E}">
        <p14:creationId xmlns:p14="http://schemas.microsoft.com/office/powerpoint/2010/main" val="546596533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6766594"/>
      </p:ext>
    </p:extLst>
  </p:cSld>
  <p:clrMapOvr>
    <a:masterClrMapping/>
  </p:clrMapOvr>
</p:sldLayout>
</file>

<file path=ppt/slideLayouts/slideLayout10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fld id="{46FA3C53-E949-405F-BD29-3DB7AFABCDFC}" type="datetimeFigureOut">
              <a:rPr lang="zh-CN" altLang="en-US"/>
              <a:pPr>
                <a:defRPr/>
              </a:pPr>
              <a:t>2021/9/2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fld id="{383E1B7F-1A22-4EA5-A349-EBD04B5DC2F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36768454"/>
      </p:ext>
    </p:extLst>
  </p:cSld>
  <p:clrMapOvr>
    <a:masterClrMapping/>
  </p:clrMapOvr>
</p:sldLayout>
</file>

<file path=ppt/slideLayouts/slideLayout10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0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59516396"/>
      </p:ext>
    </p:extLst>
  </p:cSld>
  <p:clrMapOvr>
    <a:masterClrMapping/>
  </p:clrMapOvr>
</p:sldLayout>
</file>

<file path=ppt/slideLayouts/slideLayout10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fld id="{EF843595-FBA7-4CC9-B7D8-86903F2CF02F}" type="datetimeFigureOut">
              <a:rPr lang="zh-CN" altLang="en-US"/>
              <a:pPr>
                <a:defRPr/>
              </a:pPr>
              <a:t>2021/9/2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fld id="{090E03A5-83FE-41EB-AB66-D38279D062C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58834477"/>
      </p:ext>
    </p:extLst>
  </p:cSld>
  <p:clrMapOvr>
    <a:masterClrMapping/>
  </p:clrMapOvr>
</p:sldLayout>
</file>

<file path=ppt/slideLayouts/slideLayout10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91390348"/>
      </p:ext>
    </p:extLst>
  </p:cSld>
  <p:clrMapOvr>
    <a:masterClrMapping/>
  </p:clrMapOvr>
</p:sldLayout>
</file>

<file path=ppt/slideLayouts/slideLayout10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fld id="{DF965F17-D3A5-437F-896B-D570C0F9F94A}" type="datetimeFigureOut">
              <a:rPr lang="zh-CN" altLang="en-US"/>
              <a:pPr>
                <a:defRPr/>
              </a:pPr>
              <a:t>2021/9/2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fld id="{F88A17FA-2CC6-4EB3-8628-509BC2BC544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89396192"/>
      </p:ext>
    </p:extLst>
  </p:cSld>
  <p:clrMapOvr>
    <a:masterClrMapping/>
  </p:clrMapOvr>
</p:sldLayout>
</file>

<file path=ppt/slideLayouts/slideLayout10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2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23497942"/>
      </p:ext>
    </p:extLst>
  </p:cSld>
  <p:clrMapOvr>
    <a:masterClrMapping/>
  </p:clrMapOvr>
</p:sldLayout>
</file>

<file path=ppt/slideLayouts/slideLayout10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fld id="{183FF458-2AEB-4460-AC79-D5FB885D984D}" type="datetimeFigureOut">
              <a:rPr lang="zh-CN" altLang="en-US"/>
              <a:pPr>
                <a:defRPr/>
              </a:pPr>
              <a:t>2021/9/2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fld id="{51BED19D-2C83-4E52-99C4-D6D7134E69C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32998847"/>
      </p:ext>
    </p:extLst>
  </p:cSld>
  <p:clrMapOvr>
    <a:masterClrMapping/>
  </p:clrMapOvr>
</p:sldLayout>
</file>

<file path=ppt/slideLayouts/slideLayout10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3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05302611"/>
      </p:ext>
    </p:extLst>
  </p:cSld>
  <p:clrMapOvr>
    <a:masterClrMapping/>
  </p:clrMapOvr>
</p:sldLayout>
</file>

<file path=ppt/slideLayouts/slideLayout10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fld id="{B5C62E27-B85D-4FF8-96AE-9E3D5B4023DB}" type="datetimeFigureOut">
              <a:rPr lang="zh-CN" altLang="en-US"/>
              <a:pPr>
                <a:defRPr/>
              </a:pPr>
              <a:t>2021/9/2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fld id="{17694B81-5A2F-48BF-AB64-865BD1AE1BF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02458671"/>
      </p:ext>
    </p:extLst>
  </p:cSld>
  <p:clrMapOvr>
    <a:masterClrMapping/>
  </p:clrMapOvr>
</p:sldLayout>
</file>

<file path=ppt/slideLayouts/slideLayout10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4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09868120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43715911"/>
      </p:ext>
    </p:extLst>
  </p:cSld>
  <p:clrMapOvr>
    <a:masterClrMapping/>
  </p:clrMapOvr>
</p:sldLayout>
</file>

<file path=ppt/slideLayouts/slideLayout10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fld id="{578266CF-443E-4CB1-A473-88DA46E54EE2}" type="datetimeFigureOut">
              <a:rPr lang="zh-CN" altLang="en-US"/>
              <a:pPr>
                <a:defRPr/>
              </a:pPr>
              <a:t>2021/9/2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fld id="{ED9A2389-F038-457F-91C2-4A318C87E90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38704792"/>
      </p:ext>
    </p:extLst>
  </p:cSld>
  <p:clrMapOvr>
    <a:masterClrMapping/>
  </p:clrMapOvr>
</p:sldLayout>
</file>

<file path=ppt/slideLayouts/slideLayout10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>
                    <a:tint val="75000"/>
                  </a:prstClr>
                </a:solidFill>
                <a:latin typeface="Lato Light"/>
                <a:cs typeface="+mn-cs"/>
              </a:defRPr>
            </a:lvl1pPr>
          </a:lstStyle>
          <a:p>
            <a:pPr>
              <a:defRPr/>
            </a:pPr>
            <a:fld id="{62515AA8-E4B9-497D-BCC2-4DBE9EADE277}" type="datetimeFigureOut">
              <a:rPr lang="zh-CN" altLang="en-US"/>
              <a:pPr>
                <a:defRPr/>
              </a:pPr>
              <a:t>2021/9/2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>
                    <a:tint val="75000"/>
                  </a:prstClr>
                </a:solidFill>
                <a:latin typeface="Lato Light"/>
                <a:cs typeface="+mn-cs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>
                    <a:tint val="75000"/>
                  </a:prstClr>
                </a:solidFill>
                <a:latin typeface="Lato Light"/>
                <a:cs typeface="+mn-cs"/>
              </a:defRPr>
            </a:lvl1pPr>
          </a:lstStyle>
          <a:p>
            <a:pPr>
              <a:defRPr/>
            </a:pPr>
            <a:fld id="{5FBB598A-D813-410F-90F1-64311AF8562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198039"/>
      </p:ext>
    </p:extLst>
  </p:cSld>
  <p:clrMapOvr>
    <a:masterClrMapping/>
  </p:clrMapOvr>
</p:sldLayout>
</file>

<file path=ppt/slideLayouts/slideLayout10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4950" y="0"/>
            <a:ext cx="126619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4149541"/>
      </p:ext>
    </p:extLst>
  </p:cSld>
  <p:clrMapOvr>
    <a:masterClrMapping/>
  </p:clrMapOvr>
</p:sldLayout>
</file>

<file path=ppt/slideLayouts/slideLayout10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4950" y="0"/>
            <a:ext cx="12700000" cy="687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3189049"/>
      </p:ext>
    </p:extLst>
  </p:cSld>
  <p:clrMapOvr>
    <a:masterClrMapping/>
  </p:clrMapOvr>
</p:sldLayout>
</file>

<file path=ppt/slideLayouts/slideLayout10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74738" y="-455613"/>
            <a:ext cx="14293851" cy="774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9384345"/>
      </p:ext>
    </p:extLst>
  </p:cSld>
  <p:clrMapOvr>
    <a:masterClrMapping/>
  </p:clrMapOvr>
</p:sldLayout>
</file>

<file path=ppt/slideLayouts/slideLayout10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>
                    <a:tint val="75000"/>
                  </a:prstClr>
                </a:solidFill>
                <a:latin typeface="Lato Light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60C7211E-EDA1-4F91-BE60-F93D84095568}" type="datetimeFigureOut">
              <a:rPr lang="zh-CN" altLang="en-US"/>
              <a:pPr>
                <a:defRPr/>
              </a:pPr>
              <a:t>2021/9/2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>
                    <a:tint val="75000"/>
                  </a:prstClr>
                </a:solidFill>
                <a:latin typeface="Lato Light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>
                    <a:tint val="75000"/>
                  </a:prstClr>
                </a:solidFill>
                <a:latin typeface="Lato Light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1C660AE-0430-43E7-8C3E-EA998B35344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57981095"/>
      </p:ext>
    </p:extLst>
  </p:cSld>
  <p:clrMapOvr>
    <a:masterClrMapping/>
  </p:clrMapOvr>
</p:sldLayout>
</file>

<file path=ppt/slideLayouts/slideLayout10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fld id="{9FA7816A-A88F-4EF5-8FAC-41EB256C6FA9}" type="datetimeFigureOut">
              <a:rPr lang="zh-CN" altLang="en-US"/>
              <a:pPr>
                <a:defRPr/>
              </a:pPr>
              <a:t>2021/9/2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fld id="{D4551FF2-63D9-4FE6-80F2-F72C844295B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98905025"/>
      </p:ext>
    </p:extLst>
  </p:cSld>
  <p:clrMapOvr>
    <a:masterClrMapping/>
  </p:clrMapOvr>
</p:sldLayout>
</file>

<file path=ppt/slideLayouts/slideLayout10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9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07178916"/>
      </p:ext>
    </p:extLst>
  </p:cSld>
  <p:clrMapOvr>
    <a:masterClrMapping/>
  </p:clrMapOvr>
  <p:transition spd="slow" advClick="0" advTm="0">
    <p:random/>
  </p:transition>
</p:sldLayout>
</file>

<file path=ppt/slideLayouts/slideLayout10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fld id="{79F2C00C-6164-45D4-9B27-32B6A89E44D6}" type="datetimeFigureOut">
              <a:rPr lang="zh-CN" altLang="en-US"/>
              <a:pPr>
                <a:defRPr/>
              </a:pPr>
              <a:t>2021/9/2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fld id="{8CF0B8DF-7FC7-4035-BBA1-B588AB22B3A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67635382"/>
      </p:ext>
    </p:extLst>
  </p:cSld>
  <p:clrMapOvr>
    <a:masterClrMapping/>
  </p:clrMapOvr>
</p:sldLayout>
</file>

<file path=ppt/slideLayouts/slideLayout10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9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27996583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22775266"/>
      </p:ext>
    </p:extLst>
  </p:cSld>
  <p:clrMapOvr>
    <a:masterClrMapping/>
  </p:clrMapOvr>
</p:sldLayout>
</file>

<file path=ppt/slideLayouts/slideLayout10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图片占位符 7"/>
          <p:cNvSpPr>
            <a:spLocks noGrp="1"/>
          </p:cNvSpPr>
          <p:nvPr>
            <p:ph type="pic" sz="quarter" idx="10"/>
          </p:nvPr>
        </p:nvSpPr>
        <p:spPr>
          <a:xfrm>
            <a:off x="1536700" y="2055813"/>
            <a:ext cx="3357563" cy="1733550"/>
          </a:xfrm>
          <a:custGeom>
            <a:avLst/>
            <a:gdLst>
              <a:gd name="connsiteX0" fmla="*/ 0 w 3357563"/>
              <a:gd name="connsiteY0" fmla="*/ 0 h 1733550"/>
              <a:gd name="connsiteX1" fmla="*/ 3357563 w 3357563"/>
              <a:gd name="connsiteY1" fmla="*/ 0 h 1733550"/>
              <a:gd name="connsiteX2" fmla="*/ 3357563 w 3357563"/>
              <a:gd name="connsiteY2" fmla="*/ 1733550 h 1733550"/>
              <a:gd name="connsiteX3" fmla="*/ 0 w 3357563"/>
              <a:gd name="connsiteY3" fmla="*/ 1733550 h 1733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57563" h="1733550">
                <a:moveTo>
                  <a:pt x="0" y="0"/>
                </a:moveTo>
                <a:lnTo>
                  <a:pt x="3357563" y="0"/>
                </a:lnTo>
                <a:lnTo>
                  <a:pt x="3357563" y="1733550"/>
                </a:lnTo>
                <a:lnTo>
                  <a:pt x="0" y="1733550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zh-CN" altLang="en-US" noProof="0"/>
          </a:p>
        </p:txBody>
      </p:sp>
      <p:sp>
        <p:nvSpPr>
          <p:cNvPr id="9" name="图片占位符 8"/>
          <p:cNvSpPr>
            <a:spLocks noGrp="1"/>
          </p:cNvSpPr>
          <p:nvPr>
            <p:ph type="pic" sz="quarter" idx="11"/>
          </p:nvPr>
        </p:nvSpPr>
        <p:spPr>
          <a:xfrm>
            <a:off x="1536700" y="4005264"/>
            <a:ext cx="3357563" cy="1643063"/>
          </a:xfrm>
          <a:custGeom>
            <a:avLst/>
            <a:gdLst>
              <a:gd name="connsiteX0" fmla="*/ 0 w 3357563"/>
              <a:gd name="connsiteY0" fmla="*/ 0 h 1643063"/>
              <a:gd name="connsiteX1" fmla="*/ 3357563 w 3357563"/>
              <a:gd name="connsiteY1" fmla="*/ 0 h 1643063"/>
              <a:gd name="connsiteX2" fmla="*/ 3357563 w 3357563"/>
              <a:gd name="connsiteY2" fmla="*/ 1643063 h 1643063"/>
              <a:gd name="connsiteX3" fmla="*/ 0 w 3357563"/>
              <a:gd name="connsiteY3" fmla="*/ 1643063 h 16430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57563" h="1643063">
                <a:moveTo>
                  <a:pt x="0" y="0"/>
                </a:moveTo>
                <a:lnTo>
                  <a:pt x="3357563" y="0"/>
                </a:lnTo>
                <a:lnTo>
                  <a:pt x="3357563" y="1643063"/>
                </a:lnTo>
                <a:lnTo>
                  <a:pt x="0" y="1643063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zh-CN" altLang="en-US" noProof="0"/>
          </a:p>
        </p:txBody>
      </p:sp>
    </p:spTree>
    <p:extLst>
      <p:ext uri="{BB962C8B-B14F-4D97-AF65-F5344CB8AC3E}">
        <p14:creationId xmlns:p14="http://schemas.microsoft.com/office/powerpoint/2010/main" val="2215534060"/>
      </p:ext>
    </p:extLst>
  </p:cSld>
  <p:clrMapOvr>
    <a:masterClrMapping/>
  </p:clrMapOvr>
</p:sldLayout>
</file>

<file path=ppt/slideLayouts/slideLayout10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图片占位符 14"/>
          <p:cNvSpPr>
            <a:spLocks noGrp="1"/>
          </p:cNvSpPr>
          <p:nvPr>
            <p:ph type="pic" sz="quarter" idx="10"/>
          </p:nvPr>
        </p:nvSpPr>
        <p:spPr>
          <a:xfrm>
            <a:off x="2133481" y="2895600"/>
            <a:ext cx="7925036" cy="3097212"/>
          </a:xfrm>
          <a:custGeom>
            <a:avLst/>
            <a:gdLst>
              <a:gd name="connsiteX0" fmla="*/ 7183790 w 7925036"/>
              <a:gd name="connsiteY0" fmla="*/ 1616275 h 3097212"/>
              <a:gd name="connsiteX1" fmla="*/ 7925036 w 7925036"/>
              <a:gd name="connsiteY1" fmla="*/ 2356744 h 3097212"/>
              <a:gd name="connsiteX2" fmla="*/ 7183790 w 7925036"/>
              <a:gd name="connsiteY2" fmla="*/ 3097212 h 3097212"/>
              <a:gd name="connsiteX3" fmla="*/ 6442543 w 7925036"/>
              <a:gd name="connsiteY3" fmla="*/ 2356744 h 3097212"/>
              <a:gd name="connsiteX4" fmla="*/ 3942686 w 7925036"/>
              <a:gd name="connsiteY4" fmla="*/ 1616275 h 3097212"/>
              <a:gd name="connsiteX5" fmla="*/ 4683931 w 7925036"/>
              <a:gd name="connsiteY5" fmla="*/ 2356744 h 3097212"/>
              <a:gd name="connsiteX6" fmla="*/ 3942686 w 7925036"/>
              <a:gd name="connsiteY6" fmla="*/ 3097212 h 3097212"/>
              <a:gd name="connsiteX7" fmla="*/ 3201438 w 7925036"/>
              <a:gd name="connsiteY7" fmla="*/ 2356744 h 3097212"/>
              <a:gd name="connsiteX8" fmla="*/ 741248 w 7925036"/>
              <a:gd name="connsiteY8" fmla="*/ 1616275 h 3097212"/>
              <a:gd name="connsiteX9" fmla="*/ 1482494 w 7925036"/>
              <a:gd name="connsiteY9" fmla="*/ 2356744 h 3097212"/>
              <a:gd name="connsiteX10" fmla="*/ 741248 w 7925036"/>
              <a:gd name="connsiteY10" fmla="*/ 3097212 h 3097212"/>
              <a:gd name="connsiteX11" fmla="*/ 1 w 7925036"/>
              <a:gd name="connsiteY11" fmla="*/ 2356744 h 3097212"/>
              <a:gd name="connsiteX12" fmla="*/ 5537959 w 7925036"/>
              <a:gd name="connsiteY12" fmla="*/ 6223 h 3097212"/>
              <a:gd name="connsiteX13" fmla="*/ 7076454 w 7925036"/>
              <a:gd name="connsiteY13" fmla="*/ 1545496 h 3097212"/>
              <a:gd name="connsiteX14" fmla="*/ 5537959 w 7925036"/>
              <a:gd name="connsiteY14" fmla="*/ 3084768 h 3097212"/>
              <a:gd name="connsiteX15" fmla="*/ 3999465 w 7925036"/>
              <a:gd name="connsiteY15" fmla="*/ 1545496 h 3097212"/>
              <a:gd name="connsiteX16" fmla="*/ 2340410 w 7925036"/>
              <a:gd name="connsiteY16" fmla="*/ 6223 h 3097212"/>
              <a:gd name="connsiteX17" fmla="*/ 3879683 w 7925036"/>
              <a:gd name="connsiteY17" fmla="*/ 1545496 h 3097212"/>
              <a:gd name="connsiteX18" fmla="*/ 2340410 w 7925036"/>
              <a:gd name="connsiteY18" fmla="*/ 3084768 h 3097212"/>
              <a:gd name="connsiteX19" fmla="*/ 801137 w 7925036"/>
              <a:gd name="connsiteY19" fmla="*/ 1545496 h 3097212"/>
              <a:gd name="connsiteX20" fmla="*/ 7183790 w 7925036"/>
              <a:gd name="connsiteY20" fmla="*/ 0 h 3097212"/>
              <a:gd name="connsiteX21" fmla="*/ 7925036 w 7925036"/>
              <a:gd name="connsiteY21" fmla="*/ 741247 h 3097212"/>
              <a:gd name="connsiteX22" fmla="*/ 7183790 w 7925036"/>
              <a:gd name="connsiteY22" fmla="*/ 1482493 h 3097212"/>
              <a:gd name="connsiteX23" fmla="*/ 6442543 w 7925036"/>
              <a:gd name="connsiteY23" fmla="*/ 741247 h 3097212"/>
              <a:gd name="connsiteX24" fmla="*/ 3942686 w 7925036"/>
              <a:gd name="connsiteY24" fmla="*/ 0 h 3097212"/>
              <a:gd name="connsiteX25" fmla="*/ 4683931 w 7925036"/>
              <a:gd name="connsiteY25" fmla="*/ 741247 h 3097212"/>
              <a:gd name="connsiteX26" fmla="*/ 3942686 w 7925036"/>
              <a:gd name="connsiteY26" fmla="*/ 1482493 h 3097212"/>
              <a:gd name="connsiteX27" fmla="*/ 3201438 w 7925036"/>
              <a:gd name="connsiteY27" fmla="*/ 741247 h 3097212"/>
              <a:gd name="connsiteX28" fmla="*/ 741247 w 7925036"/>
              <a:gd name="connsiteY28" fmla="*/ 0 h 3097212"/>
              <a:gd name="connsiteX29" fmla="*/ 1482493 w 7925036"/>
              <a:gd name="connsiteY29" fmla="*/ 741247 h 3097212"/>
              <a:gd name="connsiteX30" fmla="*/ 741247 w 7925036"/>
              <a:gd name="connsiteY30" fmla="*/ 1482493 h 3097212"/>
              <a:gd name="connsiteX31" fmla="*/ 0 w 7925036"/>
              <a:gd name="connsiteY31" fmla="*/ 741247 h 3097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7925036" h="3097212">
                <a:moveTo>
                  <a:pt x="7183790" y="1616275"/>
                </a:moveTo>
                <a:lnTo>
                  <a:pt x="7925036" y="2356744"/>
                </a:lnTo>
                <a:lnTo>
                  <a:pt x="7183790" y="3097212"/>
                </a:lnTo>
                <a:lnTo>
                  <a:pt x="6442543" y="2356744"/>
                </a:lnTo>
                <a:close/>
                <a:moveTo>
                  <a:pt x="3942686" y="1616275"/>
                </a:moveTo>
                <a:lnTo>
                  <a:pt x="4683931" y="2356744"/>
                </a:lnTo>
                <a:lnTo>
                  <a:pt x="3942686" y="3097212"/>
                </a:lnTo>
                <a:lnTo>
                  <a:pt x="3201438" y="2356744"/>
                </a:lnTo>
                <a:close/>
                <a:moveTo>
                  <a:pt x="741248" y="1616275"/>
                </a:moveTo>
                <a:lnTo>
                  <a:pt x="1482494" y="2356744"/>
                </a:lnTo>
                <a:lnTo>
                  <a:pt x="741248" y="3097212"/>
                </a:lnTo>
                <a:lnTo>
                  <a:pt x="1" y="2356744"/>
                </a:lnTo>
                <a:close/>
                <a:moveTo>
                  <a:pt x="5537959" y="6223"/>
                </a:moveTo>
                <a:lnTo>
                  <a:pt x="7076454" y="1545496"/>
                </a:lnTo>
                <a:lnTo>
                  <a:pt x="5537959" y="3084768"/>
                </a:lnTo>
                <a:lnTo>
                  <a:pt x="3999465" y="1545496"/>
                </a:lnTo>
                <a:close/>
                <a:moveTo>
                  <a:pt x="2340410" y="6223"/>
                </a:moveTo>
                <a:lnTo>
                  <a:pt x="3879683" y="1545496"/>
                </a:lnTo>
                <a:lnTo>
                  <a:pt x="2340410" y="3084768"/>
                </a:lnTo>
                <a:lnTo>
                  <a:pt x="801137" y="1545496"/>
                </a:lnTo>
                <a:close/>
                <a:moveTo>
                  <a:pt x="7183790" y="0"/>
                </a:moveTo>
                <a:lnTo>
                  <a:pt x="7925036" y="741247"/>
                </a:lnTo>
                <a:lnTo>
                  <a:pt x="7183790" y="1482493"/>
                </a:lnTo>
                <a:lnTo>
                  <a:pt x="6442543" y="741247"/>
                </a:lnTo>
                <a:close/>
                <a:moveTo>
                  <a:pt x="3942686" y="0"/>
                </a:moveTo>
                <a:lnTo>
                  <a:pt x="4683931" y="741247"/>
                </a:lnTo>
                <a:lnTo>
                  <a:pt x="3942686" y="1482493"/>
                </a:lnTo>
                <a:lnTo>
                  <a:pt x="3201438" y="741247"/>
                </a:lnTo>
                <a:close/>
                <a:moveTo>
                  <a:pt x="741247" y="0"/>
                </a:moveTo>
                <a:lnTo>
                  <a:pt x="1482493" y="741247"/>
                </a:lnTo>
                <a:lnTo>
                  <a:pt x="741247" y="1482493"/>
                </a:lnTo>
                <a:lnTo>
                  <a:pt x="0" y="741247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zh-CN" altLang="en-US" noProof="0"/>
          </a:p>
        </p:txBody>
      </p:sp>
    </p:spTree>
    <p:extLst>
      <p:ext uri="{BB962C8B-B14F-4D97-AF65-F5344CB8AC3E}">
        <p14:creationId xmlns:p14="http://schemas.microsoft.com/office/powerpoint/2010/main" val="3600358378"/>
      </p:ext>
    </p:extLst>
  </p:cSld>
  <p:clrMapOvr>
    <a:masterClrMapping/>
  </p:clrMapOvr>
</p:sldLayout>
</file>

<file path=ppt/slideLayouts/slideLayout10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图片占位符 10"/>
          <p:cNvSpPr>
            <a:spLocks noGrp="1"/>
          </p:cNvSpPr>
          <p:nvPr>
            <p:ph type="pic" sz="quarter" idx="10"/>
          </p:nvPr>
        </p:nvSpPr>
        <p:spPr>
          <a:xfrm>
            <a:off x="1602560" y="2349501"/>
            <a:ext cx="2715668" cy="1871664"/>
          </a:xfrm>
          <a:custGeom>
            <a:avLst/>
            <a:gdLst>
              <a:gd name="connsiteX0" fmla="*/ 378694 w 2715668"/>
              <a:gd name="connsiteY0" fmla="*/ 0 h 1871664"/>
              <a:gd name="connsiteX1" fmla="*/ 2715668 w 2715668"/>
              <a:gd name="connsiteY1" fmla="*/ 0 h 1871664"/>
              <a:gd name="connsiteX2" fmla="*/ 2715668 w 2715668"/>
              <a:gd name="connsiteY2" fmla="*/ 1492970 h 1871664"/>
              <a:gd name="connsiteX3" fmla="*/ 2336974 w 2715668"/>
              <a:gd name="connsiteY3" fmla="*/ 1871664 h 1871664"/>
              <a:gd name="connsiteX4" fmla="*/ 0 w 2715668"/>
              <a:gd name="connsiteY4" fmla="*/ 1871664 h 1871664"/>
              <a:gd name="connsiteX5" fmla="*/ 0 w 2715668"/>
              <a:gd name="connsiteY5" fmla="*/ 378694 h 1871664"/>
              <a:gd name="connsiteX6" fmla="*/ 378694 w 2715668"/>
              <a:gd name="connsiteY6" fmla="*/ 0 h 1871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15668" h="1871664">
                <a:moveTo>
                  <a:pt x="378694" y="0"/>
                </a:moveTo>
                <a:lnTo>
                  <a:pt x="2715668" y="0"/>
                </a:lnTo>
                <a:lnTo>
                  <a:pt x="2715668" y="1492970"/>
                </a:lnTo>
                <a:cubicBezTo>
                  <a:pt x="2715668" y="1702117"/>
                  <a:pt x="2546121" y="1871664"/>
                  <a:pt x="2336974" y="1871664"/>
                </a:cubicBezTo>
                <a:lnTo>
                  <a:pt x="0" y="1871664"/>
                </a:lnTo>
                <a:lnTo>
                  <a:pt x="0" y="378694"/>
                </a:lnTo>
                <a:cubicBezTo>
                  <a:pt x="0" y="169547"/>
                  <a:pt x="169547" y="0"/>
                  <a:pt x="378694" y="0"/>
                </a:cubicBez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zh-CN" altLang="en-US" noProof="0"/>
          </a:p>
        </p:txBody>
      </p:sp>
      <p:sp>
        <p:nvSpPr>
          <p:cNvPr id="12" name="图片占位符 11"/>
          <p:cNvSpPr>
            <a:spLocks noGrp="1"/>
          </p:cNvSpPr>
          <p:nvPr>
            <p:ph type="pic" sz="quarter" idx="11"/>
          </p:nvPr>
        </p:nvSpPr>
        <p:spPr>
          <a:xfrm>
            <a:off x="4739200" y="2349501"/>
            <a:ext cx="2713605" cy="1871664"/>
          </a:xfrm>
          <a:custGeom>
            <a:avLst/>
            <a:gdLst>
              <a:gd name="connsiteX0" fmla="*/ 395183 w 2713605"/>
              <a:gd name="connsiteY0" fmla="*/ 0 h 1871664"/>
              <a:gd name="connsiteX1" fmla="*/ 2713605 w 2713605"/>
              <a:gd name="connsiteY1" fmla="*/ 0 h 1871664"/>
              <a:gd name="connsiteX2" fmla="*/ 2713605 w 2713605"/>
              <a:gd name="connsiteY2" fmla="*/ 1476481 h 1871664"/>
              <a:gd name="connsiteX3" fmla="*/ 2318422 w 2713605"/>
              <a:gd name="connsiteY3" fmla="*/ 1871664 h 1871664"/>
              <a:gd name="connsiteX4" fmla="*/ 0 w 2713605"/>
              <a:gd name="connsiteY4" fmla="*/ 1871664 h 1871664"/>
              <a:gd name="connsiteX5" fmla="*/ 0 w 2713605"/>
              <a:gd name="connsiteY5" fmla="*/ 395183 h 1871664"/>
              <a:gd name="connsiteX6" fmla="*/ 395183 w 2713605"/>
              <a:gd name="connsiteY6" fmla="*/ 0 h 1871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13605" h="1871664">
                <a:moveTo>
                  <a:pt x="395183" y="0"/>
                </a:moveTo>
                <a:lnTo>
                  <a:pt x="2713605" y="0"/>
                </a:lnTo>
                <a:lnTo>
                  <a:pt x="2713605" y="1476481"/>
                </a:lnTo>
                <a:cubicBezTo>
                  <a:pt x="2713605" y="1694735"/>
                  <a:pt x="2536676" y="1871664"/>
                  <a:pt x="2318422" y="1871664"/>
                </a:cubicBezTo>
                <a:lnTo>
                  <a:pt x="0" y="1871664"/>
                </a:lnTo>
                <a:lnTo>
                  <a:pt x="0" y="395183"/>
                </a:lnTo>
                <a:cubicBezTo>
                  <a:pt x="0" y="176929"/>
                  <a:pt x="176929" y="0"/>
                  <a:pt x="395183" y="0"/>
                </a:cubicBez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zh-CN" altLang="en-US" noProof="0"/>
          </a:p>
        </p:txBody>
      </p:sp>
      <p:sp>
        <p:nvSpPr>
          <p:cNvPr id="13" name="图片占位符 12"/>
          <p:cNvSpPr>
            <a:spLocks noGrp="1"/>
          </p:cNvSpPr>
          <p:nvPr>
            <p:ph type="pic" sz="quarter" idx="12"/>
          </p:nvPr>
        </p:nvSpPr>
        <p:spPr>
          <a:xfrm>
            <a:off x="7873774" y="2349501"/>
            <a:ext cx="2715668" cy="1871664"/>
          </a:xfrm>
          <a:custGeom>
            <a:avLst/>
            <a:gdLst>
              <a:gd name="connsiteX0" fmla="*/ 378694 w 2715668"/>
              <a:gd name="connsiteY0" fmla="*/ 0 h 1871664"/>
              <a:gd name="connsiteX1" fmla="*/ 2715668 w 2715668"/>
              <a:gd name="connsiteY1" fmla="*/ 0 h 1871664"/>
              <a:gd name="connsiteX2" fmla="*/ 2715668 w 2715668"/>
              <a:gd name="connsiteY2" fmla="*/ 1492970 h 1871664"/>
              <a:gd name="connsiteX3" fmla="*/ 2336974 w 2715668"/>
              <a:gd name="connsiteY3" fmla="*/ 1871664 h 1871664"/>
              <a:gd name="connsiteX4" fmla="*/ 0 w 2715668"/>
              <a:gd name="connsiteY4" fmla="*/ 1871664 h 1871664"/>
              <a:gd name="connsiteX5" fmla="*/ 0 w 2715668"/>
              <a:gd name="connsiteY5" fmla="*/ 378694 h 1871664"/>
              <a:gd name="connsiteX6" fmla="*/ 378694 w 2715668"/>
              <a:gd name="connsiteY6" fmla="*/ 0 h 1871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15668" h="1871664">
                <a:moveTo>
                  <a:pt x="378694" y="0"/>
                </a:moveTo>
                <a:lnTo>
                  <a:pt x="2715668" y="0"/>
                </a:lnTo>
                <a:lnTo>
                  <a:pt x="2715668" y="1492970"/>
                </a:lnTo>
                <a:cubicBezTo>
                  <a:pt x="2715668" y="1702117"/>
                  <a:pt x="2546121" y="1871664"/>
                  <a:pt x="2336974" y="1871664"/>
                </a:cubicBezTo>
                <a:lnTo>
                  <a:pt x="0" y="1871664"/>
                </a:lnTo>
                <a:lnTo>
                  <a:pt x="0" y="378694"/>
                </a:lnTo>
                <a:cubicBezTo>
                  <a:pt x="0" y="169547"/>
                  <a:pt x="169547" y="0"/>
                  <a:pt x="378694" y="0"/>
                </a:cubicBez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zh-CN" altLang="en-US" noProof="0"/>
          </a:p>
        </p:txBody>
      </p:sp>
    </p:spTree>
    <p:extLst>
      <p:ext uri="{BB962C8B-B14F-4D97-AF65-F5344CB8AC3E}">
        <p14:creationId xmlns:p14="http://schemas.microsoft.com/office/powerpoint/2010/main" val="2010181871"/>
      </p:ext>
    </p:extLst>
  </p:cSld>
  <p:clrMapOvr>
    <a:masterClrMapping/>
  </p:clrMapOvr>
</p:sldLayout>
</file>

<file path=ppt/slideLayouts/slideLayout10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图片占位符 6"/>
          <p:cNvSpPr>
            <a:spLocks noGrp="1"/>
          </p:cNvSpPr>
          <p:nvPr>
            <p:ph type="pic" sz="quarter" idx="10"/>
          </p:nvPr>
        </p:nvSpPr>
        <p:spPr>
          <a:xfrm>
            <a:off x="1274237" y="1882720"/>
            <a:ext cx="4921473" cy="4154963"/>
          </a:xfrm>
          <a:custGeom>
            <a:avLst/>
            <a:gdLst>
              <a:gd name="connsiteX0" fmla="*/ 2132019 w 4921473"/>
              <a:gd name="connsiteY0" fmla="*/ 3483422 h 4154963"/>
              <a:gd name="connsiteX1" fmla="*/ 2796098 w 4921473"/>
              <a:gd name="connsiteY1" fmla="*/ 3483422 h 4154963"/>
              <a:gd name="connsiteX2" fmla="*/ 2796098 w 4921473"/>
              <a:gd name="connsiteY2" fmla="*/ 4154963 h 4154963"/>
              <a:gd name="connsiteX3" fmla="*/ 2132019 w 4921473"/>
              <a:gd name="connsiteY3" fmla="*/ 4154963 h 4154963"/>
              <a:gd name="connsiteX4" fmla="*/ 1427727 w 4921473"/>
              <a:gd name="connsiteY4" fmla="*/ 2801561 h 4154963"/>
              <a:gd name="connsiteX5" fmla="*/ 2078049 w 4921473"/>
              <a:gd name="connsiteY5" fmla="*/ 2801561 h 4154963"/>
              <a:gd name="connsiteX6" fmla="*/ 2078049 w 4921473"/>
              <a:gd name="connsiteY6" fmla="*/ 3463573 h 4154963"/>
              <a:gd name="connsiteX7" fmla="*/ 1427727 w 4921473"/>
              <a:gd name="connsiteY7" fmla="*/ 3463573 h 4154963"/>
              <a:gd name="connsiteX8" fmla="*/ 3556472 w 4921473"/>
              <a:gd name="connsiteY8" fmla="*/ 2086542 h 4154963"/>
              <a:gd name="connsiteX9" fmla="*/ 4224225 w 4921473"/>
              <a:gd name="connsiteY9" fmla="*/ 2086542 h 4154963"/>
              <a:gd name="connsiteX10" fmla="*/ 4224225 w 4921473"/>
              <a:gd name="connsiteY10" fmla="*/ 2744336 h 4154963"/>
              <a:gd name="connsiteX11" fmla="*/ 3556472 w 4921473"/>
              <a:gd name="connsiteY11" fmla="*/ 2744336 h 4154963"/>
              <a:gd name="connsiteX12" fmla="*/ 2124359 w 4921473"/>
              <a:gd name="connsiteY12" fmla="*/ 2086542 h 4154963"/>
              <a:gd name="connsiteX13" fmla="*/ 2792112 w 4921473"/>
              <a:gd name="connsiteY13" fmla="*/ 2086542 h 4154963"/>
              <a:gd name="connsiteX14" fmla="*/ 3510162 w 4921473"/>
              <a:gd name="connsiteY14" fmla="*/ 2086542 h 4154963"/>
              <a:gd name="connsiteX15" fmla="*/ 3510162 w 4921473"/>
              <a:gd name="connsiteY15" fmla="*/ 2845120 h 4154963"/>
              <a:gd name="connsiteX16" fmla="*/ 3508423 w 4921473"/>
              <a:gd name="connsiteY16" fmla="*/ 2845120 h 4154963"/>
              <a:gd name="connsiteX17" fmla="*/ 3508423 w 4921473"/>
              <a:gd name="connsiteY17" fmla="*/ 3442112 h 4154963"/>
              <a:gd name="connsiteX18" fmla="*/ 2128032 w 4921473"/>
              <a:gd name="connsiteY18" fmla="*/ 3442112 h 4154963"/>
              <a:gd name="connsiteX19" fmla="*/ 2128032 w 4921473"/>
              <a:gd name="connsiteY19" fmla="*/ 2785541 h 4154963"/>
              <a:gd name="connsiteX20" fmla="*/ 2124359 w 4921473"/>
              <a:gd name="connsiteY20" fmla="*/ 2785541 h 4154963"/>
              <a:gd name="connsiteX21" fmla="*/ 686466 w 4921473"/>
              <a:gd name="connsiteY21" fmla="*/ 1377147 h 4154963"/>
              <a:gd name="connsiteX22" fmla="*/ 2078049 w 4921473"/>
              <a:gd name="connsiteY22" fmla="*/ 1377147 h 4154963"/>
              <a:gd name="connsiteX23" fmla="*/ 2078049 w 4921473"/>
              <a:gd name="connsiteY23" fmla="*/ 2757537 h 4154963"/>
              <a:gd name="connsiteX24" fmla="*/ 686466 w 4921473"/>
              <a:gd name="connsiteY24" fmla="*/ 2757537 h 4154963"/>
              <a:gd name="connsiteX25" fmla="*/ 1 w 4921473"/>
              <a:gd name="connsiteY25" fmla="*/ 1373614 h 4154963"/>
              <a:gd name="connsiteX26" fmla="*/ 652889 w 4921473"/>
              <a:gd name="connsiteY26" fmla="*/ 1373614 h 4154963"/>
              <a:gd name="connsiteX27" fmla="*/ 652889 w 4921473"/>
              <a:gd name="connsiteY27" fmla="*/ 2045230 h 4154963"/>
              <a:gd name="connsiteX28" fmla="*/ 1 w 4921473"/>
              <a:gd name="connsiteY28" fmla="*/ 2045230 h 4154963"/>
              <a:gd name="connsiteX29" fmla="*/ 2123130 w 4921473"/>
              <a:gd name="connsiteY29" fmla="*/ 682259 h 4154963"/>
              <a:gd name="connsiteX30" fmla="*/ 2790883 w 4921473"/>
              <a:gd name="connsiteY30" fmla="*/ 682259 h 4154963"/>
              <a:gd name="connsiteX31" fmla="*/ 2790883 w 4921473"/>
              <a:gd name="connsiteY31" fmla="*/ 1370536 h 4154963"/>
              <a:gd name="connsiteX32" fmla="*/ 2794979 w 4921473"/>
              <a:gd name="connsiteY32" fmla="*/ 1370536 h 4154963"/>
              <a:gd name="connsiteX33" fmla="*/ 2794979 w 4921473"/>
              <a:gd name="connsiteY33" fmla="*/ 2042152 h 4154963"/>
              <a:gd name="connsiteX34" fmla="*/ 2119034 w 4921473"/>
              <a:gd name="connsiteY34" fmla="*/ 2042152 h 4154963"/>
              <a:gd name="connsiteX35" fmla="*/ 2119034 w 4921473"/>
              <a:gd name="connsiteY35" fmla="*/ 1370536 h 4154963"/>
              <a:gd name="connsiteX36" fmla="*/ 2123130 w 4921473"/>
              <a:gd name="connsiteY36" fmla="*/ 1370536 h 4154963"/>
              <a:gd name="connsiteX37" fmla="*/ 2835964 w 4921473"/>
              <a:gd name="connsiteY37" fmla="*/ 1 h 4154963"/>
              <a:gd name="connsiteX38" fmla="*/ 4216355 w 4921473"/>
              <a:gd name="connsiteY38" fmla="*/ 1 h 4154963"/>
              <a:gd name="connsiteX39" fmla="*/ 4216355 w 4921473"/>
              <a:gd name="connsiteY39" fmla="*/ 682258 h 4154963"/>
              <a:gd name="connsiteX40" fmla="*/ 4921473 w 4921473"/>
              <a:gd name="connsiteY40" fmla="*/ 682258 h 4154963"/>
              <a:gd name="connsiteX41" fmla="*/ 4921473 w 4921473"/>
              <a:gd name="connsiteY41" fmla="*/ 2045230 h 4154963"/>
              <a:gd name="connsiteX42" fmla="*/ 4216355 w 4921473"/>
              <a:gd name="connsiteY42" fmla="*/ 2045230 h 4154963"/>
              <a:gd name="connsiteX43" fmla="*/ 3541082 w 4921473"/>
              <a:gd name="connsiteY43" fmla="*/ 2045230 h 4154963"/>
              <a:gd name="connsiteX44" fmla="*/ 2835964 w 4921473"/>
              <a:gd name="connsiteY44" fmla="*/ 2045230 h 4154963"/>
              <a:gd name="connsiteX45" fmla="*/ 689754 w 4921473"/>
              <a:gd name="connsiteY45" fmla="*/ 0 h 4154963"/>
              <a:gd name="connsiteX46" fmla="*/ 1421146 w 4921473"/>
              <a:gd name="connsiteY46" fmla="*/ 0 h 4154963"/>
              <a:gd name="connsiteX47" fmla="*/ 1576973 w 4921473"/>
              <a:gd name="connsiteY47" fmla="*/ 0 h 4154963"/>
              <a:gd name="connsiteX48" fmla="*/ 2078048 w 4921473"/>
              <a:gd name="connsiteY48" fmla="*/ 0 h 4154963"/>
              <a:gd name="connsiteX49" fmla="*/ 2078048 w 4921473"/>
              <a:gd name="connsiteY49" fmla="*/ 1327683 h 4154963"/>
              <a:gd name="connsiteX50" fmla="*/ 1427726 w 4921473"/>
              <a:gd name="connsiteY50" fmla="*/ 1327683 h 4154963"/>
              <a:gd name="connsiteX51" fmla="*/ 1421146 w 4921473"/>
              <a:gd name="connsiteY51" fmla="*/ 1327683 h 4154963"/>
              <a:gd name="connsiteX52" fmla="*/ 0 w 4921473"/>
              <a:gd name="connsiteY52" fmla="*/ 1327683 h 4154963"/>
              <a:gd name="connsiteX53" fmla="*/ 0 w 4921473"/>
              <a:gd name="connsiteY53" fmla="*/ 682257 h 4154963"/>
              <a:gd name="connsiteX54" fmla="*/ 689754 w 4921473"/>
              <a:gd name="connsiteY54" fmla="*/ 682257 h 41549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4921473" h="4154963">
                <a:moveTo>
                  <a:pt x="2132019" y="3483422"/>
                </a:moveTo>
                <a:lnTo>
                  <a:pt x="2796098" y="3483422"/>
                </a:lnTo>
                <a:lnTo>
                  <a:pt x="2796098" y="4154963"/>
                </a:lnTo>
                <a:lnTo>
                  <a:pt x="2132019" y="4154963"/>
                </a:lnTo>
                <a:close/>
                <a:moveTo>
                  <a:pt x="1427727" y="2801561"/>
                </a:moveTo>
                <a:lnTo>
                  <a:pt x="2078049" y="2801561"/>
                </a:lnTo>
                <a:lnTo>
                  <a:pt x="2078049" y="3463573"/>
                </a:lnTo>
                <a:lnTo>
                  <a:pt x="1427727" y="3463573"/>
                </a:lnTo>
                <a:close/>
                <a:moveTo>
                  <a:pt x="3556472" y="2086542"/>
                </a:moveTo>
                <a:lnTo>
                  <a:pt x="4224225" y="2086542"/>
                </a:lnTo>
                <a:lnTo>
                  <a:pt x="4224225" y="2744336"/>
                </a:lnTo>
                <a:lnTo>
                  <a:pt x="3556472" y="2744336"/>
                </a:lnTo>
                <a:close/>
                <a:moveTo>
                  <a:pt x="2124359" y="2086542"/>
                </a:moveTo>
                <a:lnTo>
                  <a:pt x="2792112" y="2086542"/>
                </a:lnTo>
                <a:lnTo>
                  <a:pt x="3510162" y="2086542"/>
                </a:lnTo>
                <a:lnTo>
                  <a:pt x="3510162" y="2845120"/>
                </a:lnTo>
                <a:lnTo>
                  <a:pt x="3508423" y="2845120"/>
                </a:lnTo>
                <a:lnTo>
                  <a:pt x="3508423" y="3442112"/>
                </a:lnTo>
                <a:lnTo>
                  <a:pt x="2128032" y="3442112"/>
                </a:lnTo>
                <a:lnTo>
                  <a:pt x="2128032" y="2785541"/>
                </a:lnTo>
                <a:lnTo>
                  <a:pt x="2124359" y="2785541"/>
                </a:lnTo>
                <a:close/>
                <a:moveTo>
                  <a:pt x="686466" y="1377147"/>
                </a:moveTo>
                <a:lnTo>
                  <a:pt x="2078049" y="1377147"/>
                </a:lnTo>
                <a:lnTo>
                  <a:pt x="2078049" y="2757537"/>
                </a:lnTo>
                <a:lnTo>
                  <a:pt x="686466" y="2757537"/>
                </a:lnTo>
                <a:close/>
                <a:moveTo>
                  <a:pt x="1" y="1373614"/>
                </a:moveTo>
                <a:lnTo>
                  <a:pt x="652889" y="1373614"/>
                </a:lnTo>
                <a:lnTo>
                  <a:pt x="652889" y="2045230"/>
                </a:lnTo>
                <a:lnTo>
                  <a:pt x="1" y="2045230"/>
                </a:lnTo>
                <a:close/>
                <a:moveTo>
                  <a:pt x="2123130" y="682259"/>
                </a:moveTo>
                <a:lnTo>
                  <a:pt x="2790883" y="682259"/>
                </a:lnTo>
                <a:lnTo>
                  <a:pt x="2790883" y="1370536"/>
                </a:lnTo>
                <a:lnTo>
                  <a:pt x="2794979" y="1370536"/>
                </a:lnTo>
                <a:lnTo>
                  <a:pt x="2794979" y="2042152"/>
                </a:lnTo>
                <a:lnTo>
                  <a:pt x="2119034" y="2042152"/>
                </a:lnTo>
                <a:lnTo>
                  <a:pt x="2119034" y="1370536"/>
                </a:lnTo>
                <a:lnTo>
                  <a:pt x="2123130" y="1370536"/>
                </a:lnTo>
                <a:close/>
                <a:moveTo>
                  <a:pt x="2835964" y="1"/>
                </a:moveTo>
                <a:lnTo>
                  <a:pt x="4216355" y="1"/>
                </a:lnTo>
                <a:lnTo>
                  <a:pt x="4216355" y="682258"/>
                </a:lnTo>
                <a:lnTo>
                  <a:pt x="4921473" y="682258"/>
                </a:lnTo>
                <a:lnTo>
                  <a:pt x="4921473" y="2045230"/>
                </a:lnTo>
                <a:lnTo>
                  <a:pt x="4216355" y="2045230"/>
                </a:lnTo>
                <a:lnTo>
                  <a:pt x="3541082" y="2045230"/>
                </a:lnTo>
                <a:lnTo>
                  <a:pt x="2835964" y="2045230"/>
                </a:lnTo>
                <a:close/>
                <a:moveTo>
                  <a:pt x="689754" y="0"/>
                </a:moveTo>
                <a:lnTo>
                  <a:pt x="1421146" y="0"/>
                </a:lnTo>
                <a:lnTo>
                  <a:pt x="1576973" y="0"/>
                </a:lnTo>
                <a:lnTo>
                  <a:pt x="2078048" y="0"/>
                </a:lnTo>
                <a:lnTo>
                  <a:pt x="2078048" y="1327683"/>
                </a:lnTo>
                <a:lnTo>
                  <a:pt x="1427726" y="1327683"/>
                </a:lnTo>
                <a:lnTo>
                  <a:pt x="1421146" y="1327683"/>
                </a:lnTo>
                <a:lnTo>
                  <a:pt x="0" y="1327683"/>
                </a:lnTo>
                <a:lnTo>
                  <a:pt x="0" y="682257"/>
                </a:lnTo>
                <a:lnTo>
                  <a:pt x="689754" y="682257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zh-CN" altLang="en-US" noProof="0"/>
          </a:p>
        </p:txBody>
      </p:sp>
    </p:spTree>
    <p:extLst>
      <p:ext uri="{BB962C8B-B14F-4D97-AF65-F5344CB8AC3E}">
        <p14:creationId xmlns:p14="http://schemas.microsoft.com/office/powerpoint/2010/main" val="2316641266"/>
      </p:ext>
    </p:extLst>
  </p:cSld>
  <p:clrMapOvr>
    <a:masterClrMapping/>
  </p:clrMapOvr>
</p:sldLayout>
</file>

<file path=ppt/slideLayouts/slideLayout10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图片占位符 7"/>
          <p:cNvSpPr>
            <a:spLocks noGrp="1"/>
          </p:cNvSpPr>
          <p:nvPr>
            <p:ph type="pic" sz="quarter" idx="10"/>
          </p:nvPr>
        </p:nvSpPr>
        <p:spPr>
          <a:xfrm>
            <a:off x="1644786" y="1840519"/>
            <a:ext cx="2240221" cy="2330857"/>
          </a:xfrm>
          <a:custGeom>
            <a:avLst/>
            <a:gdLst>
              <a:gd name="connsiteX0" fmla="*/ 251798 w 2240221"/>
              <a:gd name="connsiteY0" fmla="*/ 0 h 2330857"/>
              <a:gd name="connsiteX1" fmla="*/ 2240221 w 2240221"/>
              <a:gd name="connsiteY1" fmla="*/ 239393 h 2330857"/>
              <a:gd name="connsiteX2" fmla="*/ 1988423 w 2240221"/>
              <a:gd name="connsiteY2" fmla="*/ 2330857 h 2330857"/>
              <a:gd name="connsiteX3" fmla="*/ 0 w 2240221"/>
              <a:gd name="connsiteY3" fmla="*/ 2091464 h 2330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40221" h="2330857">
                <a:moveTo>
                  <a:pt x="251798" y="0"/>
                </a:moveTo>
                <a:lnTo>
                  <a:pt x="2240221" y="239393"/>
                </a:lnTo>
                <a:lnTo>
                  <a:pt x="1988423" y="2330857"/>
                </a:lnTo>
                <a:lnTo>
                  <a:pt x="0" y="2091464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zh-CN" altLang="en-US" noProof="0"/>
          </a:p>
        </p:txBody>
      </p:sp>
      <p:sp>
        <p:nvSpPr>
          <p:cNvPr id="9" name="图片占位符 8"/>
          <p:cNvSpPr>
            <a:spLocks noGrp="1"/>
          </p:cNvSpPr>
          <p:nvPr>
            <p:ph type="pic" sz="quarter" idx="11"/>
          </p:nvPr>
        </p:nvSpPr>
        <p:spPr>
          <a:xfrm>
            <a:off x="6610486" y="1840519"/>
            <a:ext cx="2240221" cy="2330857"/>
          </a:xfrm>
          <a:custGeom>
            <a:avLst/>
            <a:gdLst>
              <a:gd name="connsiteX0" fmla="*/ 251798 w 2240221"/>
              <a:gd name="connsiteY0" fmla="*/ 0 h 2330857"/>
              <a:gd name="connsiteX1" fmla="*/ 2240221 w 2240221"/>
              <a:gd name="connsiteY1" fmla="*/ 239393 h 2330857"/>
              <a:gd name="connsiteX2" fmla="*/ 1988423 w 2240221"/>
              <a:gd name="connsiteY2" fmla="*/ 2330857 h 2330857"/>
              <a:gd name="connsiteX3" fmla="*/ 0 w 2240221"/>
              <a:gd name="connsiteY3" fmla="*/ 2091464 h 2330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40221" h="2330857">
                <a:moveTo>
                  <a:pt x="251798" y="0"/>
                </a:moveTo>
                <a:lnTo>
                  <a:pt x="2240221" y="239393"/>
                </a:lnTo>
                <a:lnTo>
                  <a:pt x="1988423" y="2330857"/>
                </a:lnTo>
                <a:lnTo>
                  <a:pt x="0" y="2091464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zh-CN" altLang="en-US" noProof="0"/>
          </a:p>
        </p:txBody>
      </p:sp>
    </p:spTree>
    <p:extLst>
      <p:ext uri="{BB962C8B-B14F-4D97-AF65-F5344CB8AC3E}">
        <p14:creationId xmlns:p14="http://schemas.microsoft.com/office/powerpoint/2010/main" val="3403294404"/>
      </p:ext>
    </p:extLst>
  </p:cSld>
  <p:clrMapOvr>
    <a:masterClrMapping/>
  </p:clrMapOvr>
</p:sldLayout>
</file>

<file path=ppt/slideLayouts/slideLayout10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图片占位符 11"/>
          <p:cNvSpPr>
            <a:spLocks noGrp="1"/>
          </p:cNvSpPr>
          <p:nvPr>
            <p:ph type="pic" sz="quarter" idx="10"/>
          </p:nvPr>
        </p:nvSpPr>
        <p:spPr>
          <a:xfrm>
            <a:off x="5767387" y="1886744"/>
            <a:ext cx="4869098" cy="3459956"/>
          </a:xfrm>
          <a:custGeom>
            <a:avLst/>
            <a:gdLst>
              <a:gd name="connsiteX0" fmla="*/ 2473924 w 4869098"/>
              <a:gd name="connsiteY0" fmla="*/ 2213541 h 3459956"/>
              <a:gd name="connsiteX1" fmla="*/ 4869098 w 4869098"/>
              <a:gd name="connsiteY1" fmla="*/ 2456172 h 3459956"/>
              <a:gd name="connsiteX2" fmla="*/ 4869098 w 4869098"/>
              <a:gd name="connsiteY2" fmla="*/ 3459956 h 3459956"/>
              <a:gd name="connsiteX3" fmla="*/ 2473924 w 4869098"/>
              <a:gd name="connsiteY3" fmla="*/ 3453172 h 3459956"/>
              <a:gd name="connsiteX4" fmla="*/ 2473924 w 4869098"/>
              <a:gd name="connsiteY4" fmla="*/ 2213541 h 3459956"/>
              <a:gd name="connsiteX5" fmla="*/ 2398636 w 4869098"/>
              <a:gd name="connsiteY5" fmla="*/ 2213541 h 3459956"/>
              <a:gd name="connsiteX6" fmla="*/ 2398636 w 4869098"/>
              <a:gd name="connsiteY6" fmla="*/ 3453172 h 3459956"/>
              <a:gd name="connsiteX7" fmla="*/ 3462 w 4869098"/>
              <a:gd name="connsiteY7" fmla="*/ 3459956 h 3459956"/>
              <a:gd name="connsiteX8" fmla="*/ 3462 w 4869098"/>
              <a:gd name="connsiteY8" fmla="*/ 2456172 h 3459956"/>
              <a:gd name="connsiteX9" fmla="*/ 4869098 w 4869098"/>
              <a:gd name="connsiteY9" fmla="*/ 1030600 h 3459956"/>
              <a:gd name="connsiteX10" fmla="*/ 4869098 w 4869098"/>
              <a:gd name="connsiteY10" fmla="*/ 2410890 h 3459956"/>
              <a:gd name="connsiteX11" fmla="*/ 2472425 w 4869098"/>
              <a:gd name="connsiteY11" fmla="*/ 2162533 h 3459956"/>
              <a:gd name="connsiteX12" fmla="*/ 2469749 w 4869098"/>
              <a:gd name="connsiteY12" fmla="*/ 1267319 h 3459956"/>
              <a:gd name="connsiteX13" fmla="*/ 0 w 4869098"/>
              <a:gd name="connsiteY13" fmla="*/ 1030600 h 3459956"/>
              <a:gd name="connsiteX14" fmla="*/ 2399349 w 4869098"/>
              <a:gd name="connsiteY14" fmla="*/ 1267319 h 3459956"/>
              <a:gd name="connsiteX15" fmla="*/ 2396673 w 4869098"/>
              <a:gd name="connsiteY15" fmla="*/ 2162533 h 3459956"/>
              <a:gd name="connsiteX16" fmla="*/ 0 w 4869098"/>
              <a:gd name="connsiteY16" fmla="*/ 2410890 h 3459956"/>
              <a:gd name="connsiteX17" fmla="*/ 0 w 4869098"/>
              <a:gd name="connsiteY17" fmla="*/ 0 h 3459956"/>
              <a:gd name="connsiteX18" fmla="*/ 4869098 w 4869098"/>
              <a:gd name="connsiteY18" fmla="*/ 0 h 3459956"/>
              <a:gd name="connsiteX19" fmla="*/ 4869098 w 4869098"/>
              <a:gd name="connsiteY19" fmla="*/ 980164 h 3459956"/>
              <a:gd name="connsiteX20" fmla="*/ 2423170 w 4869098"/>
              <a:gd name="connsiteY20" fmla="*/ 1221025 h 3459956"/>
              <a:gd name="connsiteX21" fmla="*/ 0 w 4869098"/>
              <a:gd name="connsiteY21" fmla="*/ 979523 h 3459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869098" h="3459956">
                <a:moveTo>
                  <a:pt x="2473924" y="2213541"/>
                </a:moveTo>
                <a:lnTo>
                  <a:pt x="4869098" y="2456172"/>
                </a:lnTo>
                <a:lnTo>
                  <a:pt x="4869098" y="3459956"/>
                </a:lnTo>
                <a:lnTo>
                  <a:pt x="2473924" y="3453172"/>
                </a:lnTo>
                <a:cubicBezTo>
                  <a:pt x="2476395" y="3046117"/>
                  <a:pt x="2471453" y="2620596"/>
                  <a:pt x="2473924" y="2213541"/>
                </a:cubicBezTo>
                <a:close/>
                <a:moveTo>
                  <a:pt x="2398636" y="2213541"/>
                </a:moveTo>
                <a:cubicBezTo>
                  <a:pt x="2401108" y="2620596"/>
                  <a:pt x="2396165" y="3046117"/>
                  <a:pt x="2398636" y="3453172"/>
                </a:cubicBezTo>
                <a:lnTo>
                  <a:pt x="3462" y="3459956"/>
                </a:lnTo>
                <a:lnTo>
                  <a:pt x="3462" y="2456172"/>
                </a:lnTo>
                <a:close/>
                <a:moveTo>
                  <a:pt x="4869098" y="1030600"/>
                </a:moveTo>
                <a:lnTo>
                  <a:pt x="4869098" y="2410890"/>
                </a:lnTo>
                <a:lnTo>
                  <a:pt x="2472425" y="2162533"/>
                </a:lnTo>
                <a:cubicBezTo>
                  <a:pt x="2471533" y="1864128"/>
                  <a:pt x="2470641" y="1565723"/>
                  <a:pt x="2469749" y="1267319"/>
                </a:cubicBezTo>
                <a:close/>
                <a:moveTo>
                  <a:pt x="0" y="1030600"/>
                </a:moveTo>
                <a:lnTo>
                  <a:pt x="2399349" y="1267319"/>
                </a:lnTo>
                <a:cubicBezTo>
                  <a:pt x="2398457" y="1565723"/>
                  <a:pt x="2397565" y="1864128"/>
                  <a:pt x="2396673" y="2162533"/>
                </a:cubicBezTo>
                <a:lnTo>
                  <a:pt x="0" y="2410890"/>
                </a:lnTo>
                <a:close/>
                <a:moveTo>
                  <a:pt x="0" y="0"/>
                </a:moveTo>
                <a:lnTo>
                  <a:pt x="4869098" y="0"/>
                </a:lnTo>
                <a:lnTo>
                  <a:pt x="4869098" y="980164"/>
                </a:lnTo>
                <a:lnTo>
                  <a:pt x="2423170" y="1221025"/>
                </a:lnTo>
                <a:lnTo>
                  <a:pt x="0" y="979523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zh-CN" altLang="en-US" noProof="0"/>
          </a:p>
        </p:txBody>
      </p:sp>
    </p:spTree>
    <p:extLst>
      <p:ext uri="{BB962C8B-B14F-4D97-AF65-F5344CB8AC3E}">
        <p14:creationId xmlns:p14="http://schemas.microsoft.com/office/powerpoint/2010/main" val="820910373"/>
      </p:ext>
    </p:extLst>
  </p:cSld>
  <p:clrMapOvr>
    <a:masterClrMapping/>
  </p:clrMapOvr>
</p:sldLayout>
</file>

<file path=ppt/slideLayouts/slideLayout10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1F70CDE-E7DF-4768-81E7-622C5A76CF0A}" type="datetimeFigureOut">
              <a:rPr lang="zh-CN" altLang="en-US"/>
              <a:pPr>
                <a:defRPr/>
              </a:pPr>
              <a:t>2021/9/2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020529C-3AA2-47F0-AB37-D7498F8625E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9661591"/>
      </p:ext>
    </p:extLst>
  </p:cSld>
  <p:clrMapOvr>
    <a:masterClrMapping/>
  </p:clrMapOvr>
</p:sldLayout>
</file>

<file path=ppt/slideLayouts/slideLayout10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5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47277748"/>
      </p:ext>
    </p:extLst>
  </p:cSld>
  <p:clrMapOvr>
    <a:masterClrMapping/>
  </p:clrMapOvr>
</p:sldLayout>
</file>

<file path=ppt/slideLayouts/slideLayout10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B2CB7B16-E010-4082-B8DC-7BA6BE555FA9}" type="datetimeFigureOut">
              <a:rPr lang="zh-CN" altLang="en-US"/>
              <a:pPr>
                <a:defRPr/>
              </a:pPr>
              <a:t>2021/9/2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53DA0D1C-8D6D-4EBB-9AD8-D3DC4091298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07699773"/>
      </p:ext>
    </p:extLst>
  </p:cSld>
  <p:clrMapOvr>
    <a:masterClrMapping/>
  </p:clrMapOvr>
</p:sldLayout>
</file>

<file path=ppt/slideLayouts/slideLayout10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6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22791793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80040307"/>
      </p:ext>
    </p:extLst>
  </p:cSld>
  <p:clrMapOvr>
    <a:masterClrMapping/>
  </p:clrMapOvr>
</p:sldLayout>
</file>

<file path=ppt/slideLayouts/slideLayout10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7E02D7A-2B07-4BFC-BA53-F7A9E90A331E}" type="datetimeFigureOut">
              <a:rPr lang="zh-CN" altLang="en-US"/>
              <a:pPr>
                <a:defRPr/>
              </a:pPr>
              <a:t>2021/9/2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BE9DC703-85C4-4C70-955F-70888780263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79441319"/>
      </p:ext>
    </p:extLst>
  </p:cSld>
  <p:clrMapOvr>
    <a:masterClrMapping/>
  </p:clrMapOvr>
</p:sldLayout>
</file>

<file path=ppt/slideLayouts/slideLayout10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7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00513585"/>
      </p:ext>
    </p:extLst>
  </p:cSld>
  <p:clrMapOvr>
    <a:masterClrMapping/>
  </p:clrMapOvr>
</p:sldLayout>
</file>

<file path=ppt/slideLayouts/slideLayout10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35D916A1-E65B-4F5A-BACB-1C9360561212}" type="datetimeFigureOut">
              <a:rPr lang="zh-CN" altLang="en-US"/>
              <a:pPr>
                <a:defRPr/>
              </a:pPr>
              <a:t>2021/9/2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F7184A0-3999-4CAB-86AB-2599928C2D2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89721170"/>
      </p:ext>
    </p:extLst>
  </p:cSld>
  <p:clrMapOvr>
    <a:masterClrMapping/>
  </p:clrMapOvr>
</p:sldLayout>
</file>

<file path=ppt/slideLayouts/slideLayout10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8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4873319"/>
      </p:ext>
    </p:extLst>
  </p:cSld>
  <p:clrMapOvr>
    <a:masterClrMapping/>
  </p:clrMapOvr>
</p:sldLayout>
</file>

<file path=ppt/slideLayouts/slideLayout10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B6561714-91B2-4E55-9E6E-BA48226B46C6}" type="datetimeFigureOut">
              <a:rPr lang="zh-CN" altLang="en-US"/>
              <a:pPr>
                <a:defRPr/>
              </a:pPr>
              <a:t>2021/9/2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5397676-C224-4B7F-AE62-C1C1116A1A0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6550222"/>
      </p:ext>
    </p:extLst>
  </p:cSld>
  <p:clrMapOvr>
    <a:masterClrMapping/>
  </p:clrMapOvr>
</p:sldLayout>
</file>

<file path=ppt/slideLayouts/slideLayout10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9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91639501"/>
      </p:ext>
    </p:extLst>
  </p:cSld>
  <p:clrMapOvr>
    <a:masterClrMapping/>
  </p:clrMapOvr>
</p:sldLayout>
</file>

<file path=ppt/slideLayouts/slideLayout10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0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22791069"/>
      </p:ext>
    </p:extLst>
  </p:cSld>
  <p:clrMapOvr>
    <a:masterClrMapping/>
  </p:clrMapOvr>
</p:sldLayout>
</file>

<file path=ppt/slideLayouts/slideLayout10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图片占位符 7"/>
          <p:cNvSpPr>
            <a:spLocks noGrp="1"/>
          </p:cNvSpPr>
          <p:nvPr>
            <p:ph type="pic" sz="quarter" idx="10"/>
          </p:nvPr>
        </p:nvSpPr>
        <p:spPr>
          <a:xfrm>
            <a:off x="1536700" y="2055813"/>
            <a:ext cx="3357563" cy="1733550"/>
          </a:xfrm>
          <a:custGeom>
            <a:avLst/>
            <a:gdLst>
              <a:gd name="connsiteX0" fmla="*/ 0 w 3357563"/>
              <a:gd name="connsiteY0" fmla="*/ 0 h 1733550"/>
              <a:gd name="connsiteX1" fmla="*/ 3357563 w 3357563"/>
              <a:gd name="connsiteY1" fmla="*/ 0 h 1733550"/>
              <a:gd name="connsiteX2" fmla="*/ 3357563 w 3357563"/>
              <a:gd name="connsiteY2" fmla="*/ 1733550 h 1733550"/>
              <a:gd name="connsiteX3" fmla="*/ 0 w 3357563"/>
              <a:gd name="connsiteY3" fmla="*/ 1733550 h 1733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57563" h="1733550">
                <a:moveTo>
                  <a:pt x="0" y="0"/>
                </a:moveTo>
                <a:lnTo>
                  <a:pt x="3357563" y="0"/>
                </a:lnTo>
                <a:lnTo>
                  <a:pt x="3357563" y="1733550"/>
                </a:lnTo>
                <a:lnTo>
                  <a:pt x="0" y="1733550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zh-CN" altLang="en-US" noProof="0"/>
          </a:p>
        </p:txBody>
      </p:sp>
      <p:sp>
        <p:nvSpPr>
          <p:cNvPr id="9" name="图片占位符 8"/>
          <p:cNvSpPr>
            <a:spLocks noGrp="1"/>
          </p:cNvSpPr>
          <p:nvPr>
            <p:ph type="pic" sz="quarter" idx="11"/>
          </p:nvPr>
        </p:nvSpPr>
        <p:spPr>
          <a:xfrm>
            <a:off x="1536700" y="4005264"/>
            <a:ext cx="3357563" cy="1643063"/>
          </a:xfrm>
          <a:custGeom>
            <a:avLst/>
            <a:gdLst>
              <a:gd name="connsiteX0" fmla="*/ 0 w 3357563"/>
              <a:gd name="connsiteY0" fmla="*/ 0 h 1643063"/>
              <a:gd name="connsiteX1" fmla="*/ 3357563 w 3357563"/>
              <a:gd name="connsiteY1" fmla="*/ 0 h 1643063"/>
              <a:gd name="connsiteX2" fmla="*/ 3357563 w 3357563"/>
              <a:gd name="connsiteY2" fmla="*/ 1643063 h 1643063"/>
              <a:gd name="connsiteX3" fmla="*/ 0 w 3357563"/>
              <a:gd name="connsiteY3" fmla="*/ 1643063 h 16430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57563" h="1643063">
                <a:moveTo>
                  <a:pt x="0" y="0"/>
                </a:moveTo>
                <a:lnTo>
                  <a:pt x="3357563" y="0"/>
                </a:lnTo>
                <a:lnTo>
                  <a:pt x="3357563" y="1643063"/>
                </a:lnTo>
                <a:lnTo>
                  <a:pt x="0" y="1643063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zh-CN" altLang="en-US" noProof="0"/>
          </a:p>
        </p:txBody>
      </p:sp>
    </p:spTree>
    <p:extLst>
      <p:ext uri="{BB962C8B-B14F-4D97-AF65-F5344CB8AC3E}">
        <p14:creationId xmlns:p14="http://schemas.microsoft.com/office/powerpoint/2010/main" val="2604237575"/>
      </p:ext>
    </p:extLst>
  </p:cSld>
  <p:clrMapOvr>
    <a:masterClrMapping/>
  </p:clrMapOvr>
</p:sldLayout>
</file>

<file path=ppt/slideLayouts/slideLayout10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图片占位符 14"/>
          <p:cNvSpPr>
            <a:spLocks noGrp="1"/>
          </p:cNvSpPr>
          <p:nvPr>
            <p:ph type="pic" sz="quarter" idx="10"/>
          </p:nvPr>
        </p:nvSpPr>
        <p:spPr>
          <a:xfrm>
            <a:off x="2133481" y="2895600"/>
            <a:ext cx="7925036" cy="3097212"/>
          </a:xfrm>
          <a:custGeom>
            <a:avLst/>
            <a:gdLst>
              <a:gd name="connsiteX0" fmla="*/ 7183790 w 7925036"/>
              <a:gd name="connsiteY0" fmla="*/ 1616275 h 3097212"/>
              <a:gd name="connsiteX1" fmla="*/ 7925036 w 7925036"/>
              <a:gd name="connsiteY1" fmla="*/ 2356744 h 3097212"/>
              <a:gd name="connsiteX2" fmla="*/ 7183790 w 7925036"/>
              <a:gd name="connsiteY2" fmla="*/ 3097212 h 3097212"/>
              <a:gd name="connsiteX3" fmla="*/ 6442543 w 7925036"/>
              <a:gd name="connsiteY3" fmla="*/ 2356744 h 3097212"/>
              <a:gd name="connsiteX4" fmla="*/ 3942686 w 7925036"/>
              <a:gd name="connsiteY4" fmla="*/ 1616275 h 3097212"/>
              <a:gd name="connsiteX5" fmla="*/ 4683931 w 7925036"/>
              <a:gd name="connsiteY5" fmla="*/ 2356744 h 3097212"/>
              <a:gd name="connsiteX6" fmla="*/ 3942686 w 7925036"/>
              <a:gd name="connsiteY6" fmla="*/ 3097212 h 3097212"/>
              <a:gd name="connsiteX7" fmla="*/ 3201438 w 7925036"/>
              <a:gd name="connsiteY7" fmla="*/ 2356744 h 3097212"/>
              <a:gd name="connsiteX8" fmla="*/ 741248 w 7925036"/>
              <a:gd name="connsiteY8" fmla="*/ 1616275 h 3097212"/>
              <a:gd name="connsiteX9" fmla="*/ 1482494 w 7925036"/>
              <a:gd name="connsiteY9" fmla="*/ 2356744 h 3097212"/>
              <a:gd name="connsiteX10" fmla="*/ 741248 w 7925036"/>
              <a:gd name="connsiteY10" fmla="*/ 3097212 h 3097212"/>
              <a:gd name="connsiteX11" fmla="*/ 1 w 7925036"/>
              <a:gd name="connsiteY11" fmla="*/ 2356744 h 3097212"/>
              <a:gd name="connsiteX12" fmla="*/ 5537959 w 7925036"/>
              <a:gd name="connsiteY12" fmla="*/ 6223 h 3097212"/>
              <a:gd name="connsiteX13" fmla="*/ 7076454 w 7925036"/>
              <a:gd name="connsiteY13" fmla="*/ 1545496 h 3097212"/>
              <a:gd name="connsiteX14" fmla="*/ 5537959 w 7925036"/>
              <a:gd name="connsiteY14" fmla="*/ 3084768 h 3097212"/>
              <a:gd name="connsiteX15" fmla="*/ 3999465 w 7925036"/>
              <a:gd name="connsiteY15" fmla="*/ 1545496 h 3097212"/>
              <a:gd name="connsiteX16" fmla="*/ 2340410 w 7925036"/>
              <a:gd name="connsiteY16" fmla="*/ 6223 h 3097212"/>
              <a:gd name="connsiteX17" fmla="*/ 3879683 w 7925036"/>
              <a:gd name="connsiteY17" fmla="*/ 1545496 h 3097212"/>
              <a:gd name="connsiteX18" fmla="*/ 2340410 w 7925036"/>
              <a:gd name="connsiteY18" fmla="*/ 3084768 h 3097212"/>
              <a:gd name="connsiteX19" fmla="*/ 801137 w 7925036"/>
              <a:gd name="connsiteY19" fmla="*/ 1545496 h 3097212"/>
              <a:gd name="connsiteX20" fmla="*/ 7183790 w 7925036"/>
              <a:gd name="connsiteY20" fmla="*/ 0 h 3097212"/>
              <a:gd name="connsiteX21" fmla="*/ 7925036 w 7925036"/>
              <a:gd name="connsiteY21" fmla="*/ 741247 h 3097212"/>
              <a:gd name="connsiteX22" fmla="*/ 7183790 w 7925036"/>
              <a:gd name="connsiteY22" fmla="*/ 1482493 h 3097212"/>
              <a:gd name="connsiteX23" fmla="*/ 6442543 w 7925036"/>
              <a:gd name="connsiteY23" fmla="*/ 741247 h 3097212"/>
              <a:gd name="connsiteX24" fmla="*/ 3942686 w 7925036"/>
              <a:gd name="connsiteY24" fmla="*/ 0 h 3097212"/>
              <a:gd name="connsiteX25" fmla="*/ 4683931 w 7925036"/>
              <a:gd name="connsiteY25" fmla="*/ 741247 h 3097212"/>
              <a:gd name="connsiteX26" fmla="*/ 3942686 w 7925036"/>
              <a:gd name="connsiteY26" fmla="*/ 1482493 h 3097212"/>
              <a:gd name="connsiteX27" fmla="*/ 3201438 w 7925036"/>
              <a:gd name="connsiteY27" fmla="*/ 741247 h 3097212"/>
              <a:gd name="connsiteX28" fmla="*/ 741247 w 7925036"/>
              <a:gd name="connsiteY28" fmla="*/ 0 h 3097212"/>
              <a:gd name="connsiteX29" fmla="*/ 1482493 w 7925036"/>
              <a:gd name="connsiteY29" fmla="*/ 741247 h 3097212"/>
              <a:gd name="connsiteX30" fmla="*/ 741247 w 7925036"/>
              <a:gd name="connsiteY30" fmla="*/ 1482493 h 3097212"/>
              <a:gd name="connsiteX31" fmla="*/ 0 w 7925036"/>
              <a:gd name="connsiteY31" fmla="*/ 741247 h 3097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7925036" h="3097212">
                <a:moveTo>
                  <a:pt x="7183790" y="1616275"/>
                </a:moveTo>
                <a:lnTo>
                  <a:pt x="7925036" y="2356744"/>
                </a:lnTo>
                <a:lnTo>
                  <a:pt x="7183790" y="3097212"/>
                </a:lnTo>
                <a:lnTo>
                  <a:pt x="6442543" y="2356744"/>
                </a:lnTo>
                <a:close/>
                <a:moveTo>
                  <a:pt x="3942686" y="1616275"/>
                </a:moveTo>
                <a:lnTo>
                  <a:pt x="4683931" y="2356744"/>
                </a:lnTo>
                <a:lnTo>
                  <a:pt x="3942686" y="3097212"/>
                </a:lnTo>
                <a:lnTo>
                  <a:pt x="3201438" y="2356744"/>
                </a:lnTo>
                <a:close/>
                <a:moveTo>
                  <a:pt x="741248" y="1616275"/>
                </a:moveTo>
                <a:lnTo>
                  <a:pt x="1482494" y="2356744"/>
                </a:lnTo>
                <a:lnTo>
                  <a:pt x="741248" y="3097212"/>
                </a:lnTo>
                <a:lnTo>
                  <a:pt x="1" y="2356744"/>
                </a:lnTo>
                <a:close/>
                <a:moveTo>
                  <a:pt x="5537959" y="6223"/>
                </a:moveTo>
                <a:lnTo>
                  <a:pt x="7076454" y="1545496"/>
                </a:lnTo>
                <a:lnTo>
                  <a:pt x="5537959" y="3084768"/>
                </a:lnTo>
                <a:lnTo>
                  <a:pt x="3999465" y="1545496"/>
                </a:lnTo>
                <a:close/>
                <a:moveTo>
                  <a:pt x="2340410" y="6223"/>
                </a:moveTo>
                <a:lnTo>
                  <a:pt x="3879683" y="1545496"/>
                </a:lnTo>
                <a:lnTo>
                  <a:pt x="2340410" y="3084768"/>
                </a:lnTo>
                <a:lnTo>
                  <a:pt x="801137" y="1545496"/>
                </a:lnTo>
                <a:close/>
                <a:moveTo>
                  <a:pt x="7183790" y="0"/>
                </a:moveTo>
                <a:lnTo>
                  <a:pt x="7925036" y="741247"/>
                </a:lnTo>
                <a:lnTo>
                  <a:pt x="7183790" y="1482493"/>
                </a:lnTo>
                <a:lnTo>
                  <a:pt x="6442543" y="741247"/>
                </a:lnTo>
                <a:close/>
                <a:moveTo>
                  <a:pt x="3942686" y="0"/>
                </a:moveTo>
                <a:lnTo>
                  <a:pt x="4683931" y="741247"/>
                </a:lnTo>
                <a:lnTo>
                  <a:pt x="3942686" y="1482493"/>
                </a:lnTo>
                <a:lnTo>
                  <a:pt x="3201438" y="741247"/>
                </a:lnTo>
                <a:close/>
                <a:moveTo>
                  <a:pt x="741247" y="0"/>
                </a:moveTo>
                <a:lnTo>
                  <a:pt x="1482493" y="741247"/>
                </a:lnTo>
                <a:lnTo>
                  <a:pt x="741247" y="1482493"/>
                </a:lnTo>
                <a:lnTo>
                  <a:pt x="0" y="741247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zh-CN" altLang="en-US" noProof="0"/>
          </a:p>
        </p:txBody>
      </p:sp>
    </p:spTree>
    <p:extLst>
      <p:ext uri="{BB962C8B-B14F-4D97-AF65-F5344CB8AC3E}">
        <p14:creationId xmlns:p14="http://schemas.microsoft.com/office/powerpoint/2010/main" val="2358222694"/>
      </p:ext>
    </p:extLst>
  </p:cSld>
  <p:clrMapOvr>
    <a:masterClrMapping/>
  </p:clrMapOvr>
</p:sldLayout>
</file>

<file path=ppt/slideLayouts/slideLayout10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图片占位符 10"/>
          <p:cNvSpPr>
            <a:spLocks noGrp="1"/>
          </p:cNvSpPr>
          <p:nvPr>
            <p:ph type="pic" sz="quarter" idx="10"/>
          </p:nvPr>
        </p:nvSpPr>
        <p:spPr>
          <a:xfrm>
            <a:off x="1602560" y="2349501"/>
            <a:ext cx="2715668" cy="1871664"/>
          </a:xfrm>
          <a:custGeom>
            <a:avLst/>
            <a:gdLst>
              <a:gd name="connsiteX0" fmla="*/ 378694 w 2715668"/>
              <a:gd name="connsiteY0" fmla="*/ 0 h 1871664"/>
              <a:gd name="connsiteX1" fmla="*/ 2715668 w 2715668"/>
              <a:gd name="connsiteY1" fmla="*/ 0 h 1871664"/>
              <a:gd name="connsiteX2" fmla="*/ 2715668 w 2715668"/>
              <a:gd name="connsiteY2" fmla="*/ 1492970 h 1871664"/>
              <a:gd name="connsiteX3" fmla="*/ 2336974 w 2715668"/>
              <a:gd name="connsiteY3" fmla="*/ 1871664 h 1871664"/>
              <a:gd name="connsiteX4" fmla="*/ 0 w 2715668"/>
              <a:gd name="connsiteY4" fmla="*/ 1871664 h 1871664"/>
              <a:gd name="connsiteX5" fmla="*/ 0 w 2715668"/>
              <a:gd name="connsiteY5" fmla="*/ 378694 h 1871664"/>
              <a:gd name="connsiteX6" fmla="*/ 378694 w 2715668"/>
              <a:gd name="connsiteY6" fmla="*/ 0 h 1871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15668" h="1871664">
                <a:moveTo>
                  <a:pt x="378694" y="0"/>
                </a:moveTo>
                <a:lnTo>
                  <a:pt x="2715668" y="0"/>
                </a:lnTo>
                <a:lnTo>
                  <a:pt x="2715668" y="1492970"/>
                </a:lnTo>
                <a:cubicBezTo>
                  <a:pt x="2715668" y="1702117"/>
                  <a:pt x="2546121" y="1871664"/>
                  <a:pt x="2336974" y="1871664"/>
                </a:cubicBezTo>
                <a:lnTo>
                  <a:pt x="0" y="1871664"/>
                </a:lnTo>
                <a:lnTo>
                  <a:pt x="0" y="378694"/>
                </a:lnTo>
                <a:cubicBezTo>
                  <a:pt x="0" y="169547"/>
                  <a:pt x="169547" y="0"/>
                  <a:pt x="378694" y="0"/>
                </a:cubicBez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zh-CN" altLang="en-US" noProof="0"/>
          </a:p>
        </p:txBody>
      </p:sp>
      <p:sp>
        <p:nvSpPr>
          <p:cNvPr id="12" name="图片占位符 11"/>
          <p:cNvSpPr>
            <a:spLocks noGrp="1"/>
          </p:cNvSpPr>
          <p:nvPr>
            <p:ph type="pic" sz="quarter" idx="11"/>
          </p:nvPr>
        </p:nvSpPr>
        <p:spPr>
          <a:xfrm>
            <a:off x="4739200" y="2349501"/>
            <a:ext cx="2713605" cy="1871664"/>
          </a:xfrm>
          <a:custGeom>
            <a:avLst/>
            <a:gdLst>
              <a:gd name="connsiteX0" fmla="*/ 395183 w 2713605"/>
              <a:gd name="connsiteY0" fmla="*/ 0 h 1871664"/>
              <a:gd name="connsiteX1" fmla="*/ 2713605 w 2713605"/>
              <a:gd name="connsiteY1" fmla="*/ 0 h 1871664"/>
              <a:gd name="connsiteX2" fmla="*/ 2713605 w 2713605"/>
              <a:gd name="connsiteY2" fmla="*/ 1476481 h 1871664"/>
              <a:gd name="connsiteX3" fmla="*/ 2318422 w 2713605"/>
              <a:gd name="connsiteY3" fmla="*/ 1871664 h 1871664"/>
              <a:gd name="connsiteX4" fmla="*/ 0 w 2713605"/>
              <a:gd name="connsiteY4" fmla="*/ 1871664 h 1871664"/>
              <a:gd name="connsiteX5" fmla="*/ 0 w 2713605"/>
              <a:gd name="connsiteY5" fmla="*/ 395183 h 1871664"/>
              <a:gd name="connsiteX6" fmla="*/ 395183 w 2713605"/>
              <a:gd name="connsiteY6" fmla="*/ 0 h 1871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13605" h="1871664">
                <a:moveTo>
                  <a:pt x="395183" y="0"/>
                </a:moveTo>
                <a:lnTo>
                  <a:pt x="2713605" y="0"/>
                </a:lnTo>
                <a:lnTo>
                  <a:pt x="2713605" y="1476481"/>
                </a:lnTo>
                <a:cubicBezTo>
                  <a:pt x="2713605" y="1694735"/>
                  <a:pt x="2536676" y="1871664"/>
                  <a:pt x="2318422" y="1871664"/>
                </a:cubicBezTo>
                <a:lnTo>
                  <a:pt x="0" y="1871664"/>
                </a:lnTo>
                <a:lnTo>
                  <a:pt x="0" y="395183"/>
                </a:lnTo>
                <a:cubicBezTo>
                  <a:pt x="0" y="176929"/>
                  <a:pt x="176929" y="0"/>
                  <a:pt x="395183" y="0"/>
                </a:cubicBez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zh-CN" altLang="en-US" noProof="0"/>
          </a:p>
        </p:txBody>
      </p:sp>
      <p:sp>
        <p:nvSpPr>
          <p:cNvPr id="13" name="图片占位符 12"/>
          <p:cNvSpPr>
            <a:spLocks noGrp="1"/>
          </p:cNvSpPr>
          <p:nvPr>
            <p:ph type="pic" sz="quarter" idx="12"/>
          </p:nvPr>
        </p:nvSpPr>
        <p:spPr>
          <a:xfrm>
            <a:off x="7873774" y="2349501"/>
            <a:ext cx="2715668" cy="1871664"/>
          </a:xfrm>
          <a:custGeom>
            <a:avLst/>
            <a:gdLst>
              <a:gd name="connsiteX0" fmla="*/ 378694 w 2715668"/>
              <a:gd name="connsiteY0" fmla="*/ 0 h 1871664"/>
              <a:gd name="connsiteX1" fmla="*/ 2715668 w 2715668"/>
              <a:gd name="connsiteY1" fmla="*/ 0 h 1871664"/>
              <a:gd name="connsiteX2" fmla="*/ 2715668 w 2715668"/>
              <a:gd name="connsiteY2" fmla="*/ 1492970 h 1871664"/>
              <a:gd name="connsiteX3" fmla="*/ 2336974 w 2715668"/>
              <a:gd name="connsiteY3" fmla="*/ 1871664 h 1871664"/>
              <a:gd name="connsiteX4" fmla="*/ 0 w 2715668"/>
              <a:gd name="connsiteY4" fmla="*/ 1871664 h 1871664"/>
              <a:gd name="connsiteX5" fmla="*/ 0 w 2715668"/>
              <a:gd name="connsiteY5" fmla="*/ 378694 h 1871664"/>
              <a:gd name="connsiteX6" fmla="*/ 378694 w 2715668"/>
              <a:gd name="connsiteY6" fmla="*/ 0 h 1871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15668" h="1871664">
                <a:moveTo>
                  <a:pt x="378694" y="0"/>
                </a:moveTo>
                <a:lnTo>
                  <a:pt x="2715668" y="0"/>
                </a:lnTo>
                <a:lnTo>
                  <a:pt x="2715668" y="1492970"/>
                </a:lnTo>
                <a:cubicBezTo>
                  <a:pt x="2715668" y="1702117"/>
                  <a:pt x="2546121" y="1871664"/>
                  <a:pt x="2336974" y="1871664"/>
                </a:cubicBezTo>
                <a:lnTo>
                  <a:pt x="0" y="1871664"/>
                </a:lnTo>
                <a:lnTo>
                  <a:pt x="0" y="378694"/>
                </a:lnTo>
                <a:cubicBezTo>
                  <a:pt x="0" y="169547"/>
                  <a:pt x="169547" y="0"/>
                  <a:pt x="378694" y="0"/>
                </a:cubicBez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zh-CN" altLang="en-US" noProof="0"/>
          </a:p>
        </p:txBody>
      </p:sp>
    </p:spTree>
    <p:extLst>
      <p:ext uri="{BB962C8B-B14F-4D97-AF65-F5344CB8AC3E}">
        <p14:creationId xmlns:p14="http://schemas.microsoft.com/office/powerpoint/2010/main" val="2421842578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7207964"/>
      </p:ext>
    </p:extLst>
  </p:cSld>
  <p:clrMapOvr>
    <a:masterClrMapping/>
  </p:clrMapOvr>
</p:sldLayout>
</file>

<file path=ppt/slideLayouts/slideLayout10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图片占位符 6"/>
          <p:cNvSpPr>
            <a:spLocks noGrp="1"/>
          </p:cNvSpPr>
          <p:nvPr>
            <p:ph type="pic" sz="quarter" idx="10"/>
          </p:nvPr>
        </p:nvSpPr>
        <p:spPr>
          <a:xfrm>
            <a:off x="1274237" y="1882720"/>
            <a:ext cx="4921473" cy="4154963"/>
          </a:xfrm>
          <a:custGeom>
            <a:avLst/>
            <a:gdLst>
              <a:gd name="connsiteX0" fmla="*/ 2132019 w 4921473"/>
              <a:gd name="connsiteY0" fmla="*/ 3483422 h 4154963"/>
              <a:gd name="connsiteX1" fmla="*/ 2796098 w 4921473"/>
              <a:gd name="connsiteY1" fmla="*/ 3483422 h 4154963"/>
              <a:gd name="connsiteX2" fmla="*/ 2796098 w 4921473"/>
              <a:gd name="connsiteY2" fmla="*/ 4154963 h 4154963"/>
              <a:gd name="connsiteX3" fmla="*/ 2132019 w 4921473"/>
              <a:gd name="connsiteY3" fmla="*/ 4154963 h 4154963"/>
              <a:gd name="connsiteX4" fmla="*/ 1427727 w 4921473"/>
              <a:gd name="connsiteY4" fmla="*/ 2801561 h 4154963"/>
              <a:gd name="connsiteX5" fmla="*/ 2078049 w 4921473"/>
              <a:gd name="connsiteY5" fmla="*/ 2801561 h 4154963"/>
              <a:gd name="connsiteX6" fmla="*/ 2078049 w 4921473"/>
              <a:gd name="connsiteY6" fmla="*/ 3463573 h 4154963"/>
              <a:gd name="connsiteX7" fmla="*/ 1427727 w 4921473"/>
              <a:gd name="connsiteY7" fmla="*/ 3463573 h 4154963"/>
              <a:gd name="connsiteX8" fmla="*/ 3556472 w 4921473"/>
              <a:gd name="connsiteY8" fmla="*/ 2086542 h 4154963"/>
              <a:gd name="connsiteX9" fmla="*/ 4224225 w 4921473"/>
              <a:gd name="connsiteY9" fmla="*/ 2086542 h 4154963"/>
              <a:gd name="connsiteX10" fmla="*/ 4224225 w 4921473"/>
              <a:gd name="connsiteY10" fmla="*/ 2744336 h 4154963"/>
              <a:gd name="connsiteX11" fmla="*/ 3556472 w 4921473"/>
              <a:gd name="connsiteY11" fmla="*/ 2744336 h 4154963"/>
              <a:gd name="connsiteX12" fmla="*/ 2124359 w 4921473"/>
              <a:gd name="connsiteY12" fmla="*/ 2086542 h 4154963"/>
              <a:gd name="connsiteX13" fmla="*/ 2792112 w 4921473"/>
              <a:gd name="connsiteY13" fmla="*/ 2086542 h 4154963"/>
              <a:gd name="connsiteX14" fmla="*/ 3510162 w 4921473"/>
              <a:gd name="connsiteY14" fmla="*/ 2086542 h 4154963"/>
              <a:gd name="connsiteX15" fmla="*/ 3510162 w 4921473"/>
              <a:gd name="connsiteY15" fmla="*/ 2845120 h 4154963"/>
              <a:gd name="connsiteX16" fmla="*/ 3508423 w 4921473"/>
              <a:gd name="connsiteY16" fmla="*/ 2845120 h 4154963"/>
              <a:gd name="connsiteX17" fmla="*/ 3508423 w 4921473"/>
              <a:gd name="connsiteY17" fmla="*/ 3442112 h 4154963"/>
              <a:gd name="connsiteX18" fmla="*/ 2128032 w 4921473"/>
              <a:gd name="connsiteY18" fmla="*/ 3442112 h 4154963"/>
              <a:gd name="connsiteX19" fmla="*/ 2128032 w 4921473"/>
              <a:gd name="connsiteY19" fmla="*/ 2785541 h 4154963"/>
              <a:gd name="connsiteX20" fmla="*/ 2124359 w 4921473"/>
              <a:gd name="connsiteY20" fmla="*/ 2785541 h 4154963"/>
              <a:gd name="connsiteX21" fmla="*/ 686466 w 4921473"/>
              <a:gd name="connsiteY21" fmla="*/ 1377147 h 4154963"/>
              <a:gd name="connsiteX22" fmla="*/ 2078049 w 4921473"/>
              <a:gd name="connsiteY22" fmla="*/ 1377147 h 4154963"/>
              <a:gd name="connsiteX23" fmla="*/ 2078049 w 4921473"/>
              <a:gd name="connsiteY23" fmla="*/ 2757537 h 4154963"/>
              <a:gd name="connsiteX24" fmla="*/ 686466 w 4921473"/>
              <a:gd name="connsiteY24" fmla="*/ 2757537 h 4154963"/>
              <a:gd name="connsiteX25" fmla="*/ 1 w 4921473"/>
              <a:gd name="connsiteY25" fmla="*/ 1373614 h 4154963"/>
              <a:gd name="connsiteX26" fmla="*/ 652889 w 4921473"/>
              <a:gd name="connsiteY26" fmla="*/ 1373614 h 4154963"/>
              <a:gd name="connsiteX27" fmla="*/ 652889 w 4921473"/>
              <a:gd name="connsiteY27" fmla="*/ 2045230 h 4154963"/>
              <a:gd name="connsiteX28" fmla="*/ 1 w 4921473"/>
              <a:gd name="connsiteY28" fmla="*/ 2045230 h 4154963"/>
              <a:gd name="connsiteX29" fmla="*/ 2123130 w 4921473"/>
              <a:gd name="connsiteY29" fmla="*/ 682259 h 4154963"/>
              <a:gd name="connsiteX30" fmla="*/ 2790883 w 4921473"/>
              <a:gd name="connsiteY30" fmla="*/ 682259 h 4154963"/>
              <a:gd name="connsiteX31" fmla="*/ 2790883 w 4921473"/>
              <a:gd name="connsiteY31" fmla="*/ 1370536 h 4154963"/>
              <a:gd name="connsiteX32" fmla="*/ 2794979 w 4921473"/>
              <a:gd name="connsiteY32" fmla="*/ 1370536 h 4154963"/>
              <a:gd name="connsiteX33" fmla="*/ 2794979 w 4921473"/>
              <a:gd name="connsiteY33" fmla="*/ 2042152 h 4154963"/>
              <a:gd name="connsiteX34" fmla="*/ 2119034 w 4921473"/>
              <a:gd name="connsiteY34" fmla="*/ 2042152 h 4154963"/>
              <a:gd name="connsiteX35" fmla="*/ 2119034 w 4921473"/>
              <a:gd name="connsiteY35" fmla="*/ 1370536 h 4154963"/>
              <a:gd name="connsiteX36" fmla="*/ 2123130 w 4921473"/>
              <a:gd name="connsiteY36" fmla="*/ 1370536 h 4154963"/>
              <a:gd name="connsiteX37" fmla="*/ 2835964 w 4921473"/>
              <a:gd name="connsiteY37" fmla="*/ 1 h 4154963"/>
              <a:gd name="connsiteX38" fmla="*/ 4216355 w 4921473"/>
              <a:gd name="connsiteY38" fmla="*/ 1 h 4154963"/>
              <a:gd name="connsiteX39" fmla="*/ 4216355 w 4921473"/>
              <a:gd name="connsiteY39" fmla="*/ 682258 h 4154963"/>
              <a:gd name="connsiteX40" fmla="*/ 4921473 w 4921473"/>
              <a:gd name="connsiteY40" fmla="*/ 682258 h 4154963"/>
              <a:gd name="connsiteX41" fmla="*/ 4921473 w 4921473"/>
              <a:gd name="connsiteY41" fmla="*/ 2045230 h 4154963"/>
              <a:gd name="connsiteX42" fmla="*/ 4216355 w 4921473"/>
              <a:gd name="connsiteY42" fmla="*/ 2045230 h 4154963"/>
              <a:gd name="connsiteX43" fmla="*/ 3541082 w 4921473"/>
              <a:gd name="connsiteY43" fmla="*/ 2045230 h 4154963"/>
              <a:gd name="connsiteX44" fmla="*/ 2835964 w 4921473"/>
              <a:gd name="connsiteY44" fmla="*/ 2045230 h 4154963"/>
              <a:gd name="connsiteX45" fmla="*/ 689754 w 4921473"/>
              <a:gd name="connsiteY45" fmla="*/ 0 h 4154963"/>
              <a:gd name="connsiteX46" fmla="*/ 1421146 w 4921473"/>
              <a:gd name="connsiteY46" fmla="*/ 0 h 4154963"/>
              <a:gd name="connsiteX47" fmla="*/ 1576973 w 4921473"/>
              <a:gd name="connsiteY47" fmla="*/ 0 h 4154963"/>
              <a:gd name="connsiteX48" fmla="*/ 2078048 w 4921473"/>
              <a:gd name="connsiteY48" fmla="*/ 0 h 4154963"/>
              <a:gd name="connsiteX49" fmla="*/ 2078048 w 4921473"/>
              <a:gd name="connsiteY49" fmla="*/ 1327683 h 4154963"/>
              <a:gd name="connsiteX50" fmla="*/ 1427726 w 4921473"/>
              <a:gd name="connsiteY50" fmla="*/ 1327683 h 4154963"/>
              <a:gd name="connsiteX51" fmla="*/ 1421146 w 4921473"/>
              <a:gd name="connsiteY51" fmla="*/ 1327683 h 4154963"/>
              <a:gd name="connsiteX52" fmla="*/ 0 w 4921473"/>
              <a:gd name="connsiteY52" fmla="*/ 1327683 h 4154963"/>
              <a:gd name="connsiteX53" fmla="*/ 0 w 4921473"/>
              <a:gd name="connsiteY53" fmla="*/ 682257 h 4154963"/>
              <a:gd name="connsiteX54" fmla="*/ 689754 w 4921473"/>
              <a:gd name="connsiteY54" fmla="*/ 682257 h 41549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4921473" h="4154963">
                <a:moveTo>
                  <a:pt x="2132019" y="3483422"/>
                </a:moveTo>
                <a:lnTo>
                  <a:pt x="2796098" y="3483422"/>
                </a:lnTo>
                <a:lnTo>
                  <a:pt x="2796098" y="4154963"/>
                </a:lnTo>
                <a:lnTo>
                  <a:pt x="2132019" y="4154963"/>
                </a:lnTo>
                <a:close/>
                <a:moveTo>
                  <a:pt x="1427727" y="2801561"/>
                </a:moveTo>
                <a:lnTo>
                  <a:pt x="2078049" y="2801561"/>
                </a:lnTo>
                <a:lnTo>
                  <a:pt x="2078049" y="3463573"/>
                </a:lnTo>
                <a:lnTo>
                  <a:pt x="1427727" y="3463573"/>
                </a:lnTo>
                <a:close/>
                <a:moveTo>
                  <a:pt x="3556472" y="2086542"/>
                </a:moveTo>
                <a:lnTo>
                  <a:pt x="4224225" y="2086542"/>
                </a:lnTo>
                <a:lnTo>
                  <a:pt x="4224225" y="2744336"/>
                </a:lnTo>
                <a:lnTo>
                  <a:pt x="3556472" y="2744336"/>
                </a:lnTo>
                <a:close/>
                <a:moveTo>
                  <a:pt x="2124359" y="2086542"/>
                </a:moveTo>
                <a:lnTo>
                  <a:pt x="2792112" y="2086542"/>
                </a:lnTo>
                <a:lnTo>
                  <a:pt x="3510162" y="2086542"/>
                </a:lnTo>
                <a:lnTo>
                  <a:pt x="3510162" y="2845120"/>
                </a:lnTo>
                <a:lnTo>
                  <a:pt x="3508423" y="2845120"/>
                </a:lnTo>
                <a:lnTo>
                  <a:pt x="3508423" y="3442112"/>
                </a:lnTo>
                <a:lnTo>
                  <a:pt x="2128032" y="3442112"/>
                </a:lnTo>
                <a:lnTo>
                  <a:pt x="2128032" y="2785541"/>
                </a:lnTo>
                <a:lnTo>
                  <a:pt x="2124359" y="2785541"/>
                </a:lnTo>
                <a:close/>
                <a:moveTo>
                  <a:pt x="686466" y="1377147"/>
                </a:moveTo>
                <a:lnTo>
                  <a:pt x="2078049" y="1377147"/>
                </a:lnTo>
                <a:lnTo>
                  <a:pt x="2078049" y="2757537"/>
                </a:lnTo>
                <a:lnTo>
                  <a:pt x="686466" y="2757537"/>
                </a:lnTo>
                <a:close/>
                <a:moveTo>
                  <a:pt x="1" y="1373614"/>
                </a:moveTo>
                <a:lnTo>
                  <a:pt x="652889" y="1373614"/>
                </a:lnTo>
                <a:lnTo>
                  <a:pt x="652889" y="2045230"/>
                </a:lnTo>
                <a:lnTo>
                  <a:pt x="1" y="2045230"/>
                </a:lnTo>
                <a:close/>
                <a:moveTo>
                  <a:pt x="2123130" y="682259"/>
                </a:moveTo>
                <a:lnTo>
                  <a:pt x="2790883" y="682259"/>
                </a:lnTo>
                <a:lnTo>
                  <a:pt x="2790883" y="1370536"/>
                </a:lnTo>
                <a:lnTo>
                  <a:pt x="2794979" y="1370536"/>
                </a:lnTo>
                <a:lnTo>
                  <a:pt x="2794979" y="2042152"/>
                </a:lnTo>
                <a:lnTo>
                  <a:pt x="2119034" y="2042152"/>
                </a:lnTo>
                <a:lnTo>
                  <a:pt x="2119034" y="1370536"/>
                </a:lnTo>
                <a:lnTo>
                  <a:pt x="2123130" y="1370536"/>
                </a:lnTo>
                <a:close/>
                <a:moveTo>
                  <a:pt x="2835964" y="1"/>
                </a:moveTo>
                <a:lnTo>
                  <a:pt x="4216355" y="1"/>
                </a:lnTo>
                <a:lnTo>
                  <a:pt x="4216355" y="682258"/>
                </a:lnTo>
                <a:lnTo>
                  <a:pt x="4921473" y="682258"/>
                </a:lnTo>
                <a:lnTo>
                  <a:pt x="4921473" y="2045230"/>
                </a:lnTo>
                <a:lnTo>
                  <a:pt x="4216355" y="2045230"/>
                </a:lnTo>
                <a:lnTo>
                  <a:pt x="3541082" y="2045230"/>
                </a:lnTo>
                <a:lnTo>
                  <a:pt x="2835964" y="2045230"/>
                </a:lnTo>
                <a:close/>
                <a:moveTo>
                  <a:pt x="689754" y="0"/>
                </a:moveTo>
                <a:lnTo>
                  <a:pt x="1421146" y="0"/>
                </a:lnTo>
                <a:lnTo>
                  <a:pt x="1576973" y="0"/>
                </a:lnTo>
                <a:lnTo>
                  <a:pt x="2078048" y="0"/>
                </a:lnTo>
                <a:lnTo>
                  <a:pt x="2078048" y="1327683"/>
                </a:lnTo>
                <a:lnTo>
                  <a:pt x="1427726" y="1327683"/>
                </a:lnTo>
                <a:lnTo>
                  <a:pt x="1421146" y="1327683"/>
                </a:lnTo>
                <a:lnTo>
                  <a:pt x="0" y="1327683"/>
                </a:lnTo>
                <a:lnTo>
                  <a:pt x="0" y="682257"/>
                </a:lnTo>
                <a:lnTo>
                  <a:pt x="689754" y="682257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zh-CN" altLang="en-US" noProof="0"/>
          </a:p>
        </p:txBody>
      </p:sp>
    </p:spTree>
    <p:extLst>
      <p:ext uri="{BB962C8B-B14F-4D97-AF65-F5344CB8AC3E}">
        <p14:creationId xmlns:p14="http://schemas.microsoft.com/office/powerpoint/2010/main" val="4236580780"/>
      </p:ext>
    </p:extLst>
  </p:cSld>
  <p:clrMapOvr>
    <a:masterClrMapping/>
  </p:clrMapOvr>
</p:sldLayout>
</file>

<file path=ppt/slideLayouts/slideLayout10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图片占位符 7"/>
          <p:cNvSpPr>
            <a:spLocks noGrp="1"/>
          </p:cNvSpPr>
          <p:nvPr>
            <p:ph type="pic" sz="quarter" idx="10"/>
          </p:nvPr>
        </p:nvSpPr>
        <p:spPr>
          <a:xfrm>
            <a:off x="1644786" y="1840519"/>
            <a:ext cx="2240221" cy="2330857"/>
          </a:xfrm>
          <a:custGeom>
            <a:avLst/>
            <a:gdLst>
              <a:gd name="connsiteX0" fmla="*/ 251798 w 2240221"/>
              <a:gd name="connsiteY0" fmla="*/ 0 h 2330857"/>
              <a:gd name="connsiteX1" fmla="*/ 2240221 w 2240221"/>
              <a:gd name="connsiteY1" fmla="*/ 239393 h 2330857"/>
              <a:gd name="connsiteX2" fmla="*/ 1988423 w 2240221"/>
              <a:gd name="connsiteY2" fmla="*/ 2330857 h 2330857"/>
              <a:gd name="connsiteX3" fmla="*/ 0 w 2240221"/>
              <a:gd name="connsiteY3" fmla="*/ 2091464 h 2330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40221" h="2330857">
                <a:moveTo>
                  <a:pt x="251798" y="0"/>
                </a:moveTo>
                <a:lnTo>
                  <a:pt x="2240221" y="239393"/>
                </a:lnTo>
                <a:lnTo>
                  <a:pt x="1988423" y="2330857"/>
                </a:lnTo>
                <a:lnTo>
                  <a:pt x="0" y="2091464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zh-CN" altLang="en-US" noProof="0"/>
          </a:p>
        </p:txBody>
      </p:sp>
      <p:sp>
        <p:nvSpPr>
          <p:cNvPr id="9" name="图片占位符 8"/>
          <p:cNvSpPr>
            <a:spLocks noGrp="1"/>
          </p:cNvSpPr>
          <p:nvPr>
            <p:ph type="pic" sz="quarter" idx="11"/>
          </p:nvPr>
        </p:nvSpPr>
        <p:spPr>
          <a:xfrm>
            <a:off x="6610486" y="1840519"/>
            <a:ext cx="2240221" cy="2330857"/>
          </a:xfrm>
          <a:custGeom>
            <a:avLst/>
            <a:gdLst>
              <a:gd name="connsiteX0" fmla="*/ 251798 w 2240221"/>
              <a:gd name="connsiteY0" fmla="*/ 0 h 2330857"/>
              <a:gd name="connsiteX1" fmla="*/ 2240221 w 2240221"/>
              <a:gd name="connsiteY1" fmla="*/ 239393 h 2330857"/>
              <a:gd name="connsiteX2" fmla="*/ 1988423 w 2240221"/>
              <a:gd name="connsiteY2" fmla="*/ 2330857 h 2330857"/>
              <a:gd name="connsiteX3" fmla="*/ 0 w 2240221"/>
              <a:gd name="connsiteY3" fmla="*/ 2091464 h 2330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40221" h="2330857">
                <a:moveTo>
                  <a:pt x="251798" y="0"/>
                </a:moveTo>
                <a:lnTo>
                  <a:pt x="2240221" y="239393"/>
                </a:lnTo>
                <a:lnTo>
                  <a:pt x="1988423" y="2330857"/>
                </a:lnTo>
                <a:lnTo>
                  <a:pt x="0" y="2091464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zh-CN" altLang="en-US" noProof="0"/>
          </a:p>
        </p:txBody>
      </p:sp>
    </p:spTree>
    <p:extLst>
      <p:ext uri="{BB962C8B-B14F-4D97-AF65-F5344CB8AC3E}">
        <p14:creationId xmlns:p14="http://schemas.microsoft.com/office/powerpoint/2010/main" val="3152710234"/>
      </p:ext>
    </p:extLst>
  </p:cSld>
  <p:clrMapOvr>
    <a:masterClrMapping/>
  </p:clrMapOvr>
</p:sldLayout>
</file>

<file path=ppt/slideLayouts/slideLayout10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图片占位符 11"/>
          <p:cNvSpPr>
            <a:spLocks noGrp="1"/>
          </p:cNvSpPr>
          <p:nvPr>
            <p:ph type="pic" sz="quarter" idx="10"/>
          </p:nvPr>
        </p:nvSpPr>
        <p:spPr>
          <a:xfrm>
            <a:off x="5767387" y="1886744"/>
            <a:ext cx="4869098" cy="3459956"/>
          </a:xfrm>
          <a:custGeom>
            <a:avLst/>
            <a:gdLst>
              <a:gd name="connsiteX0" fmla="*/ 2473924 w 4869098"/>
              <a:gd name="connsiteY0" fmla="*/ 2213541 h 3459956"/>
              <a:gd name="connsiteX1" fmla="*/ 4869098 w 4869098"/>
              <a:gd name="connsiteY1" fmla="*/ 2456172 h 3459956"/>
              <a:gd name="connsiteX2" fmla="*/ 4869098 w 4869098"/>
              <a:gd name="connsiteY2" fmla="*/ 3459956 h 3459956"/>
              <a:gd name="connsiteX3" fmla="*/ 2473924 w 4869098"/>
              <a:gd name="connsiteY3" fmla="*/ 3453172 h 3459956"/>
              <a:gd name="connsiteX4" fmla="*/ 2473924 w 4869098"/>
              <a:gd name="connsiteY4" fmla="*/ 2213541 h 3459956"/>
              <a:gd name="connsiteX5" fmla="*/ 2398636 w 4869098"/>
              <a:gd name="connsiteY5" fmla="*/ 2213541 h 3459956"/>
              <a:gd name="connsiteX6" fmla="*/ 2398636 w 4869098"/>
              <a:gd name="connsiteY6" fmla="*/ 3453172 h 3459956"/>
              <a:gd name="connsiteX7" fmla="*/ 3462 w 4869098"/>
              <a:gd name="connsiteY7" fmla="*/ 3459956 h 3459956"/>
              <a:gd name="connsiteX8" fmla="*/ 3462 w 4869098"/>
              <a:gd name="connsiteY8" fmla="*/ 2456172 h 3459956"/>
              <a:gd name="connsiteX9" fmla="*/ 4869098 w 4869098"/>
              <a:gd name="connsiteY9" fmla="*/ 1030600 h 3459956"/>
              <a:gd name="connsiteX10" fmla="*/ 4869098 w 4869098"/>
              <a:gd name="connsiteY10" fmla="*/ 2410890 h 3459956"/>
              <a:gd name="connsiteX11" fmla="*/ 2472425 w 4869098"/>
              <a:gd name="connsiteY11" fmla="*/ 2162533 h 3459956"/>
              <a:gd name="connsiteX12" fmla="*/ 2469749 w 4869098"/>
              <a:gd name="connsiteY12" fmla="*/ 1267319 h 3459956"/>
              <a:gd name="connsiteX13" fmla="*/ 0 w 4869098"/>
              <a:gd name="connsiteY13" fmla="*/ 1030600 h 3459956"/>
              <a:gd name="connsiteX14" fmla="*/ 2399349 w 4869098"/>
              <a:gd name="connsiteY14" fmla="*/ 1267319 h 3459956"/>
              <a:gd name="connsiteX15" fmla="*/ 2396673 w 4869098"/>
              <a:gd name="connsiteY15" fmla="*/ 2162533 h 3459956"/>
              <a:gd name="connsiteX16" fmla="*/ 0 w 4869098"/>
              <a:gd name="connsiteY16" fmla="*/ 2410890 h 3459956"/>
              <a:gd name="connsiteX17" fmla="*/ 0 w 4869098"/>
              <a:gd name="connsiteY17" fmla="*/ 0 h 3459956"/>
              <a:gd name="connsiteX18" fmla="*/ 4869098 w 4869098"/>
              <a:gd name="connsiteY18" fmla="*/ 0 h 3459956"/>
              <a:gd name="connsiteX19" fmla="*/ 4869098 w 4869098"/>
              <a:gd name="connsiteY19" fmla="*/ 980164 h 3459956"/>
              <a:gd name="connsiteX20" fmla="*/ 2423170 w 4869098"/>
              <a:gd name="connsiteY20" fmla="*/ 1221025 h 3459956"/>
              <a:gd name="connsiteX21" fmla="*/ 0 w 4869098"/>
              <a:gd name="connsiteY21" fmla="*/ 979523 h 3459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869098" h="3459956">
                <a:moveTo>
                  <a:pt x="2473924" y="2213541"/>
                </a:moveTo>
                <a:lnTo>
                  <a:pt x="4869098" y="2456172"/>
                </a:lnTo>
                <a:lnTo>
                  <a:pt x="4869098" y="3459956"/>
                </a:lnTo>
                <a:lnTo>
                  <a:pt x="2473924" y="3453172"/>
                </a:lnTo>
                <a:cubicBezTo>
                  <a:pt x="2476395" y="3046117"/>
                  <a:pt x="2471453" y="2620596"/>
                  <a:pt x="2473924" y="2213541"/>
                </a:cubicBezTo>
                <a:close/>
                <a:moveTo>
                  <a:pt x="2398636" y="2213541"/>
                </a:moveTo>
                <a:cubicBezTo>
                  <a:pt x="2401108" y="2620596"/>
                  <a:pt x="2396165" y="3046117"/>
                  <a:pt x="2398636" y="3453172"/>
                </a:cubicBezTo>
                <a:lnTo>
                  <a:pt x="3462" y="3459956"/>
                </a:lnTo>
                <a:lnTo>
                  <a:pt x="3462" y="2456172"/>
                </a:lnTo>
                <a:close/>
                <a:moveTo>
                  <a:pt x="4869098" y="1030600"/>
                </a:moveTo>
                <a:lnTo>
                  <a:pt x="4869098" y="2410890"/>
                </a:lnTo>
                <a:lnTo>
                  <a:pt x="2472425" y="2162533"/>
                </a:lnTo>
                <a:cubicBezTo>
                  <a:pt x="2471533" y="1864128"/>
                  <a:pt x="2470641" y="1565723"/>
                  <a:pt x="2469749" y="1267319"/>
                </a:cubicBezTo>
                <a:close/>
                <a:moveTo>
                  <a:pt x="0" y="1030600"/>
                </a:moveTo>
                <a:lnTo>
                  <a:pt x="2399349" y="1267319"/>
                </a:lnTo>
                <a:cubicBezTo>
                  <a:pt x="2398457" y="1565723"/>
                  <a:pt x="2397565" y="1864128"/>
                  <a:pt x="2396673" y="2162533"/>
                </a:cubicBezTo>
                <a:lnTo>
                  <a:pt x="0" y="2410890"/>
                </a:lnTo>
                <a:close/>
                <a:moveTo>
                  <a:pt x="0" y="0"/>
                </a:moveTo>
                <a:lnTo>
                  <a:pt x="4869098" y="0"/>
                </a:lnTo>
                <a:lnTo>
                  <a:pt x="4869098" y="980164"/>
                </a:lnTo>
                <a:lnTo>
                  <a:pt x="2423170" y="1221025"/>
                </a:lnTo>
                <a:lnTo>
                  <a:pt x="0" y="979523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zh-CN" altLang="en-US" noProof="0"/>
          </a:p>
        </p:txBody>
      </p:sp>
    </p:spTree>
    <p:extLst>
      <p:ext uri="{BB962C8B-B14F-4D97-AF65-F5344CB8AC3E}">
        <p14:creationId xmlns:p14="http://schemas.microsoft.com/office/powerpoint/2010/main" val="3140417288"/>
      </p:ext>
    </p:extLst>
  </p:cSld>
  <p:clrMapOvr>
    <a:masterClrMapping/>
  </p:clrMapOvr>
</p:sldLayout>
</file>

<file path=ppt/slideLayouts/slideLayout10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64C5427C-05BD-4CF9-8BFD-0E8E2F6E8B35}" type="datetimeFigureOut">
              <a:rPr lang="zh-CN" altLang="en-US"/>
              <a:pPr>
                <a:defRPr/>
              </a:pPr>
              <a:t>2021/9/2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53BFA1F0-E152-4503-BFB8-FF999F06BD1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32732700"/>
      </p:ext>
    </p:extLst>
  </p:cSld>
  <p:clrMapOvr>
    <a:masterClrMapping/>
  </p:clrMapOvr>
</p:sldLayout>
</file>

<file path=ppt/slideLayouts/slideLayout10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0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49783319"/>
      </p:ext>
    </p:extLst>
  </p:cSld>
  <p:clrMapOvr>
    <a:masterClrMapping/>
  </p:clrMapOvr>
</p:sldLayout>
</file>

<file path=ppt/slideLayouts/slideLayout10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54B1FAE-CB11-4B05-B5B7-3F3BD2E606AE}" type="datetimeFigureOut">
              <a:rPr lang="zh-CN" altLang="en-US"/>
              <a:pPr>
                <a:defRPr/>
              </a:pPr>
              <a:t>2021/9/2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90FA011-15EF-4ECC-ADDB-E49E41A0C6D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59319895"/>
      </p:ext>
    </p:extLst>
  </p:cSld>
  <p:clrMapOvr>
    <a:masterClrMapping/>
  </p:clrMapOvr>
</p:sldLayout>
</file>

<file path=ppt/slideLayouts/slideLayout10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38733500"/>
      </p:ext>
    </p:extLst>
  </p:cSld>
  <p:clrMapOvr>
    <a:masterClrMapping/>
  </p:clrMapOvr>
</p:sldLayout>
</file>

<file path=ppt/slideLayouts/slideLayout106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E36B067-9CB1-440C-8D67-FC879939051E}" type="datetimeFigureOut">
              <a:rPr lang="zh-CN" altLang="en-US"/>
              <a:pPr>
                <a:defRPr/>
              </a:pPr>
              <a:t>2021/9/2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75B5A8E7-76B4-4F4A-B824-549552ADB88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49401374"/>
      </p:ext>
    </p:extLst>
  </p:cSld>
  <p:clrMapOvr>
    <a:masterClrMapping/>
  </p:clrMapOvr>
</p:sldLayout>
</file>

<file path=ppt/slideLayouts/slideLayout10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2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19636172"/>
      </p:ext>
    </p:extLst>
  </p:cSld>
  <p:clrMapOvr>
    <a:masterClrMapping/>
  </p:clrMapOvr>
</p:sldLayout>
</file>

<file path=ppt/slideLayouts/slideLayout106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5CCCE4E1-13CC-434F-BA8F-880A08DA2406}" type="datetimeFigureOut">
              <a:rPr lang="zh-CN" altLang="en-US"/>
              <a:pPr>
                <a:defRPr/>
              </a:pPr>
              <a:t>2021/9/2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37CB2E8B-552F-45FC-AADB-B8230D875D4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3372073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72675687"/>
      </p:ext>
    </p:extLst>
  </p:cSld>
  <p:clrMapOvr>
    <a:masterClrMapping/>
  </p:clrMapOvr>
</p:sldLayout>
</file>

<file path=ppt/slideLayouts/slideLayout10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3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33209918"/>
      </p:ext>
    </p:extLst>
  </p:cSld>
  <p:clrMapOvr>
    <a:masterClrMapping/>
  </p:clrMapOvr>
</p:sldLayout>
</file>

<file path=ppt/slideLayouts/slideLayout107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79EAFE9F-2057-4D64-B2AB-CC6E5322B87B}" type="datetimeFigureOut">
              <a:rPr lang="zh-CN" altLang="en-US"/>
              <a:pPr>
                <a:defRPr/>
              </a:pPr>
              <a:t>2021/9/2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B4D7FB34-63C9-42A7-B42E-4C55D1BD595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98429366"/>
      </p:ext>
    </p:extLst>
  </p:cSld>
  <p:clrMapOvr>
    <a:masterClrMapping/>
  </p:clrMapOvr>
</p:sldLayout>
</file>

<file path=ppt/slideLayouts/slideLayout10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4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38336790"/>
      </p:ext>
    </p:extLst>
  </p:cSld>
  <p:clrMapOvr>
    <a:masterClrMapping/>
  </p:clrMapOvr>
</p:sldLayout>
</file>

<file path=ppt/slideLayouts/slideLayout107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rgbClr val="5F5F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3441DD85-E83B-4CF8-BD3E-A8DBBF738A43}" type="datetimeFigureOut">
              <a:rPr lang="zh-CN" altLang="en-US"/>
              <a:pPr>
                <a:defRPr/>
              </a:pPr>
              <a:t>2021/9/2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rgbClr val="5F5F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rgbClr val="5F5F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3B1182AE-E91B-47BB-8B82-2A5CE54E585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4842429"/>
      </p:ext>
    </p:extLst>
  </p:cSld>
  <p:clrMapOvr>
    <a:masterClrMapping/>
  </p:clrMapOvr>
</p:sldLayout>
</file>

<file path=ppt/slideLayouts/slideLayout107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FD43F8A9-9840-4E9D-9516-B3C6CF76359F}" type="datetimeFigureOut">
              <a:rPr lang="zh-CN" altLang="en-US"/>
              <a:pPr>
                <a:defRPr/>
              </a:pPr>
              <a:t>2021/9/2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37BE299D-DD63-48F0-9B04-15AF2438532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09843860"/>
      </p:ext>
    </p:extLst>
  </p:cSld>
  <p:clrMapOvr>
    <a:masterClrMapping/>
  </p:clrMapOvr>
</p:sldLayout>
</file>

<file path=ppt/slideLayouts/slideLayout10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4950" y="0"/>
            <a:ext cx="126619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182696"/>
      </p:ext>
    </p:extLst>
  </p:cSld>
  <p:clrMapOvr>
    <a:masterClrMapping/>
  </p:clrMapOvr>
</p:sldLayout>
</file>

<file path=ppt/slideLayouts/slideLayout10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4950" y="0"/>
            <a:ext cx="12700000" cy="687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6419597"/>
      </p:ext>
    </p:extLst>
  </p:cSld>
  <p:clrMapOvr>
    <a:masterClrMapping/>
  </p:clrMapOvr>
</p:sldLayout>
</file>

<file path=ppt/slideLayouts/slideLayout10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74738" y="-455613"/>
            <a:ext cx="14293851" cy="774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2829571"/>
      </p:ext>
    </p:extLst>
  </p:cSld>
  <p:clrMapOvr>
    <a:masterClrMapping/>
  </p:clrMapOvr>
</p:sldLayout>
</file>

<file path=ppt/slideLayouts/slideLayout107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28B0C110-9907-443B-8ED9-1E0F640B76EF}" type="datetimeFigureOut">
              <a:rPr lang="zh-CN" altLang="en-US"/>
              <a:pPr>
                <a:defRPr/>
              </a:pPr>
              <a:t>2021/9/2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2A7F5A1-2835-41F4-81AF-0137CBDEB6F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05764219"/>
      </p:ext>
    </p:extLst>
  </p:cSld>
  <p:clrMapOvr>
    <a:masterClrMapping/>
  </p:clrMapOvr>
</p:sldLayout>
</file>

<file path=ppt/slideLayouts/slideLayout107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3F7D5F83-C2B1-484E-A40C-5580550D9574}" type="datetimeFigureOut">
              <a:rPr lang="zh-CN" altLang="en-US"/>
              <a:pPr>
                <a:defRPr/>
              </a:pPr>
              <a:t>2021/9/2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9DFA147-AFA6-4596-9BE9-742AFBFF8A8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42646472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54966767"/>
      </p:ext>
    </p:extLst>
  </p:cSld>
  <p:clrMapOvr>
    <a:masterClrMapping/>
  </p:clrMapOvr>
</p:sldLayout>
</file>

<file path=ppt/slideLayouts/slideLayout108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30442877"/>
      </p:ext>
    </p:extLst>
  </p:cSld>
  <p:clrMapOvr>
    <a:masterClrMapping/>
  </p:clrMapOvr>
  <p:transition spd="slow" advClick="0" advTm="0">
    <p:random/>
  </p:transition>
</p:sldLayout>
</file>

<file path=ppt/slideLayouts/slideLayout108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CB6D1872-43EF-4F1B-BDD1-067C20B6D6A3}" type="datetimeFigureOut">
              <a:rPr lang="zh-CN" altLang="en-US"/>
              <a:pPr>
                <a:defRPr/>
              </a:pPr>
              <a:t>2021/9/2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DE66C66-B740-449F-86BE-FB7709E09BB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90967319"/>
      </p:ext>
    </p:extLst>
  </p:cSld>
  <p:clrMapOvr>
    <a:masterClrMapping/>
  </p:clrMapOvr>
</p:sldLayout>
</file>

<file path=ppt/slideLayouts/slideLayout108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41725197"/>
      </p:ext>
    </p:extLst>
  </p:cSld>
  <p:clrMapOvr>
    <a:masterClrMapping/>
  </p:clrMapOvr>
  <p:transition spd="slow" advTm="3000"/>
</p:sldLayout>
</file>

<file path=ppt/slideLayouts/slideLayout108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6296281"/>
      </p:ext>
    </p:extLst>
  </p:cSld>
  <p:clrMapOvr>
    <a:masterClrMapping/>
  </p:clrMapOvr>
  <p:transition spd="slow" advTm="3000"/>
</p:sldLayout>
</file>

<file path=ppt/slideLayouts/slideLayout108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8572199"/>
      </p:ext>
    </p:extLst>
  </p:cSld>
  <p:clrMapOvr>
    <a:masterClrMapping/>
  </p:clrMapOvr>
  <p:transition spd="slow" advTm="3000"/>
</p:sldLayout>
</file>

<file path=ppt/slideLayouts/slideLayout108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3860793"/>
      </p:ext>
    </p:extLst>
  </p:cSld>
  <p:clrMapOvr>
    <a:masterClrMapping/>
  </p:clrMapOvr>
  <p:transition spd="slow" advTm="3000"/>
</p:sldLayout>
</file>

<file path=ppt/slideLayouts/slideLayout108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>
          <a:xfrm>
            <a:off x="10361613" y="6130925"/>
            <a:ext cx="1146175" cy="369888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fld id="{5EFEC462-8713-4052-BF99-9AA95E74458E}" type="datetimeFigureOut">
              <a:rPr lang="zh-CN" altLang="en-US"/>
              <a:pPr>
                <a:defRPr/>
              </a:pPr>
              <a:t>2021/9/2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>
          <a:xfrm>
            <a:off x="2589213" y="6135688"/>
            <a:ext cx="76200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531813" y="787400"/>
            <a:ext cx="779462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fld id="{1E2675DD-ADD1-4673-9058-9E116E4F0FD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74898300"/>
      </p:ext>
    </p:extLst>
  </p:cSld>
  <p:clrMapOvr>
    <a:masterClrMapping/>
  </p:clrMapOvr>
</p:sldLayout>
</file>

<file path=ppt/slideLayouts/slideLayout108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1055993"/>
      </p:ext>
    </p:extLst>
  </p:cSld>
  <p:clrMapOvr>
    <a:masterClrMapping/>
  </p:clrMapOvr>
  <p:transition spd="slow" advTm="3000"/>
</p:sldLayout>
</file>

<file path=ppt/slideLayouts/slideLayout108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560505"/>
      </p:ext>
    </p:extLst>
  </p:cSld>
  <p:clrMapOvr>
    <a:masterClrMapping/>
  </p:clrMapOvr>
  <p:transition spd="slow" advTm="3000"/>
</p:sldLayout>
</file>

<file path=ppt/slideLayouts/slideLayout108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8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3575362"/>
      </p:ext>
    </p:extLst>
  </p:cSld>
  <p:clrMapOvr>
    <a:masterClrMapping/>
  </p:clrMapOvr>
  <p:transition spd="slow" advTm="3000"/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8767627"/>
      </p:ext>
    </p:extLst>
  </p:cSld>
  <p:clrMapOvr>
    <a:masterClrMapping/>
  </p:clrMapOvr>
</p:sldLayout>
</file>

<file path=ppt/slideLayouts/slideLayout109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>
          <a:xfrm>
            <a:off x="10361613" y="6130925"/>
            <a:ext cx="1146175" cy="369888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fld id="{F00AD0CA-CA31-440C-A904-E531555D2A05}" type="datetimeFigureOut">
              <a:rPr lang="zh-CN" altLang="en-US"/>
              <a:pPr>
                <a:defRPr/>
              </a:pPr>
              <a:t>2021/9/2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>
          <a:xfrm>
            <a:off x="2589213" y="6135688"/>
            <a:ext cx="76200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531813" y="787400"/>
            <a:ext cx="779462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fld id="{DFF572C1-F2D8-4F36-A295-C6750F3C927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19776224"/>
      </p:ext>
    </p:extLst>
  </p:cSld>
  <p:clrMapOvr>
    <a:masterClrMapping/>
  </p:clrMapOvr>
</p:sldLayout>
</file>

<file path=ppt/slideLayouts/slideLayout109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9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61613" y="6130925"/>
            <a:ext cx="1146175" cy="369888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fld id="{D23AF193-B4B3-4C93-BB70-F3E24E644D25}" type="datetimeFigureOut">
              <a:rPr lang="zh-CN" altLang="en-US"/>
              <a:pPr>
                <a:defRPr/>
              </a:pPr>
              <a:t>2021/9/2</a:t>
            </a:fld>
            <a:endParaRPr lang="zh-CN" altLang="en-US"/>
          </a:p>
        </p:txBody>
      </p:sp>
      <p:sp>
        <p:nvSpPr>
          <p:cNvPr id="3" name="页脚占位符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89213" y="6135688"/>
            <a:ext cx="76200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31813" y="787400"/>
            <a:ext cx="779462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srgbClr val="5FCBEF"/>
                </a:solidFill>
                <a:latin typeface="Lato Light"/>
              </a:defRPr>
            </a:lvl1pPr>
          </a:lstStyle>
          <a:p>
            <a:pPr>
              <a:defRPr/>
            </a:pPr>
            <a:fld id="{1A292CC8-DBDF-4D82-B386-D59AB3E409F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02317911"/>
      </p:ext>
    </p:extLst>
  </p:cSld>
  <p:clrMapOvr>
    <a:masterClrMapping/>
  </p:clrMapOvr>
  <p:transition spd="slow" advTm="3000">
    <p:random/>
  </p:transition>
</p:sldLayout>
</file>

<file path=ppt/slideLayouts/slideLayout109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45657688"/>
      </p:ext>
    </p:extLst>
  </p:cSld>
  <p:clrMapOvr>
    <a:masterClrMapping/>
  </p:clrMapOvr>
</p:sldLayout>
</file>

<file path=ppt/slideLayouts/slideLayout109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0780899"/>
      </p:ext>
    </p:extLst>
  </p:cSld>
  <p:clrMapOvr>
    <a:masterClrMapping/>
  </p:clrMapOvr>
</p:sldLayout>
</file>

<file path=ppt/slideLayouts/slideLayout109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73241706"/>
      </p:ext>
    </p:extLst>
  </p:cSld>
  <p:clrMapOvr>
    <a:masterClrMapping/>
  </p:clrMapOvr>
</p:sldLayout>
</file>

<file path=ppt/slideLayouts/slideLayout109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27744927"/>
      </p:ext>
    </p:extLst>
  </p:cSld>
  <p:clrMapOvr>
    <a:masterClrMapping/>
  </p:clrMapOvr>
</p:sldLayout>
</file>

<file path=ppt/slideLayouts/slideLayout109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53172963"/>
      </p:ext>
    </p:extLst>
  </p:cSld>
  <p:clrMapOvr>
    <a:masterClrMapping/>
  </p:clrMapOvr>
</p:sldLayout>
</file>

<file path=ppt/slideLayouts/slideLayout109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73888535"/>
      </p:ext>
    </p:extLst>
  </p:cSld>
  <p:clrMapOvr>
    <a:masterClrMapping/>
  </p:clrMapOvr>
</p:sldLayout>
</file>

<file path=ppt/slideLayouts/slideLayout109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78164127"/>
      </p:ext>
    </p:extLst>
  </p:cSld>
  <p:clrMapOvr>
    <a:masterClrMapping/>
  </p:clrMapOvr>
</p:sldLayout>
</file>

<file path=ppt/slideLayouts/slideLayout109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78212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0132F-27AD-4901-812E-8330D5487512}" type="datetimeFigureOut">
              <a:rPr lang="en-US" smtClean="0"/>
              <a:t>02-Sep-21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DB45D-C96A-4B08-B991-7A5C429990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861043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5089368"/>
      </p:ext>
    </p:extLst>
  </p:cSld>
  <p:clrMapOvr>
    <a:masterClrMapping/>
  </p:clrMapOvr>
</p:sldLayout>
</file>

<file path=ppt/slideLayouts/slideLayout110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>
          <a:xfrm>
            <a:off x="10361613" y="6130925"/>
            <a:ext cx="1146175" cy="369888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fld id="{66B509E0-44BA-49ED-9607-8E2B921A0ADE}" type="datetimeFigureOut">
              <a:rPr lang="zh-CN" altLang="en-US"/>
              <a:pPr>
                <a:defRPr/>
              </a:pPr>
              <a:t>2021/9/2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>
          <a:xfrm>
            <a:off x="2589213" y="6135688"/>
            <a:ext cx="76200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531813" y="787400"/>
            <a:ext cx="779462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fld id="{3BB31DAC-BD20-4C24-A003-51248D8DE9E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7185259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92981483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3432432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61494394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5002828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81833272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0877605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45390067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图片占位符 7"/>
          <p:cNvSpPr>
            <a:spLocks noGrp="1"/>
          </p:cNvSpPr>
          <p:nvPr>
            <p:ph type="pic" sz="quarter" idx="10"/>
          </p:nvPr>
        </p:nvSpPr>
        <p:spPr>
          <a:xfrm>
            <a:off x="1536701" y="2055816"/>
            <a:ext cx="3357563" cy="1733551"/>
          </a:xfrm>
          <a:custGeom>
            <a:avLst/>
            <a:gdLst>
              <a:gd name="connsiteX0" fmla="*/ 0 w 3357563"/>
              <a:gd name="connsiteY0" fmla="*/ 0 h 1733550"/>
              <a:gd name="connsiteX1" fmla="*/ 3357563 w 3357563"/>
              <a:gd name="connsiteY1" fmla="*/ 0 h 1733550"/>
              <a:gd name="connsiteX2" fmla="*/ 3357563 w 3357563"/>
              <a:gd name="connsiteY2" fmla="*/ 1733550 h 1733550"/>
              <a:gd name="connsiteX3" fmla="*/ 0 w 3357563"/>
              <a:gd name="connsiteY3" fmla="*/ 1733550 h 1733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57563" h="1733550">
                <a:moveTo>
                  <a:pt x="0" y="0"/>
                </a:moveTo>
                <a:lnTo>
                  <a:pt x="3357563" y="0"/>
                </a:lnTo>
                <a:lnTo>
                  <a:pt x="3357563" y="1733550"/>
                </a:lnTo>
                <a:lnTo>
                  <a:pt x="0" y="1733550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zh-CN" altLang="en-US" noProof="0"/>
          </a:p>
        </p:txBody>
      </p:sp>
      <p:sp>
        <p:nvSpPr>
          <p:cNvPr id="9" name="图片占位符 8"/>
          <p:cNvSpPr>
            <a:spLocks noGrp="1"/>
          </p:cNvSpPr>
          <p:nvPr>
            <p:ph type="pic" sz="quarter" idx="11"/>
          </p:nvPr>
        </p:nvSpPr>
        <p:spPr>
          <a:xfrm>
            <a:off x="1536701" y="4005268"/>
            <a:ext cx="3357563" cy="1643063"/>
          </a:xfrm>
          <a:custGeom>
            <a:avLst/>
            <a:gdLst>
              <a:gd name="connsiteX0" fmla="*/ 0 w 3357563"/>
              <a:gd name="connsiteY0" fmla="*/ 0 h 1643063"/>
              <a:gd name="connsiteX1" fmla="*/ 3357563 w 3357563"/>
              <a:gd name="connsiteY1" fmla="*/ 0 h 1643063"/>
              <a:gd name="connsiteX2" fmla="*/ 3357563 w 3357563"/>
              <a:gd name="connsiteY2" fmla="*/ 1643063 h 1643063"/>
              <a:gd name="connsiteX3" fmla="*/ 0 w 3357563"/>
              <a:gd name="connsiteY3" fmla="*/ 1643063 h 16430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57563" h="1643063">
                <a:moveTo>
                  <a:pt x="0" y="0"/>
                </a:moveTo>
                <a:lnTo>
                  <a:pt x="3357563" y="0"/>
                </a:lnTo>
                <a:lnTo>
                  <a:pt x="3357563" y="1643063"/>
                </a:lnTo>
                <a:lnTo>
                  <a:pt x="0" y="1643063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zh-CN" altLang="en-US" noProof="0"/>
          </a:p>
        </p:txBody>
      </p:sp>
    </p:spTree>
    <p:extLst>
      <p:ext uri="{BB962C8B-B14F-4D97-AF65-F5344CB8AC3E}">
        <p14:creationId xmlns:p14="http://schemas.microsoft.com/office/powerpoint/2010/main" val="2172852112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图片占位符 14"/>
          <p:cNvSpPr>
            <a:spLocks noGrp="1"/>
          </p:cNvSpPr>
          <p:nvPr>
            <p:ph type="pic" sz="quarter" idx="10"/>
          </p:nvPr>
        </p:nvSpPr>
        <p:spPr>
          <a:xfrm>
            <a:off x="2133483" y="2895601"/>
            <a:ext cx="7925036" cy="3097212"/>
          </a:xfrm>
          <a:custGeom>
            <a:avLst/>
            <a:gdLst>
              <a:gd name="connsiteX0" fmla="*/ 7183790 w 7925036"/>
              <a:gd name="connsiteY0" fmla="*/ 1616275 h 3097212"/>
              <a:gd name="connsiteX1" fmla="*/ 7925036 w 7925036"/>
              <a:gd name="connsiteY1" fmla="*/ 2356744 h 3097212"/>
              <a:gd name="connsiteX2" fmla="*/ 7183790 w 7925036"/>
              <a:gd name="connsiteY2" fmla="*/ 3097212 h 3097212"/>
              <a:gd name="connsiteX3" fmla="*/ 6442543 w 7925036"/>
              <a:gd name="connsiteY3" fmla="*/ 2356744 h 3097212"/>
              <a:gd name="connsiteX4" fmla="*/ 3942686 w 7925036"/>
              <a:gd name="connsiteY4" fmla="*/ 1616275 h 3097212"/>
              <a:gd name="connsiteX5" fmla="*/ 4683931 w 7925036"/>
              <a:gd name="connsiteY5" fmla="*/ 2356744 h 3097212"/>
              <a:gd name="connsiteX6" fmla="*/ 3942686 w 7925036"/>
              <a:gd name="connsiteY6" fmla="*/ 3097212 h 3097212"/>
              <a:gd name="connsiteX7" fmla="*/ 3201438 w 7925036"/>
              <a:gd name="connsiteY7" fmla="*/ 2356744 h 3097212"/>
              <a:gd name="connsiteX8" fmla="*/ 741248 w 7925036"/>
              <a:gd name="connsiteY8" fmla="*/ 1616275 h 3097212"/>
              <a:gd name="connsiteX9" fmla="*/ 1482494 w 7925036"/>
              <a:gd name="connsiteY9" fmla="*/ 2356744 h 3097212"/>
              <a:gd name="connsiteX10" fmla="*/ 741248 w 7925036"/>
              <a:gd name="connsiteY10" fmla="*/ 3097212 h 3097212"/>
              <a:gd name="connsiteX11" fmla="*/ 1 w 7925036"/>
              <a:gd name="connsiteY11" fmla="*/ 2356744 h 3097212"/>
              <a:gd name="connsiteX12" fmla="*/ 5537959 w 7925036"/>
              <a:gd name="connsiteY12" fmla="*/ 6223 h 3097212"/>
              <a:gd name="connsiteX13" fmla="*/ 7076454 w 7925036"/>
              <a:gd name="connsiteY13" fmla="*/ 1545496 h 3097212"/>
              <a:gd name="connsiteX14" fmla="*/ 5537959 w 7925036"/>
              <a:gd name="connsiteY14" fmla="*/ 3084768 h 3097212"/>
              <a:gd name="connsiteX15" fmla="*/ 3999465 w 7925036"/>
              <a:gd name="connsiteY15" fmla="*/ 1545496 h 3097212"/>
              <a:gd name="connsiteX16" fmla="*/ 2340410 w 7925036"/>
              <a:gd name="connsiteY16" fmla="*/ 6223 h 3097212"/>
              <a:gd name="connsiteX17" fmla="*/ 3879683 w 7925036"/>
              <a:gd name="connsiteY17" fmla="*/ 1545496 h 3097212"/>
              <a:gd name="connsiteX18" fmla="*/ 2340410 w 7925036"/>
              <a:gd name="connsiteY18" fmla="*/ 3084768 h 3097212"/>
              <a:gd name="connsiteX19" fmla="*/ 801137 w 7925036"/>
              <a:gd name="connsiteY19" fmla="*/ 1545496 h 3097212"/>
              <a:gd name="connsiteX20" fmla="*/ 7183790 w 7925036"/>
              <a:gd name="connsiteY20" fmla="*/ 0 h 3097212"/>
              <a:gd name="connsiteX21" fmla="*/ 7925036 w 7925036"/>
              <a:gd name="connsiteY21" fmla="*/ 741247 h 3097212"/>
              <a:gd name="connsiteX22" fmla="*/ 7183790 w 7925036"/>
              <a:gd name="connsiteY22" fmla="*/ 1482493 h 3097212"/>
              <a:gd name="connsiteX23" fmla="*/ 6442543 w 7925036"/>
              <a:gd name="connsiteY23" fmla="*/ 741247 h 3097212"/>
              <a:gd name="connsiteX24" fmla="*/ 3942686 w 7925036"/>
              <a:gd name="connsiteY24" fmla="*/ 0 h 3097212"/>
              <a:gd name="connsiteX25" fmla="*/ 4683931 w 7925036"/>
              <a:gd name="connsiteY25" fmla="*/ 741247 h 3097212"/>
              <a:gd name="connsiteX26" fmla="*/ 3942686 w 7925036"/>
              <a:gd name="connsiteY26" fmla="*/ 1482493 h 3097212"/>
              <a:gd name="connsiteX27" fmla="*/ 3201438 w 7925036"/>
              <a:gd name="connsiteY27" fmla="*/ 741247 h 3097212"/>
              <a:gd name="connsiteX28" fmla="*/ 741247 w 7925036"/>
              <a:gd name="connsiteY28" fmla="*/ 0 h 3097212"/>
              <a:gd name="connsiteX29" fmla="*/ 1482493 w 7925036"/>
              <a:gd name="connsiteY29" fmla="*/ 741247 h 3097212"/>
              <a:gd name="connsiteX30" fmla="*/ 741247 w 7925036"/>
              <a:gd name="connsiteY30" fmla="*/ 1482493 h 3097212"/>
              <a:gd name="connsiteX31" fmla="*/ 0 w 7925036"/>
              <a:gd name="connsiteY31" fmla="*/ 741247 h 3097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7925036" h="3097212">
                <a:moveTo>
                  <a:pt x="7183790" y="1616275"/>
                </a:moveTo>
                <a:lnTo>
                  <a:pt x="7925036" y="2356744"/>
                </a:lnTo>
                <a:lnTo>
                  <a:pt x="7183790" y="3097212"/>
                </a:lnTo>
                <a:lnTo>
                  <a:pt x="6442543" y="2356744"/>
                </a:lnTo>
                <a:close/>
                <a:moveTo>
                  <a:pt x="3942686" y="1616275"/>
                </a:moveTo>
                <a:lnTo>
                  <a:pt x="4683931" y="2356744"/>
                </a:lnTo>
                <a:lnTo>
                  <a:pt x="3942686" y="3097212"/>
                </a:lnTo>
                <a:lnTo>
                  <a:pt x="3201438" y="2356744"/>
                </a:lnTo>
                <a:close/>
                <a:moveTo>
                  <a:pt x="741248" y="1616275"/>
                </a:moveTo>
                <a:lnTo>
                  <a:pt x="1482494" y="2356744"/>
                </a:lnTo>
                <a:lnTo>
                  <a:pt x="741248" y="3097212"/>
                </a:lnTo>
                <a:lnTo>
                  <a:pt x="1" y="2356744"/>
                </a:lnTo>
                <a:close/>
                <a:moveTo>
                  <a:pt x="5537959" y="6223"/>
                </a:moveTo>
                <a:lnTo>
                  <a:pt x="7076454" y="1545496"/>
                </a:lnTo>
                <a:lnTo>
                  <a:pt x="5537959" y="3084768"/>
                </a:lnTo>
                <a:lnTo>
                  <a:pt x="3999465" y="1545496"/>
                </a:lnTo>
                <a:close/>
                <a:moveTo>
                  <a:pt x="2340410" y="6223"/>
                </a:moveTo>
                <a:lnTo>
                  <a:pt x="3879683" y="1545496"/>
                </a:lnTo>
                <a:lnTo>
                  <a:pt x="2340410" y="3084768"/>
                </a:lnTo>
                <a:lnTo>
                  <a:pt x="801137" y="1545496"/>
                </a:lnTo>
                <a:close/>
                <a:moveTo>
                  <a:pt x="7183790" y="0"/>
                </a:moveTo>
                <a:lnTo>
                  <a:pt x="7925036" y="741247"/>
                </a:lnTo>
                <a:lnTo>
                  <a:pt x="7183790" y="1482493"/>
                </a:lnTo>
                <a:lnTo>
                  <a:pt x="6442543" y="741247"/>
                </a:lnTo>
                <a:close/>
                <a:moveTo>
                  <a:pt x="3942686" y="0"/>
                </a:moveTo>
                <a:lnTo>
                  <a:pt x="4683931" y="741247"/>
                </a:lnTo>
                <a:lnTo>
                  <a:pt x="3942686" y="1482493"/>
                </a:lnTo>
                <a:lnTo>
                  <a:pt x="3201438" y="741247"/>
                </a:lnTo>
                <a:close/>
                <a:moveTo>
                  <a:pt x="741247" y="0"/>
                </a:moveTo>
                <a:lnTo>
                  <a:pt x="1482493" y="741247"/>
                </a:lnTo>
                <a:lnTo>
                  <a:pt x="741247" y="1482493"/>
                </a:lnTo>
                <a:lnTo>
                  <a:pt x="0" y="741247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zh-CN" altLang="en-US" noProof="0"/>
          </a:p>
        </p:txBody>
      </p:sp>
    </p:spTree>
    <p:extLst>
      <p:ext uri="{BB962C8B-B14F-4D97-AF65-F5344CB8AC3E}">
        <p14:creationId xmlns:p14="http://schemas.microsoft.com/office/powerpoint/2010/main" val="13400856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D2213C-12CC-447D-9B3C-64769B67173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02-Sep-21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0B5848-353B-4955-B59D-1B95126E224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7859660"/>
      </p:ext>
    </p:extLst>
  </p:cSld>
  <p:clrMapOvr>
    <a:masterClrMapping/>
  </p:clrMapOvr>
  <p:hf hdr="0" ftr="0" dt="0"/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图片占位符 10"/>
          <p:cNvSpPr>
            <a:spLocks noGrp="1"/>
          </p:cNvSpPr>
          <p:nvPr>
            <p:ph type="pic" sz="quarter" idx="10"/>
          </p:nvPr>
        </p:nvSpPr>
        <p:spPr>
          <a:xfrm>
            <a:off x="1602562" y="2349501"/>
            <a:ext cx="2715668" cy="1871664"/>
          </a:xfrm>
          <a:custGeom>
            <a:avLst/>
            <a:gdLst>
              <a:gd name="connsiteX0" fmla="*/ 378694 w 2715668"/>
              <a:gd name="connsiteY0" fmla="*/ 0 h 1871664"/>
              <a:gd name="connsiteX1" fmla="*/ 2715668 w 2715668"/>
              <a:gd name="connsiteY1" fmla="*/ 0 h 1871664"/>
              <a:gd name="connsiteX2" fmla="*/ 2715668 w 2715668"/>
              <a:gd name="connsiteY2" fmla="*/ 1492970 h 1871664"/>
              <a:gd name="connsiteX3" fmla="*/ 2336974 w 2715668"/>
              <a:gd name="connsiteY3" fmla="*/ 1871664 h 1871664"/>
              <a:gd name="connsiteX4" fmla="*/ 0 w 2715668"/>
              <a:gd name="connsiteY4" fmla="*/ 1871664 h 1871664"/>
              <a:gd name="connsiteX5" fmla="*/ 0 w 2715668"/>
              <a:gd name="connsiteY5" fmla="*/ 378694 h 1871664"/>
              <a:gd name="connsiteX6" fmla="*/ 378694 w 2715668"/>
              <a:gd name="connsiteY6" fmla="*/ 0 h 1871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15668" h="1871664">
                <a:moveTo>
                  <a:pt x="378694" y="0"/>
                </a:moveTo>
                <a:lnTo>
                  <a:pt x="2715668" y="0"/>
                </a:lnTo>
                <a:lnTo>
                  <a:pt x="2715668" y="1492970"/>
                </a:lnTo>
                <a:cubicBezTo>
                  <a:pt x="2715668" y="1702117"/>
                  <a:pt x="2546121" y="1871664"/>
                  <a:pt x="2336974" y="1871664"/>
                </a:cubicBezTo>
                <a:lnTo>
                  <a:pt x="0" y="1871664"/>
                </a:lnTo>
                <a:lnTo>
                  <a:pt x="0" y="378694"/>
                </a:lnTo>
                <a:cubicBezTo>
                  <a:pt x="0" y="169547"/>
                  <a:pt x="169547" y="0"/>
                  <a:pt x="378694" y="0"/>
                </a:cubicBez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zh-CN" altLang="en-US" noProof="0"/>
          </a:p>
        </p:txBody>
      </p:sp>
      <p:sp>
        <p:nvSpPr>
          <p:cNvPr id="12" name="图片占位符 11"/>
          <p:cNvSpPr>
            <a:spLocks noGrp="1"/>
          </p:cNvSpPr>
          <p:nvPr>
            <p:ph type="pic" sz="quarter" idx="11"/>
          </p:nvPr>
        </p:nvSpPr>
        <p:spPr>
          <a:xfrm>
            <a:off x="4739200" y="2349501"/>
            <a:ext cx="2713605" cy="1871664"/>
          </a:xfrm>
          <a:custGeom>
            <a:avLst/>
            <a:gdLst>
              <a:gd name="connsiteX0" fmla="*/ 395183 w 2713605"/>
              <a:gd name="connsiteY0" fmla="*/ 0 h 1871664"/>
              <a:gd name="connsiteX1" fmla="*/ 2713605 w 2713605"/>
              <a:gd name="connsiteY1" fmla="*/ 0 h 1871664"/>
              <a:gd name="connsiteX2" fmla="*/ 2713605 w 2713605"/>
              <a:gd name="connsiteY2" fmla="*/ 1476481 h 1871664"/>
              <a:gd name="connsiteX3" fmla="*/ 2318422 w 2713605"/>
              <a:gd name="connsiteY3" fmla="*/ 1871664 h 1871664"/>
              <a:gd name="connsiteX4" fmla="*/ 0 w 2713605"/>
              <a:gd name="connsiteY4" fmla="*/ 1871664 h 1871664"/>
              <a:gd name="connsiteX5" fmla="*/ 0 w 2713605"/>
              <a:gd name="connsiteY5" fmla="*/ 395183 h 1871664"/>
              <a:gd name="connsiteX6" fmla="*/ 395183 w 2713605"/>
              <a:gd name="connsiteY6" fmla="*/ 0 h 1871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13605" h="1871664">
                <a:moveTo>
                  <a:pt x="395183" y="0"/>
                </a:moveTo>
                <a:lnTo>
                  <a:pt x="2713605" y="0"/>
                </a:lnTo>
                <a:lnTo>
                  <a:pt x="2713605" y="1476481"/>
                </a:lnTo>
                <a:cubicBezTo>
                  <a:pt x="2713605" y="1694735"/>
                  <a:pt x="2536676" y="1871664"/>
                  <a:pt x="2318422" y="1871664"/>
                </a:cubicBezTo>
                <a:lnTo>
                  <a:pt x="0" y="1871664"/>
                </a:lnTo>
                <a:lnTo>
                  <a:pt x="0" y="395183"/>
                </a:lnTo>
                <a:cubicBezTo>
                  <a:pt x="0" y="176929"/>
                  <a:pt x="176929" y="0"/>
                  <a:pt x="395183" y="0"/>
                </a:cubicBez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zh-CN" altLang="en-US" noProof="0"/>
          </a:p>
        </p:txBody>
      </p:sp>
      <p:sp>
        <p:nvSpPr>
          <p:cNvPr id="13" name="图片占位符 12"/>
          <p:cNvSpPr>
            <a:spLocks noGrp="1"/>
          </p:cNvSpPr>
          <p:nvPr>
            <p:ph type="pic" sz="quarter" idx="12"/>
          </p:nvPr>
        </p:nvSpPr>
        <p:spPr>
          <a:xfrm>
            <a:off x="7873775" y="2349501"/>
            <a:ext cx="2715668" cy="1871664"/>
          </a:xfrm>
          <a:custGeom>
            <a:avLst/>
            <a:gdLst>
              <a:gd name="connsiteX0" fmla="*/ 378694 w 2715668"/>
              <a:gd name="connsiteY0" fmla="*/ 0 h 1871664"/>
              <a:gd name="connsiteX1" fmla="*/ 2715668 w 2715668"/>
              <a:gd name="connsiteY1" fmla="*/ 0 h 1871664"/>
              <a:gd name="connsiteX2" fmla="*/ 2715668 w 2715668"/>
              <a:gd name="connsiteY2" fmla="*/ 1492970 h 1871664"/>
              <a:gd name="connsiteX3" fmla="*/ 2336974 w 2715668"/>
              <a:gd name="connsiteY3" fmla="*/ 1871664 h 1871664"/>
              <a:gd name="connsiteX4" fmla="*/ 0 w 2715668"/>
              <a:gd name="connsiteY4" fmla="*/ 1871664 h 1871664"/>
              <a:gd name="connsiteX5" fmla="*/ 0 w 2715668"/>
              <a:gd name="connsiteY5" fmla="*/ 378694 h 1871664"/>
              <a:gd name="connsiteX6" fmla="*/ 378694 w 2715668"/>
              <a:gd name="connsiteY6" fmla="*/ 0 h 1871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15668" h="1871664">
                <a:moveTo>
                  <a:pt x="378694" y="0"/>
                </a:moveTo>
                <a:lnTo>
                  <a:pt x="2715668" y="0"/>
                </a:lnTo>
                <a:lnTo>
                  <a:pt x="2715668" y="1492970"/>
                </a:lnTo>
                <a:cubicBezTo>
                  <a:pt x="2715668" y="1702117"/>
                  <a:pt x="2546121" y="1871664"/>
                  <a:pt x="2336974" y="1871664"/>
                </a:cubicBezTo>
                <a:lnTo>
                  <a:pt x="0" y="1871664"/>
                </a:lnTo>
                <a:lnTo>
                  <a:pt x="0" y="378694"/>
                </a:lnTo>
                <a:cubicBezTo>
                  <a:pt x="0" y="169547"/>
                  <a:pt x="169547" y="0"/>
                  <a:pt x="378694" y="0"/>
                </a:cubicBez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zh-CN" altLang="en-US" noProof="0"/>
          </a:p>
        </p:txBody>
      </p:sp>
    </p:spTree>
    <p:extLst>
      <p:ext uri="{BB962C8B-B14F-4D97-AF65-F5344CB8AC3E}">
        <p14:creationId xmlns:p14="http://schemas.microsoft.com/office/powerpoint/2010/main" val="1348959874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图片占位符 6"/>
          <p:cNvSpPr>
            <a:spLocks noGrp="1"/>
          </p:cNvSpPr>
          <p:nvPr>
            <p:ph type="pic" sz="quarter" idx="10"/>
          </p:nvPr>
        </p:nvSpPr>
        <p:spPr>
          <a:xfrm>
            <a:off x="1274240" y="1882723"/>
            <a:ext cx="4921473" cy="4154963"/>
          </a:xfrm>
          <a:custGeom>
            <a:avLst/>
            <a:gdLst>
              <a:gd name="connsiteX0" fmla="*/ 2132019 w 4921473"/>
              <a:gd name="connsiteY0" fmla="*/ 3483422 h 4154963"/>
              <a:gd name="connsiteX1" fmla="*/ 2796098 w 4921473"/>
              <a:gd name="connsiteY1" fmla="*/ 3483422 h 4154963"/>
              <a:gd name="connsiteX2" fmla="*/ 2796098 w 4921473"/>
              <a:gd name="connsiteY2" fmla="*/ 4154963 h 4154963"/>
              <a:gd name="connsiteX3" fmla="*/ 2132019 w 4921473"/>
              <a:gd name="connsiteY3" fmla="*/ 4154963 h 4154963"/>
              <a:gd name="connsiteX4" fmla="*/ 1427727 w 4921473"/>
              <a:gd name="connsiteY4" fmla="*/ 2801561 h 4154963"/>
              <a:gd name="connsiteX5" fmla="*/ 2078049 w 4921473"/>
              <a:gd name="connsiteY5" fmla="*/ 2801561 h 4154963"/>
              <a:gd name="connsiteX6" fmla="*/ 2078049 w 4921473"/>
              <a:gd name="connsiteY6" fmla="*/ 3463573 h 4154963"/>
              <a:gd name="connsiteX7" fmla="*/ 1427727 w 4921473"/>
              <a:gd name="connsiteY7" fmla="*/ 3463573 h 4154963"/>
              <a:gd name="connsiteX8" fmla="*/ 3556472 w 4921473"/>
              <a:gd name="connsiteY8" fmla="*/ 2086542 h 4154963"/>
              <a:gd name="connsiteX9" fmla="*/ 4224225 w 4921473"/>
              <a:gd name="connsiteY9" fmla="*/ 2086542 h 4154963"/>
              <a:gd name="connsiteX10" fmla="*/ 4224225 w 4921473"/>
              <a:gd name="connsiteY10" fmla="*/ 2744336 h 4154963"/>
              <a:gd name="connsiteX11" fmla="*/ 3556472 w 4921473"/>
              <a:gd name="connsiteY11" fmla="*/ 2744336 h 4154963"/>
              <a:gd name="connsiteX12" fmla="*/ 2124359 w 4921473"/>
              <a:gd name="connsiteY12" fmla="*/ 2086542 h 4154963"/>
              <a:gd name="connsiteX13" fmla="*/ 2792112 w 4921473"/>
              <a:gd name="connsiteY13" fmla="*/ 2086542 h 4154963"/>
              <a:gd name="connsiteX14" fmla="*/ 3510162 w 4921473"/>
              <a:gd name="connsiteY14" fmla="*/ 2086542 h 4154963"/>
              <a:gd name="connsiteX15" fmla="*/ 3510162 w 4921473"/>
              <a:gd name="connsiteY15" fmla="*/ 2845120 h 4154963"/>
              <a:gd name="connsiteX16" fmla="*/ 3508423 w 4921473"/>
              <a:gd name="connsiteY16" fmla="*/ 2845120 h 4154963"/>
              <a:gd name="connsiteX17" fmla="*/ 3508423 w 4921473"/>
              <a:gd name="connsiteY17" fmla="*/ 3442112 h 4154963"/>
              <a:gd name="connsiteX18" fmla="*/ 2128032 w 4921473"/>
              <a:gd name="connsiteY18" fmla="*/ 3442112 h 4154963"/>
              <a:gd name="connsiteX19" fmla="*/ 2128032 w 4921473"/>
              <a:gd name="connsiteY19" fmla="*/ 2785541 h 4154963"/>
              <a:gd name="connsiteX20" fmla="*/ 2124359 w 4921473"/>
              <a:gd name="connsiteY20" fmla="*/ 2785541 h 4154963"/>
              <a:gd name="connsiteX21" fmla="*/ 686466 w 4921473"/>
              <a:gd name="connsiteY21" fmla="*/ 1377147 h 4154963"/>
              <a:gd name="connsiteX22" fmla="*/ 2078049 w 4921473"/>
              <a:gd name="connsiteY22" fmla="*/ 1377147 h 4154963"/>
              <a:gd name="connsiteX23" fmla="*/ 2078049 w 4921473"/>
              <a:gd name="connsiteY23" fmla="*/ 2757537 h 4154963"/>
              <a:gd name="connsiteX24" fmla="*/ 686466 w 4921473"/>
              <a:gd name="connsiteY24" fmla="*/ 2757537 h 4154963"/>
              <a:gd name="connsiteX25" fmla="*/ 1 w 4921473"/>
              <a:gd name="connsiteY25" fmla="*/ 1373614 h 4154963"/>
              <a:gd name="connsiteX26" fmla="*/ 652889 w 4921473"/>
              <a:gd name="connsiteY26" fmla="*/ 1373614 h 4154963"/>
              <a:gd name="connsiteX27" fmla="*/ 652889 w 4921473"/>
              <a:gd name="connsiteY27" fmla="*/ 2045230 h 4154963"/>
              <a:gd name="connsiteX28" fmla="*/ 1 w 4921473"/>
              <a:gd name="connsiteY28" fmla="*/ 2045230 h 4154963"/>
              <a:gd name="connsiteX29" fmla="*/ 2123130 w 4921473"/>
              <a:gd name="connsiteY29" fmla="*/ 682259 h 4154963"/>
              <a:gd name="connsiteX30" fmla="*/ 2790883 w 4921473"/>
              <a:gd name="connsiteY30" fmla="*/ 682259 h 4154963"/>
              <a:gd name="connsiteX31" fmla="*/ 2790883 w 4921473"/>
              <a:gd name="connsiteY31" fmla="*/ 1370536 h 4154963"/>
              <a:gd name="connsiteX32" fmla="*/ 2794979 w 4921473"/>
              <a:gd name="connsiteY32" fmla="*/ 1370536 h 4154963"/>
              <a:gd name="connsiteX33" fmla="*/ 2794979 w 4921473"/>
              <a:gd name="connsiteY33" fmla="*/ 2042152 h 4154963"/>
              <a:gd name="connsiteX34" fmla="*/ 2119034 w 4921473"/>
              <a:gd name="connsiteY34" fmla="*/ 2042152 h 4154963"/>
              <a:gd name="connsiteX35" fmla="*/ 2119034 w 4921473"/>
              <a:gd name="connsiteY35" fmla="*/ 1370536 h 4154963"/>
              <a:gd name="connsiteX36" fmla="*/ 2123130 w 4921473"/>
              <a:gd name="connsiteY36" fmla="*/ 1370536 h 4154963"/>
              <a:gd name="connsiteX37" fmla="*/ 2835964 w 4921473"/>
              <a:gd name="connsiteY37" fmla="*/ 1 h 4154963"/>
              <a:gd name="connsiteX38" fmla="*/ 4216355 w 4921473"/>
              <a:gd name="connsiteY38" fmla="*/ 1 h 4154963"/>
              <a:gd name="connsiteX39" fmla="*/ 4216355 w 4921473"/>
              <a:gd name="connsiteY39" fmla="*/ 682258 h 4154963"/>
              <a:gd name="connsiteX40" fmla="*/ 4921473 w 4921473"/>
              <a:gd name="connsiteY40" fmla="*/ 682258 h 4154963"/>
              <a:gd name="connsiteX41" fmla="*/ 4921473 w 4921473"/>
              <a:gd name="connsiteY41" fmla="*/ 2045230 h 4154963"/>
              <a:gd name="connsiteX42" fmla="*/ 4216355 w 4921473"/>
              <a:gd name="connsiteY42" fmla="*/ 2045230 h 4154963"/>
              <a:gd name="connsiteX43" fmla="*/ 3541082 w 4921473"/>
              <a:gd name="connsiteY43" fmla="*/ 2045230 h 4154963"/>
              <a:gd name="connsiteX44" fmla="*/ 2835964 w 4921473"/>
              <a:gd name="connsiteY44" fmla="*/ 2045230 h 4154963"/>
              <a:gd name="connsiteX45" fmla="*/ 689754 w 4921473"/>
              <a:gd name="connsiteY45" fmla="*/ 0 h 4154963"/>
              <a:gd name="connsiteX46" fmla="*/ 1421146 w 4921473"/>
              <a:gd name="connsiteY46" fmla="*/ 0 h 4154963"/>
              <a:gd name="connsiteX47" fmla="*/ 1576973 w 4921473"/>
              <a:gd name="connsiteY47" fmla="*/ 0 h 4154963"/>
              <a:gd name="connsiteX48" fmla="*/ 2078048 w 4921473"/>
              <a:gd name="connsiteY48" fmla="*/ 0 h 4154963"/>
              <a:gd name="connsiteX49" fmla="*/ 2078048 w 4921473"/>
              <a:gd name="connsiteY49" fmla="*/ 1327683 h 4154963"/>
              <a:gd name="connsiteX50" fmla="*/ 1427726 w 4921473"/>
              <a:gd name="connsiteY50" fmla="*/ 1327683 h 4154963"/>
              <a:gd name="connsiteX51" fmla="*/ 1421146 w 4921473"/>
              <a:gd name="connsiteY51" fmla="*/ 1327683 h 4154963"/>
              <a:gd name="connsiteX52" fmla="*/ 0 w 4921473"/>
              <a:gd name="connsiteY52" fmla="*/ 1327683 h 4154963"/>
              <a:gd name="connsiteX53" fmla="*/ 0 w 4921473"/>
              <a:gd name="connsiteY53" fmla="*/ 682257 h 4154963"/>
              <a:gd name="connsiteX54" fmla="*/ 689754 w 4921473"/>
              <a:gd name="connsiteY54" fmla="*/ 682257 h 41549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4921473" h="4154963">
                <a:moveTo>
                  <a:pt x="2132019" y="3483422"/>
                </a:moveTo>
                <a:lnTo>
                  <a:pt x="2796098" y="3483422"/>
                </a:lnTo>
                <a:lnTo>
                  <a:pt x="2796098" y="4154963"/>
                </a:lnTo>
                <a:lnTo>
                  <a:pt x="2132019" y="4154963"/>
                </a:lnTo>
                <a:close/>
                <a:moveTo>
                  <a:pt x="1427727" y="2801561"/>
                </a:moveTo>
                <a:lnTo>
                  <a:pt x="2078049" y="2801561"/>
                </a:lnTo>
                <a:lnTo>
                  <a:pt x="2078049" y="3463573"/>
                </a:lnTo>
                <a:lnTo>
                  <a:pt x="1427727" y="3463573"/>
                </a:lnTo>
                <a:close/>
                <a:moveTo>
                  <a:pt x="3556472" y="2086542"/>
                </a:moveTo>
                <a:lnTo>
                  <a:pt x="4224225" y="2086542"/>
                </a:lnTo>
                <a:lnTo>
                  <a:pt x="4224225" y="2744336"/>
                </a:lnTo>
                <a:lnTo>
                  <a:pt x="3556472" y="2744336"/>
                </a:lnTo>
                <a:close/>
                <a:moveTo>
                  <a:pt x="2124359" y="2086542"/>
                </a:moveTo>
                <a:lnTo>
                  <a:pt x="2792112" y="2086542"/>
                </a:lnTo>
                <a:lnTo>
                  <a:pt x="3510162" y="2086542"/>
                </a:lnTo>
                <a:lnTo>
                  <a:pt x="3510162" y="2845120"/>
                </a:lnTo>
                <a:lnTo>
                  <a:pt x="3508423" y="2845120"/>
                </a:lnTo>
                <a:lnTo>
                  <a:pt x="3508423" y="3442112"/>
                </a:lnTo>
                <a:lnTo>
                  <a:pt x="2128032" y="3442112"/>
                </a:lnTo>
                <a:lnTo>
                  <a:pt x="2128032" y="2785541"/>
                </a:lnTo>
                <a:lnTo>
                  <a:pt x="2124359" y="2785541"/>
                </a:lnTo>
                <a:close/>
                <a:moveTo>
                  <a:pt x="686466" y="1377147"/>
                </a:moveTo>
                <a:lnTo>
                  <a:pt x="2078049" y="1377147"/>
                </a:lnTo>
                <a:lnTo>
                  <a:pt x="2078049" y="2757537"/>
                </a:lnTo>
                <a:lnTo>
                  <a:pt x="686466" y="2757537"/>
                </a:lnTo>
                <a:close/>
                <a:moveTo>
                  <a:pt x="1" y="1373614"/>
                </a:moveTo>
                <a:lnTo>
                  <a:pt x="652889" y="1373614"/>
                </a:lnTo>
                <a:lnTo>
                  <a:pt x="652889" y="2045230"/>
                </a:lnTo>
                <a:lnTo>
                  <a:pt x="1" y="2045230"/>
                </a:lnTo>
                <a:close/>
                <a:moveTo>
                  <a:pt x="2123130" y="682259"/>
                </a:moveTo>
                <a:lnTo>
                  <a:pt x="2790883" y="682259"/>
                </a:lnTo>
                <a:lnTo>
                  <a:pt x="2790883" y="1370536"/>
                </a:lnTo>
                <a:lnTo>
                  <a:pt x="2794979" y="1370536"/>
                </a:lnTo>
                <a:lnTo>
                  <a:pt x="2794979" y="2042152"/>
                </a:lnTo>
                <a:lnTo>
                  <a:pt x="2119034" y="2042152"/>
                </a:lnTo>
                <a:lnTo>
                  <a:pt x="2119034" y="1370536"/>
                </a:lnTo>
                <a:lnTo>
                  <a:pt x="2123130" y="1370536"/>
                </a:lnTo>
                <a:close/>
                <a:moveTo>
                  <a:pt x="2835964" y="1"/>
                </a:moveTo>
                <a:lnTo>
                  <a:pt x="4216355" y="1"/>
                </a:lnTo>
                <a:lnTo>
                  <a:pt x="4216355" y="682258"/>
                </a:lnTo>
                <a:lnTo>
                  <a:pt x="4921473" y="682258"/>
                </a:lnTo>
                <a:lnTo>
                  <a:pt x="4921473" y="2045230"/>
                </a:lnTo>
                <a:lnTo>
                  <a:pt x="4216355" y="2045230"/>
                </a:lnTo>
                <a:lnTo>
                  <a:pt x="3541082" y="2045230"/>
                </a:lnTo>
                <a:lnTo>
                  <a:pt x="2835964" y="2045230"/>
                </a:lnTo>
                <a:close/>
                <a:moveTo>
                  <a:pt x="689754" y="0"/>
                </a:moveTo>
                <a:lnTo>
                  <a:pt x="1421146" y="0"/>
                </a:lnTo>
                <a:lnTo>
                  <a:pt x="1576973" y="0"/>
                </a:lnTo>
                <a:lnTo>
                  <a:pt x="2078048" y="0"/>
                </a:lnTo>
                <a:lnTo>
                  <a:pt x="2078048" y="1327683"/>
                </a:lnTo>
                <a:lnTo>
                  <a:pt x="1427726" y="1327683"/>
                </a:lnTo>
                <a:lnTo>
                  <a:pt x="1421146" y="1327683"/>
                </a:lnTo>
                <a:lnTo>
                  <a:pt x="0" y="1327683"/>
                </a:lnTo>
                <a:lnTo>
                  <a:pt x="0" y="682257"/>
                </a:lnTo>
                <a:lnTo>
                  <a:pt x="689754" y="682257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zh-CN" altLang="en-US" noProof="0"/>
          </a:p>
        </p:txBody>
      </p:sp>
    </p:spTree>
    <p:extLst>
      <p:ext uri="{BB962C8B-B14F-4D97-AF65-F5344CB8AC3E}">
        <p14:creationId xmlns:p14="http://schemas.microsoft.com/office/powerpoint/2010/main" val="3441556166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图片占位符 7"/>
          <p:cNvSpPr>
            <a:spLocks noGrp="1"/>
          </p:cNvSpPr>
          <p:nvPr>
            <p:ph type="pic" sz="quarter" idx="10"/>
          </p:nvPr>
        </p:nvSpPr>
        <p:spPr>
          <a:xfrm>
            <a:off x="1644788" y="1840523"/>
            <a:ext cx="2240221" cy="2330857"/>
          </a:xfrm>
          <a:custGeom>
            <a:avLst/>
            <a:gdLst>
              <a:gd name="connsiteX0" fmla="*/ 251798 w 2240221"/>
              <a:gd name="connsiteY0" fmla="*/ 0 h 2330857"/>
              <a:gd name="connsiteX1" fmla="*/ 2240221 w 2240221"/>
              <a:gd name="connsiteY1" fmla="*/ 239393 h 2330857"/>
              <a:gd name="connsiteX2" fmla="*/ 1988423 w 2240221"/>
              <a:gd name="connsiteY2" fmla="*/ 2330857 h 2330857"/>
              <a:gd name="connsiteX3" fmla="*/ 0 w 2240221"/>
              <a:gd name="connsiteY3" fmla="*/ 2091464 h 2330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40221" h="2330857">
                <a:moveTo>
                  <a:pt x="251798" y="0"/>
                </a:moveTo>
                <a:lnTo>
                  <a:pt x="2240221" y="239393"/>
                </a:lnTo>
                <a:lnTo>
                  <a:pt x="1988423" y="2330857"/>
                </a:lnTo>
                <a:lnTo>
                  <a:pt x="0" y="2091464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zh-CN" altLang="en-US" noProof="0"/>
          </a:p>
        </p:txBody>
      </p:sp>
      <p:sp>
        <p:nvSpPr>
          <p:cNvPr id="9" name="图片占位符 8"/>
          <p:cNvSpPr>
            <a:spLocks noGrp="1"/>
          </p:cNvSpPr>
          <p:nvPr>
            <p:ph type="pic" sz="quarter" idx="11"/>
          </p:nvPr>
        </p:nvSpPr>
        <p:spPr>
          <a:xfrm>
            <a:off x="6610488" y="1840523"/>
            <a:ext cx="2240221" cy="2330857"/>
          </a:xfrm>
          <a:custGeom>
            <a:avLst/>
            <a:gdLst>
              <a:gd name="connsiteX0" fmla="*/ 251798 w 2240221"/>
              <a:gd name="connsiteY0" fmla="*/ 0 h 2330857"/>
              <a:gd name="connsiteX1" fmla="*/ 2240221 w 2240221"/>
              <a:gd name="connsiteY1" fmla="*/ 239393 h 2330857"/>
              <a:gd name="connsiteX2" fmla="*/ 1988423 w 2240221"/>
              <a:gd name="connsiteY2" fmla="*/ 2330857 h 2330857"/>
              <a:gd name="connsiteX3" fmla="*/ 0 w 2240221"/>
              <a:gd name="connsiteY3" fmla="*/ 2091464 h 2330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40221" h="2330857">
                <a:moveTo>
                  <a:pt x="251798" y="0"/>
                </a:moveTo>
                <a:lnTo>
                  <a:pt x="2240221" y="239393"/>
                </a:lnTo>
                <a:lnTo>
                  <a:pt x="1988423" y="2330857"/>
                </a:lnTo>
                <a:lnTo>
                  <a:pt x="0" y="2091464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zh-CN" altLang="en-US" noProof="0"/>
          </a:p>
        </p:txBody>
      </p:sp>
    </p:spTree>
    <p:extLst>
      <p:ext uri="{BB962C8B-B14F-4D97-AF65-F5344CB8AC3E}">
        <p14:creationId xmlns:p14="http://schemas.microsoft.com/office/powerpoint/2010/main" val="903020880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图片占位符 11"/>
          <p:cNvSpPr>
            <a:spLocks noGrp="1"/>
          </p:cNvSpPr>
          <p:nvPr>
            <p:ph type="pic" sz="quarter" idx="10"/>
          </p:nvPr>
        </p:nvSpPr>
        <p:spPr>
          <a:xfrm>
            <a:off x="5767388" y="1886745"/>
            <a:ext cx="4869099" cy="3459956"/>
          </a:xfrm>
          <a:custGeom>
            <a:avLst/>
            <a:gdLst>
              <a:gd name="connsiteX0" fmla="*/ 2473924 w 4869098"/>
              <a:gd name="connsiteY0" fmla="*/ 2213541 h 3459956"/>
              <a:gd name="connsiteX1" fmla="*/ 4869098 w 4869098"/>
              <a:gd name="connsiteY1" fmla="*/ 2456172 h 3459956"/>
              <a:gd name="connsiteX2" fmla="*/ 4869098 w 4869098"/>
              <a:gd name="connsiteY2" fmla="*/ 3459956 h 3459956"/>
              <a:gd name="connsiteX3" fmla="*/ 2473924 w 4869098"/>
              <a:gd name="connsiteY3" fmla="*/ 3453172 h 3459956"/>
              <a:gd name="connsiteX4" fmla="*/ 2473924 w 4869098"/>
              <a:gd name="connsiteY4" fmla="*/ 2213541 h 3459956"/>
              <a:gd name="connsiteX5" fmla="*/ 2398636 w 4869098"/>
              <a:gd name="connsiteY5" fmla="*/ 2213541 h 3459956"/>
              <a:gd name="connsiteX6" fmla="*/ 2398636 w 4869098"/>
              <a:gd name="connsiteY6" fmla="*/ 3453172 h 3459956"/>
              <a:gd name="connsiteX7" fmla="*/ 3462 w 4869098"/>
              <a:gd name="connsiteY7" fmla="*/ 3459956 h 3459956"/>
              <a:gd name="connsiteX8" fmla="*/ 3462 w 4869098"/>
              <a:gd name="connsiteY8" fmla="*/ 2456172 h 3459956"/>
              <a:gd name="connsiteX9" fmla="*/ 4869098 w 4869098"/>
              <a:gd name="connsiteY9" fmla="*/ 1030600 h 3459956"/>
              <a:gd name="connsiteX10" fmla="*/ 4869098 w 4869098"/>
              <a:gd name="connsiteY10" fmla="*/ 2410890 h 3459956"/>
              <a:gd name="connsiteX11" fmla="*/ 2472425 w 4869098"/>
              <a:gd name="connsiteY11" fmla="*/ 2162533 h 3459956"/>
              <a:gd name="connsiteX12" fmla="*/ 2469749 w 4869098"/>
              <a:gd name="connsiteY12" fmla="*/ 1267319 h 3459956"/>
              <a:gd name="connsiteX13" fmla="*/ 0 w 4869098"/>
              <a:gd name="connsiteY13" fmla="*/ 1030600 h 3459956"/>
              <a:gd name="connsiteX14" fmla="*/ 2399349 w 4869098"/>
              <a:gd name="connsiteY14" fmla="*/ 1267319 h 3459956"/>
              <a:gd name="connsiteX15" fmla="*/ 2396673 w 4869098"/>
              <a:gd name="connsiteY15" fmla="*/ 2162533 h 3459956"/>
              <a:gd name="connsiteX16" fmla="*/ 0 w 4869098"/>
              <a:gd name="connsiteY16" fmla="*/ 2410890 h 3459956"/>
              <a:gd name="connsiteX17" fmla="*/ 0 w 4869098"/>
              <a:gd name="connsiteY17" fmla="*/ 0 h 3459956"/>
              <a:gd name="connsiteX18" fmla="*/ 4869098 w 4869098"/>
              <a:gd name="connsiteY18" fmla="*/ 0 h 3459956"/>
              <a:gd name="connsiteX19" fmla="*/ 4869098 w 4869098"/>
              <a:gd name="connsiteY19" fmla="*/ 980164 h 3459956"/>
              <a:gd name="connsiteX20" fmla="*/ 2423170 w 4869098"/>
              <a:gd name="connsiteY20" fmla="*/ 1221025 h 3459956"/>
              <a:gd name="connsiteX21" fmla="*/ 0 w 4869098"/>
              <a:gd name="connsiteY21" fmla="*/ 979523 h 3459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869098" h="3459956">
                <a:moveTo>
                  <a:pt x="2473924" y="2213541"/>
                </a:moveTo>
                <a:lnTo>
                  <a:pt x="4869098" y="2456172"/>
                </a:lnTo>
                <a:lnTo>
                  <a:pt x="4869098" y="3459956"/>
                </a:lnTo>
                <a:lnTo>
                  <a:pt x="2473924" y="3453172"/>
                </a:lnTo>
                <a:cubicBezTo>
                  <a:pt x="2476395" y="3046117"/>
                  <a:pt x="2471453" y="2620596"/>
                  <a:pt x="2473924" y="2213541"/>
                </a:cubicBezTo>
                <a:close/>
                <a:moveTo>
                  <a:pt x="2398636" y="2213541"/>
                </a:moveTo>
                <a:cubicBezTo>
                  <a:pt x="2401108" y="2620596"/>
                  <a:pt x="2396165" y="3046117"/>
                  <a:pt x="2398636" y="3453172"/>
                </a:cubicBezTo>
                <a:lnTo>
                  <a:pt x="3462" y="3459956"/>
                </a:lnTo>
                <a:lnTo>
                  <a:pt x="3462" y="2456172"/>
                </a:lnTo>
                <a:close/>
                <a:moveTo>
                  <a:pt x="4869098" y="1030600"/>
                </a:moveTo>
                <a:lnTo>
                  <a:pt x="4869098" y="2410890"/>
                </a:lnTo>
                <a:lnTo>
                  <a:pt x="2472425" y="2162533"/>
                </a:lnTo>
                <a:cubicBezTo>
                  <a:pt x="2471533" y="1864128"/>
                  <a:pt x="2470641" y="1565723"/>
                  <a:pt x="2469749" y="1267319"/>
                </a:cubicBezTo>
                <a:close/>
                <a:moveTo>
                  <a:pt x="0" y="1030600"/>
                </a:moveTo>
                <a:lnTo>
                  <a:pt x="2399349" y="1267319"/>
                </a:lnTo>
                <a:cubicBezTo>
                  <a:pt x="2398457" y="1565723"/>
                  <a:pt x="2397565" y="1864128"/>
                  <a:pt x="2396673" y="2162533"/>
                </a:cubicBezTo>
                <a:lnTo>
                  <a:pt x="0" y="2410890"/>
                </a:lnTo>
                <a:close/>
                <a:moveTo>
                  <a:pt x="0" y="0"/>
                </a:moveTo>
                <a:lnTo>
                  <a:pt x="4869098" y="0"/>
                </a:lnTo>
                <a:lnTo>
                  <a:pt x="4869098" y="980164"/>
                </a:lnTo>
                <a:lnTo>
                  <a:pt x="2423170" y="1221025"/>
                </a:lnTo>
                <a:lnTo>
                  <a:pt x="0" y="979523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zh-CN" altLang="en-US" noProof="0"/>
          </a:p>
        </p:txBody>
      </p:sp>
    </p:spTree>
    <p:extLst>
      <p:ext uri="{BB962C8B-B14F-4D97-AF65-F5344CB8AC3E}">
        <p14:creationId xmlns:p14="http://schemas.microsoft.com/office/powerpoint/2010/main" val="420777238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685783" eaLnBrk="1" fontAlgn="auto" hangingPunct="1">
              <a:spcBef>
                <a:spcPts val="0"/>
              </a:spcBef>
              <a:spcAft>
                <a:spcPts val="0"/>
              </a:spcAft>
              <a:defRPr sz="1400" smtClean="0">
                <a:solidFill>
                  <a:prstClr val="black">
                    <a:tint val="75000"/>
                  </a:prstClr>
                </a:solidFill>
                <a:latin typeface="Lato Light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410C2CCB-2AC4-4C2B-8150-F2566AB746E1}" type="datetimeFigureOut">
              <a:rPr lang="zh-CN" altLang="en-US"/>
              <a:pPr>
                <a:defRPr/>
              </a:pPr>
              <a:t>2021/9/2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defTabSz="685783" eaLnBrk="1" fontAlgn="auto" hangingPunct="1">
              <a:spcBef>
                <a:spcPts val="0"/>
              </a:spcBef>
              <a:spcAft>
                <a:spcPts val="0"/>
              </a:spcAft>
              <a:defRPr sz="1400">
                <a:solidFill>
                  <a:prstClr val="black">
                    <a:tint val="75000"/>
                  </a:prstClr>
                </a:solidFill>
                <a:latin typeface="Lato Light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 defTabSz="685783" eaLnBrk="1" fontAlgn="auto" hangingPunct="1">
              <a:spcBef>
                <a:spcPts val="0"/>
              </a:spcBef>
              <a:spcAft>
                <a:spcPts val="0"/>
              </a:spcAft>
              <a:defRPr sz="1400" smtClean="0">
                <a:solidFill>
                  <a:prstClr val="black">
                    <a:tint val="75000"/>
                  </a:prstClr>
                </a:solidFill>
                <a:latin typeface="Lato Light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05465B8-D389-4F40-94B4-688FAE30220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2568809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0732393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685783" eaLnBrk="1" fontAlgn="auto" hangingPunct="1">
              <a:spcBef>
                <a:spcPts val="0"/>
              </a:spcBef>
              <a:spcAft>
                <a:spcPts val="0"/>
              </a:spcAft>
              <a:defRPr sz="1400" smtClean="0">
                <a:solidFill>
                  <a:prstClr val="black">
                    <a:tint val="75000"/>
                  </a:prstClr>
                </a:solidFill>
                <a:latin typeface="Lato Light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506F15D4-852B-4249-99D8-A7ECC363B763}" type="datetimeFigureOut">
              <a:rPr lang="zh-CN" altLang="en-US"/>
              <a:pPr>
                <a:defRPr/>
              </a:pPr>
              <a:t>2021/9/2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defTabSz="685783" eaLnBrk="1" fontAlgn="auto" hangingPunct="1">
              <a:spcBef>
                <a:spcPts val="0"/>
              </a:spcBef>
              <a:spcAft>
                <a:spcPts val="0"/>
              </a:spcAft>
              <a:defRPr sz="1400">
                <a:solidFill>
                  <a:prstClr val="black">
                    <a:tint val="75000"/>
                  </a:prstClr>
                </a:solidFill>
                <a:latin typeface="Lato Light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 defTabSz="685783" eaLnBrk="1" fontAlgn="auto" hangingPunct="1">
              <a:spcBef>
                <a:spcPts val="0"/>
              </a:spcBef>
              <a:spcAft>
                <a:spcPts val="0"/>
              </a:spcAft>
              <a:defRPr sz="1400" smtClean="0">
                <a:solidFill>
                  <a:prstClr val="black">
                    <a:tint val="75000"/>
                  </a:prstClr>
                </a:solidFill>
                <a:latin typeface="Lato Light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7750CBF-EA19-458D-B62B-8198417F5A5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76221631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44432712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685783" eaLnBrk="1" fontAlgn="auto" hangingPunct="1">
              <a:spcBef>
                <a:spcPts val="0"/>
              </a:spcBef>
              <a:spcAft>
                <a:spcPts val="0"/>
              </a:spcAft>
              <a:defRPr sz="1400" smtClean="0">
                <a:solidFill>
                  <a:prstClr val="black">
                    <a:tint val="75000"/>
                  </a:prstClr>
                </a:solidFill>
                <a:latin typeface="Lato Light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F0031AE-DD1F-4A24-AD33-AA18E5BD297E}" type="datetimeFigureOut">
              <a:rPr lang="zh-CN" altLang="en-US"/>
              <a:pPr>
                <a:defRPr/>
              </a:pPr>
              <a:t>2021/9/2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defTabSz="685783" eaLnBrk="1" fontAlgn="auto" hangingPunct="1">
              <a:spcBef>
                <a:spcPts val="0"/>
              </a:spcBef>
              <a:spcAft>
                <a:spcPts val="0"/>
              </a:spcAft>
              <a:defRPr sz="1400">
                <a:solidFill>
                  <a:prstClr val="black">
                    <a:tint val="75000"/>
                  </a:prstClr>
                </a:solidFill>
                <a:latin typeface="Lato Light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 defTabSz="685783" eaLnBrk="1" fontAlgn="auto" hangingPunct="1">
              <a:spcBef>
                <a:spcPts val="0"/>
              </a:spcBef>
              <a:spcAft>
                <a:spcPts val="0"/>
              </a:spcAft>
              <a:defRPr sz="1400" smtClean="0">
                <a:solidFill>
                  <a:prstClr val="black">
                    <a:tint val="75000"/>
                  </a:prstClr>
                </a:solidFill>
                <a:latin typeface="Lato Light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8D98511-6C51-45DB-96B4-D1E0906250E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52263663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56784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E96C4A-DCD8-4EF0-94B9-83FB2B18CFB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02-Sep-21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402492-377B-476E-A83A-52B646A4398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5084817"/>
      </p:ext>
    </p:extLst>
  </p:cSld>
  <p:clrMapOvr>
    <a:masterClrMapping/>
  </p:clrMapOvr>
  <p:hf hdr="0" ftr="0" dt="0"/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685783" eaLnBrk="1" fontAlgn="auto" hangingPunct="1">
              <a:spcBef>
                <a:spcPts val="0"/>
              </a:spcBef>
              <a:spcAft>
                <a:spcPts val="0"/>
              </a:spcAft>
              <a:defRPr sz="1400" smtClean="0">
                <a:solidFill>
                  <a:prstClr val="black">
                    <a:tint val="75000"/>
                  </a:prstClr>
                </a:solidFill>
                <a:latin typeface="Lato Light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35556D60-55F4-4FE8-A400-B4CF0C4A2EF4}" type="datetimeFigureOut">
              <a:rPr lang="zh-CN" altLang="en-US"/>
              <a:pPr>
                <a:defRPr/>
              </a:pPr>
              <a:t>2021/9/2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defTabSz="685783" eaLnBrk="1" fontAlgn="auto" hangingPunct="1">
              <a:spcBef>
                <a:spcPts val="0"/>
              </a:spcBef>
              <a:spcAft>
                <a:spcPts val="0"/>
              </a:spcAft>
              <a:defRPr sz="1400">
                <a:solidFill>
                  <a:prstClr val="black">
                    <a:tint val="75000"/>
                  </a:prstClr>
                </a:solidFill>
                <a:latin typeface="Lato Light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 defTabSz="685783" eaLnBrk="1" fontAlgn="auto" hangingPunct="1">
              <a:spcBef>
                <a:spcPts val="0"/>
              </a:spcBef>
              <a:spcAft>
                <a:spcPts val="0"/>
              </a:spcAft>
              <a:defRPr sz="1400" smtClean="0">
                <a:solidFill>
                  <a:prstClr val="black">
                    <a:tint val="75000"/>
                  </a:prstClr>
                </a:solidFill>
                <a:latin typeface="Lato Light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649AE48A-09EC-49CD-B7FA-DA333B04E7A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54754853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17682406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685783" eaLnBrk="1" fontAlgn="auto" hangingPunct="1">
              <a:spcBef>
                <a:spcPts val="0"/>
              </a:spcBef>
              <a:spcAft>
                <a:spcPts val="0"/>
              </a:spcAft>
              <a:defRPr sz="1400" smtClean="0">
                <a:solidFill>
                  <a:prstClr val="black">
                    <a:tint val="75000"/>
                  </a:prstClr>
                </a:solidFill>
                <a:latin typeface="Lato Light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78F698BD-DDBD-48DC-AEB9-A7216085010D}" type="datetimeFigureOut">
              <a:rPr lang="zh-CN" altLang="en-US"/>
              <a:pPr>
                <a:defRPr/>
              </a:pPr>
              <a:t>2021/9/2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defTabSz="685783" eaLnBrk="1" fontAlgn="auto" hangingPunct="1">
              <a:spcBef>
                <a:spcPts val="0"/>
              </a:spcBef>
              <a:spcAft>
                <a:spcPts val="0"/>
              </a:spcAft>
              <a:defRPr sz="1400">
                <a:solidFill>
                  <a:prstClr val="black">
                    <a:tint val="75000"/>
                  </a:prstClr>
                </a:solidFill>
                <a:latin typeface="Lato Light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 defTabSz="685783" eaLnBrk="1" fontAlgn="auto" hangingPunct="1">
              <a:spcBef>
                <a:spcPts val="0"/>
              </a:spcBef>
              <a:spcAft>
                <a:spcPts val="0"/>
              </a:spcAft>
              <a:defRPr sz="1400" smtClean="0">
                <a:solidFill>
                  <a:prstClr val="black">
                    <a:tint val="75000"/>
                  </a:prstClr>
                </a:solidFill>
                <a:latin typeface="Lato Light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3A899B8-56F7-42D4-99F2-ED967AD374D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40464227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66256722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2397082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图片占位符 7"/>
          <p:cNvSpPr>
            <a:spLocks noGrp="1"/>
          </p:cNvSpPr>
          <p:nvPr>
            <p:ph type="pic" sz="quarter" idx="10"/>
          </p:nvPr>
        </p:nvSpPr>
        <p:spPr>
          <a:xfrm>
            <a:off x="1536701" y="2055816"/>
            <a:ext cx="3357563" cy="1733551"/>
          </a:xfrm>
          <a:custGeom>
            <a:avLst/>
            <a:gdLst>
              <a:gd name="connsiteX0" fmla="*/ 0 w 3357563"/>
              <a:gd name="connsiteY0" fmla="*/ 0 h 1733550"/>
              <a:gd name="connsiteX1" fmla="*/ 3357563 w 3357563"/>
              <a:gd name="connsiteY1" fmla="*/ 0 h 1733550"/>
              <a:gd name="connsiteX2" fmla="*/ 3357563 w 3357563"/>
              <a:gd name="connsiteY2" fmla="*/ 1733550 h 1733550"/>
              <a:gd name="connsiteX3" fmla="*/ 0 w 3357563"/>
              <a:gd name="connsiteY3" fmla="*/ 1733550 h 1733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57563" h="1733550">
                <a:moveTo>
                  <a:pt x="0" y="0"/>
                </a:moveTo>
                <a:lnTo>
                  <a:pt x="3357563" y="0"/>
                </a:lnTo>
                <a:lnTo>
                  <a:pt x="3357563" y="1733550"/>
                </a:lnTo>
                <a:lnTo>
                  <a:pt x="0" y="1733550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zh-CN" altLang="en-US" noProof="0"/>
          </a:p>
        </p:txBody>
      </p:sp>
      <p:sp>
        <p:nvSpPr>
          <p:cNvPr id="9" name="图片占位符 8"/>
          <p:cNvSpPr>
            <a:spLocks noGrp="1"/>
          </p:cNvSpPr>
          <p:nvPr>
            <p:ph type="pic" sz="quarter" idx="11"/>
          </p:nvPr>
        </p:nvSpPr>
        <p:spPr>
          <a:xfrm>
            <a:off x="1536701" y="4005268"/>
            <a:ext cx="3357563" cy="1643063"/>
          </a:xfrm>
          <a:custGeom>
            <a:avLst/>
            <a:gdLst>
              <a:gd name="connsiteX0" fmla="*/ 0 w 3357563"/>
              <a:gd name="connsiteY0" fmla="*/ 0 h 1643063"/>
              <a:gd name="connsiteX1" fmla="*/ 3357563 w 3357563"/>
              <a:gd name="connsiteY1" fmla="*/ 0 h 1643063"/>
              <a:gd name="connsiteX2" fmla="*/ 3357563 w 3357563"/>
              <a:gd name="connsiteY2" fmla="*/ 1643063 h 1643063"/>
              <a:gd name="connsiteX3" fmla="*/ 0 w 3357563"/>
              <a:gd name="connsiteY3" fmla="*/ 1643063 h 16430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57563" h="1643063">
                <a:moveTo>
                  <a:pt x="0" y="0"/>
                </a:moveTo>
                <a:lnTo>
                  <a:pt x="3357563" y="0"/>
                </a:lnTo>
                <a:lnTo>
                  <a:pt x="3357563" y="1643063"/>
                </a:lnTo>
                <a:lnTo>
                  <a:pt x="0" y="1643063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zh-CN" altLang="en-US" noProof="0"/>
          </a:p>
        </p:txBody>
      </p:sp>
    </p:spTree>
    <p:extLst>
      <p:ext uri="{BB962C8B-B14F-4D97-AF65-F5344CB8AC3E}">
        <p14:creationId xmlns:p14="http://schemas.microsoft.com/office/powerpoint/2010/main" val="1581218496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图片占位符 14"/>
          <p:cNvSpPr>
            <a:spLocks noGrp="1"/>
          </p:cNvSpPr>
          <p:nvPr>
            <p:ph type="pic" sz="quarter" idx="10"/>
          </p:nvPr>
        </p:nvSpPr>
        <p:spPr>
          <a:xfrm>
            <a:off x="2133483" y="2895601"/>
            <a:ext cx="7925036" cy="3097212"/>
          </a:xfrm>
          <a:custGeom>
            <a:avLst/>
            <a:gdLst>
              <a:gd name="connsiteX0" fmla="*/ 7183790 w 7925036"/>
              <a:gd name="connsiteY0" fmla="*/ 1616275 h 3097212"/>
              <a:gd name="connsiteX1" fmla="*/ 7925036 w 7925036"/>
              <a:gd name="connsiteY1" fmla="*/ 2356744 h 3097212"/>
              <a:gd name="connsiteX2" fmla="*/ 7183790 w 7925036"/>
              <a:gd name="connsiteY2" fmla="*/ 3097212 h 3097212"/>
              <a:gd name="connsiteX3" fmla="*/ 6442543 w 7925036"/>
              <a:gd name="connsiteY3" fmla="*/ 2356744 h 3097212"/>
              <a:gd name="connsiteX4" fmla="*/ 3942686 w 7925036"/>
              <a:gd name="connsiteY4" fmla="*/ 1616275 h 3097212"/>
              <a:gd name="connsiteX5" fmla="*/ 4683931 w 7925036"/>
              <a:gd name="connsiteY5" fmla="*/ 2356744 h 3097212"/>
              <a:gd name="connsiteX6" fmla="*/ 3942686 w 7925036"/>
              <a:gd name="connsiteY6" fmla="*/ 3097212 h 3097212"/>
              <a:gd name="connsiteX7" fmla="*/ 3201438 w 7925036"/>
              <a:gd name="connsiteY7" fmla="*/ 2356744 h 3097212"/>
              <a:gd name="connsiteX8" fmla="*/ 741248 w 7925036"/>
              <a:gd name="connsiteY8" fmla="*/ 1616275 h 3097212"/>
              <a:gd name="connsiteX9" fmla="*/ 1482494 w 7925036"/>
              <a:gd name="connsiteY9" fmla="*/ 2356744 h 3097212"/>
              <a:gd name="connsiteX10" fmla="*/ 741248 w 7925036"/>
              <a:gd name="connsiteY10" fmla="*/ 3097212 h 3097212"/>
              <a:gd name="connsiteX11" fmla="*/ 1 w 7925036"/>
              <a:gd name="connsiteY11" fmla="*/ 2356744 h 3097212"/>
              <a:gd name="connsiteX12" fmla="*/ 5537959 w 7925036"/>
              <a:gd name="connsiteY12" fmla="*/ 6223 h 3097212"/>
              <a:gd name="connsiteX13" fmla="*/ 7076454 w 7925036"/>
              <a:gd name="connsiteY13" fmla="*/ 1545496 h 3097212"/>
              <a:gd name="connsiteX14" fmla="*/ 5537959 w 7925036"/>
              <a:gd name="connsiteY14" fmla="*/ 3084768 h 3097212"/>
              <a:gd name="connsiteX15" fmla="*/ 3999465 w 7925036"/>
              <a:gd name="connsiteY15" fmla="*/ 1545496 h 3097212"/>
              <a:gd name="connsiteX16" fmla="*/ 2340410 w 7925036"/>
              <a:gd name="connsiteY16" fmla="*/ 6223 h 3097212"/>
              <a:gd name="connsiteX17" fmla="*/ 3879683 w 7925036"/>
              <a:gd name="connsiteY17" fmla="*/ 1545496 h 3097212"/>
              <a:gd name="connsiteX18" fmla="*/ 2340410 w 7925036"/>
              <a:gd name="connsiteY18" fmla="*/ 3084768 h 3097212"/>
              <a:gd name="connsiteX19" fmla="*/ 801137 w 7925036"/>
              <a:gd name="connsiteY19" fmla="*/ 1545496 h 3097212"/>
              <a:gd name="connsiteX20" fmla="*/ 7183790 w 7925036"/>
              <a:gd name="connsiteY20" fmla="*/ 0 h 3097212"/>
              <a:gd name="connsiteX21" fmla="*/ 7925036 w 7925036"/>
              <a:gd name="connsiteY21" fmla="*/ 741247 h 3097212"/>
              <a:gd name="connsiteX22" fmla="*/ 7183790 w 7925036"/>
              <a:gd name="connsiteY22" fmla="*/ 1482493 h 3097212"/>
              <a:gd name="connsiteX23" fmla="*/ 6442543 w 7925036"/>
              <a:gd name="connsiteY23" fmla="*/ 741247 h 3097212"/>
              <a:gd name="connsiteX24" fmla="*/ 3942686 w 7925036"/>
              <a:gd name="connsiteY24" fmla="*/ 0 h 3097212"/>
              <a:gd name="connsiteX25" fmla="*/ 4683931 w 7925036"/>
              <a:gd name="connsiteY25" fmla="*/ 741247 h 3097212"/>
              <a:gd name="connsiteX26" fmla="*/ 3942686 w 7925036"/>
              <a:gd name="connsiteY26" fmla="*/ 1482493 h 3097212"/>
              <a:gd name="connsiteX27" fmla="*/ 3201438 w 7925036"/>
              <a:gd name="connsiteY27" fmla="*/ 741247 h 3097212"/>
              <a:gd name="connsiteX28" fmla="*/ 741247 w 7925036"/>
              <a:gd name="connsiteY28" fmla="*/ 0 h 3097212"/>
              <a:gd name="connsiteX29" fmla="*/ 1482493 w 7925036"/>
              <a:gd name="connsiteY29" fmla="*/ 741247 h 3097212"/>
              <a:gd name="connsiteX30" fmla="*/ 741247 w 7925036"/>
              <a:gd name="connsiteY30" fmla="*/ 1482493 h 3097212"/>
              <a:gd name="connsiteX31" fmla="*/ 0 w 7925036"/>
              <a:gd name="connsiteY31" fmla="*/ 741247 h 3097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7925036" h="3097212">
                <a:moveTo>
                  <a:pt x="7183790" y="1616275"/>
                </a:moveTo>
                <a:lnTo>
                  <a:pt x="7925036" y="2356744"/>
                </a:lnTo>
                <a:lnTo>
                  <a:pt x="7183790" y="3097212"/>
                </a:lnTo>
                <a:lnTo>
                  <a:pt x="6442543" y="2356744"/>
                </a:lnTo>
                <a:close/>
                <a:moveTo>
                  <a:pt x="3942686" y="1616275"/>
                </a:moveTo>
                <a:lnTo>
                  <a:pt x="4683931" y="2356744"/>
                </a:lnTo>
                <a:lnTo>
                  <a:pt x="3942686" y="3097212"/>
                </a:lnTo>
                <a:lnTo>
                  <a:pt x="3201438" y="2356744"/>
                </a:lnTo>
                <a:close/>
                <a:moveTo>
                  <a:pt x="741248" y="1616275"/>
                </a:moveTo>
                <a:lnTo>
                  <a:pt x="1482494" y="2356744"/>
                </a:lnTo>
                <a:lnTo>
                  <a:pt x="741248" y="3097212"/>
                </a:lnTo>
                <a:lnTo>
                  <a:pt x="1" y="2356744"/>
                </a:lnTo>
                <a:close/>
                <a:moveTo>
                  <a:pt x="5537959" y="6223"/>
                </a:moveTo>
                <a:lnTo>
                  <a:pt x="7076454" y="1545496"/>
                </a:lnTo>
                <a:lnTo>
                  <a:pt x="5537959" y="3084768"/>
                </a:lnTo>
                <a:lnTo>
                  <a:pt x="3999465" y="1545496"/>
                </a:lnTo>
                <a:close/>
                <a:moveTo>
                  <a:pt x="2340410" y="6223"/>
                </a:moveTo>
                <a:lnTo>
                  <a:pt x="3879683" y="1545496"/>
                </a:lnTo>
                <a:lnTo>
                  <a:pt x="2340410" y="3084768"/>
                </a:lnTo>
                <a:lnTo>
                  <a:pt x="801137" y="1545496"/>
                </a:lnTo>
                <a:close/>
                <a:moveTo>
                  <a:pt x="7183790" y="0"/>
                </a:moveTo>
                <a:lnTo>
                  <a:pt x="7925036" y="741247"/>
                </a:lnTo>
                <a:lnTo>
                  <a:pt x="7183790" y="1482493"/>
                </a:lnTo>
                <a:lnTo>
                  <a:pt x="6442543" y="741247"/>
                </a:lnTo>
                <a:close/>
                <a:moveTo>
                  <a:pt x="3942686" y="0"/>
                </a:moveTo>
                <a:lnTo>
                  <a:pt x="4683931" y="741247"/>
                </a:lnTo>
                <a:lnTo>
                  <a:pt x="3942686" y="1482493"/>
                </a:lnTo>
                <a:lnTo>
                  <a:pt x="3201438" y="741247"/>
                </a:lnTo>
                <a:close/>
                <a:moveTo>
                  <a:pt x="741247" y="0"/>
                </a:moveTo>
                <a:lnTo>
                  <a:pt x="1482493" y="741247"/>
                </a:lnTo>
                <a:lnTo>
                  <a:pt x="741247" y="1482493"/>
                </a:lnTo>
                <a:lnTo>
                  <a:pt x="0" y="741247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zh-CN" altLang="en-US" noProof="0"/>
          </a:p>
        </p:txBody>
      </p:sp>
    </p:spTree>
    <p:extLst>
      <p:ext uri="{BB962C8B-B14F-4D97-AF65-F5344CB8AC3E}">
        <p14:creationId xmlns:p14="http://schemas.microsoft.com/office/powerpoint/2010/main" val="2321061923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图片占位符 10"/>
          <p:cNvSpPr>
            <a:spLocks noGrp="1"/>
          </p:cNvSpPr>
          <p:nvPr>
            <p:ph type="pic" sz="quarter" idx="10"/>
          </p:nvPr>
        </p:nvSpPr>
        <p:spPr>
          <a:xfrm>
            <a:off x="1602562" y="2349501"/>
            <a:ext cx="2715668" cy="1871664"/>
          </a:xfrm>
          <a:custGeom>
            <a:avLst/>
            <a:gdLst>
              <a:gd name="connsiteX0" fmla="*/ 378694 w 2715668"/>
              <a:gd name="connsiteY0" fmla="*/ 0 h 1871664"/>
              <a:gd name="connsiteX1" fmla="*/ 2715668 w 2715668"/>
              <a:gd name="connsiteY1" fmla="*/ 0 h 1871664"/>
              <a:gd name="connsiteX2" fmla="*/ 2715668 w 2715668"/>
              <a:gd name="connsiteY2" fmla="*/ 1492970 h 1871664"/>
              <a:gd name="connsiteX3" fmla="*/ 2336974 w 2715668"/>
              <a:gd name="connsiteY3" fmla="*/ 1871664 h 1871664"/>
              <a:gd name="connsiteX4" fmla="*/ 0 w 2715668"/>
              <a:gd name="connsiteY4" fmla="*/ 1871664 h 1871664"/>
              <a:gd name="connsiteX5" fmla="*/ 0 w 2715668"/>
              <a:gd name="connsiteY5" fmla="*/ 378694 h 1871664"/>
              <a:gd name="connsiteX6" fmla="*/ 378694 w 2715668"/>
              <a:gd name="connsiteY6" fmla="*/ 0 h 1871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15668" h="1871664">
                <a:moveTo>
                  <a:pt x="378694" y="0"/>
                </a:moveTo>
                <a:lnTo>
                  <a:pt x="2715668" y="0"/>
                </a:lnTo>
                <a:lnTo>
                  <a:pt x="2715668" y="1492970"/>
                </a:lnTo>
                <a:cubicBezTo>
                  <a:pt x="2715668" y="1702117"/>
                  <a:pt x="2546121" y="1871664"/>
                  <a:pt x="2336974" y="1871664"/>
                </a:cubicBezTo>
                <a:lnTo>
                  <a:pt x="0" y="1871664"/>
                </a:lnTo>
                <a:lnTo>
                  <a:pt x="0" y="378694"/>
                </a:lnTo>
                <a:cubicBezTo>
                  <a:pt x="0" y="169547"/>
                  <a:pt x="169547" y="0"/>
                  <a:pt x="378694" y="0"/>
                </a:cubicBez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zh-CN" altLang="en-US" noProof="0"/>
          </a:p>
        </p:txBody>
      </p:sp>
      <p:sp>
        <p:nvSpPr>
          <p:cNvPr id="12" name="图片占位符 11"/>
          <p:cNvSpPr>
            <a:spLocks noGrp="1"/>
          </p:cNvSpPr>
          <p:nvPr>
            <p:ph type="pic" sz="quarter" idx="11"/>
          </p:nvPr>
        </p:nvSpPr>
        <p:spPr>
          <a:xfrm>
            <a:off x="4739200" y="2349501"/>
            <a:ext cx="2713605" cy="1871664"/>
          </a:xfrm>
          <a:custGeom>
            <a:avLst/>
            <a:gdLst>
              <a:gd name="connsiteX0" fmla="*/ 395183 w 2713605"/>
              <a:gd name="connsiteY0" fmla="*/ 0 h 1871664"/>
              <a:gd name="connsiteX1" fmla="*/ 2713605 w 2713605"/>
              <a:gd name="connsiteY1" fmla="*/ 0 h 1871664"/>
              <a:gd name="connsiteX2" fmla="*/ 2713605 w 2713605"/>
              <a:gd name="connsiteY2" fmla="*/ 1476481 h 1871664"/>
              <a:gd name="connsiteX3" fmla="*/ 2318422 w 2713605"/>
              <a:gd name="connsiteY3" fmla="*/ 1871664 h 1871664"/>
              <a:gd name="connsiteX4" fmla="*/ 0 w 2713605"/>
              <a:gd name="connsiteY4" fmla="*/ 1871664 h 1871664"/>
              <a:gd name="connsiteX5" fmla="*/ 0 w 2713605"/>
              <a:gd name="connsiteY5" fmla="*/ 395183 h 1871664"/>
              <a:gd name="connsiteX6" fmla="*/ 395183 w 2713605"/>
              <a:gd name="connsiteY6" fmla="*/ 0 h 1871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13605" h="1871664">
                <a:moveTo>
                  <a:pt x="395183" y="0"/>
                </a:moveTo>
                <a:lnTo>
                  <a:pt x="2713605" y="0"/>
                </a:lnTo>
                <a:lnTo>
                  <a:pt x="2713605" y="1476481"/>
                </a:lnTo>
                <a:cubicBezTo>
                  <a:pt x="2713605" y="1694735"/>
                  <a:pt x="2536676" y="1871664"/>
                  <a:pt x="2318422" y="1871664"/>
                </a:cubicBezTo>
                <a:lnTo>
                  <a:pt x="0" y="1871664"/>
                </a:lnTo>
                <a:lnTo>
                  <a:pt x="0" y="395183"/>
                </a:lnTo>
                <a:cubicBezTo>
                  <a:pt x="0" y="176929"/>
                  <a:pt x="176929" y="0"/>
                  <a:pt x="395183" y="0"/>
                </a:cubicBez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zh-CN" altLang="en-US" noProof="0"/>
          </a:p>
        </p:txBody>
      </p:sp>
      <p:sp>
        <p:nvSpPr>
          <p:cNvPr id="13" name="图片占位符 12"/>
          <p:cNvSpPr>
            <a:spLocks noGrp="1"/>
          </p:cNvSpPr>
          <p:nvPr>
            <p:ph type="pic" sz="quarter" idx="12"/>
          </p:nvPr>
        </p:nvSpPr>
        <p:spPr>
          <a:xfrm>
            <a:off x="7873775" y="2349501"/>
            <a:ext cx="2715668" cy="1871664"/>
          </a:xfrm>
          <a:custGeom>
            <a:avLst/>
            <a:gdLst>
              <a:gd name="connsiteX0" fmla="*/ 378694 w 2715668"/>
              <a:gd name="connsiteY0" fmla="*/ 0 h 1871664"/>
              <a:gd name="connsiteX1" fmla="*/ 2715668 w 2715668"/>
              <a:gd name="connsiteY1" fmla="*/ 0 h 1871664"/>
              <a:gd name="connsiteX2" fmla="*/ 2715668 w 2715668"/>
              <a:gd name="connsiteY2" fmla="*/ 1492970 h 1871664"/>
              <a:gd name="connsiteX3" fmla="*/ 2336974 w 2715668"/>
              <a:gd name="connsiteY3" fmla="*/ 1871664 h 1871664"/>
              <a:gd name="connsiteX4" fmla="*/ 0 w 2715668"/>
              <a:gd name="connsiteY4" fmla="*/ 1871664 h 1871664"/>
              <a:gd name="connsiteX5" fmla="*/ 0 w 2715668"/>
              <a:gd name="connsiteY5" fmla="*/ 378694 h 1871664"/>
              <a:gd name="connsiteX6" fmla="*/ 378694 w 2715668"/>
              <a:gd name="connsiteY6" fmla="*/ 0 h 1871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15668" h="1871664">
                <a:moveTo>
                  <a:pt x="378694" y="0"/>
                </a:moveTo>
                <a:lnTo>
                  <a:pt x="2715668" y="0"/>
                </a:lnTo>
                <a:lnTo>
                  <a:pt x="2715668" y="1492970"/>
                </a:lnTo>
                <a:cubicBezTo>
                  <a:pt x="2715668" y="1702117"/>
                  <a:pt x="2546121" y="1871664"/>
                  <a:pt x="2336974" y="1871664"/>
                </a:cubicBezTo>
                <a:lnTo>
                  <a:pt x="0" y="1871664"/>
                </a:lnTo>
                <a:lnTo>
                  <a:pt x="0" y="378694"/>
                </a:lnTo>
                <a:cubicBezTo>
                  <a:pt x="0" y="169547"/>
                  <a:pt x="169547" y="0"/>
                  <a:pt x="378694" y="0"/>
                </a:cubicBez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zh-CN" altLang="en-US" noProof="0"/>
          </a:p>
        </p:txBody>
      </p:sp>
    </p:spTree>
    <p:extLst>
      <p:ext uri="{BB962C8B-B14F-4D97-AF65-F5344CB8AC3E}">
        <p14:creationId xmlns:p14="http://schemas.microsoft.com/office/powerpoint/2010/main" val="3333324680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图片占位符 6"/>
          <p:cNvSpPr>
            <a:spLocks noGrp="1"/>
          </p:cNvSpPr>
          <p:nvPr>
            <p:ph type="pic" sz="quarter" idx="10"/>
          </p:nvPr>
        </p:nvSpPr>
        <p:spPr>
          <a:xfrm>
            <a:off x="1274240" y="1882723"/>
            <a:ext cx="4921473" cy="4154963"/>
          </a:xfrm>
          <a:custGeom>
            <a:avLst/>
            <a:gdLst>
              <a:gd name="connsiteX0" fmla="*/ 2132019 w 4921473"/>
              <a:gd name="connsiteY0" fmla="*/ 3483422 h 4154963"/>
              <a:gd name="connsiteX1" fmla="*/ 2796098 w 4921473"/>
              <a:gd name="connsiteY1" fmla="*/ 3483422 h 4154963"/>
              <a:gd name="connsiteX2" fmla="*/ 2796098 w 4921473"/>
              <a:gd name="connsiteY2" fmla="*/ 4154963 h 4154963"/>
              <a:gd name="connsiteX3" fmla="*/ 2132019 w 4921473"/>
              <a:gd name="connsiteY3" fmla="*/ 4154963 h 4154963"/>
              <a:gd name="connsiteX4" fmla="*/ 1427727 w 4921473"/>
              <a:gd name="connsiteY4" fmla="*/ 2801561 h 4154963"/>
              <a:gd name="connsiteX5" fmla="*/ 2078049 w 4921473"/>
              <a:gd name="connsiteY5" fmla="*/ 2801561 h 4154963"/>
              <a:gd name="connsiteX6" fmla="*/ 2078049 w 4921473"/>
              <a:gd name="connsiteY6" fmla="*/ 3463573 h 4154963"/>
              <a:gd name="connsiteX7" fmla="*/ 1427727 w 4921473"/>
              <a:gd name="connsiteY7" fmla="*/ 3463573 h 4154963"/>
              <a:gd name="connsiteX8" fmla="*/ 3556472 w 4921473"/>
              <a:gd name="connsiteY8" fmla="*/ 2086542 h 4154963"/>
              <a:gd name="connsiteX9" fmla="*/ 4224225 w 4921473"/>
              <a:gd name="connsiteY9" fmla="*/ 2086542 h 4154963"/>
              <a:gd name="connsiteX10" fmla="*/ 4224225 w 4921473"/>
              <a:gd name="connsiteY10" fmla="*/ 2744336 h 4154963"/>
              <a:gd name="connsiteX11" fmla="*/ 3556472 w 4921473"/>
              <a:gd name="connsiteY11" fmla="*/ 2744336 h 4154963"/>
              <a:gd name="connsiteX12" fmla="*/ 2124359 w 4921473"/>
              <a:gd name="connsiteY12" fmla="*/ 2086542 h 4154963"/>
              <a:gd name="connsiteX13" fmla="*/ 2792112 w 4921473"/>
              <a:gd name="connsiteY13" fmla="*/ 2086542 h 4154963"/>
              <a:gd name="connsiteX14" fmla="*/ 3510162 w 4921473"/>
              <a:gd name="connsiteY14" fmla="*/ 2086542 h 4154963"/>
              <a:gd name="connsiteX15" fmla="*/ 3510162 w 4921473"/>
              <a:gd name="connsiteY15" fmla="*/ 2845120 h 4154963"/>
              <a:gd name="connsiteX16" fmla="*/ 3508423 w 4921473"/>
              <a:gd name="connsiteY16" fmla="*/ 2845120 h 4154963"/>
              <a:gd name="connsiteX17" fmla="*/ 3508423 w 4921473"/>
              <a:gd name="connsiteY17" fmla="*/ 3442112 h 4154963"/>
              <a:gd name="connsiteX18" fmla="*/ 2128032 w 4921473"/>
              <a:gd name="connsiteY18" fmla="*/ 3442112 h 4154963"/>
              <a:gd name="connsiteX19" fmla="*/ 2128032 w 4921473"/>
              <a:gd name="connsiteY19" fmla="*/ 2785541 h 4154963"/>
              <a:gd name="connsiteX20" fmla="*/ 2124359 w 4921473"/>
              <a:gd name="connsiteY20" fmla="*/ 2785541 h 4154963"/>
              <a:gd name="connsiteX21" fmla="*/ 686466 w 4921473"/>
              <a:gd name="connsiteY21" fmla="*/ 1377147 h 4154963"/>
              <a:gd name="connsiteX22" fmla="*/ 2078049 w 4921473"/>
              <a:gd name="connsiteY22" fmla="*/ 1377147 h 4154963"/>
              <a:gd name="connsiteX23" fmla="*/ 2078049 w 4921473"/>
              <a:gd name="connsiteY23" fmla="*/ 2757537 h 4154963"/>
              <a:gd name="connsiteX24" fmla="*/ 686466 w 4921473"/>
              <a:gd name="connsiteY24" fmla="*/ 2757537 h 4154963"/>
              <a:gd name="connsiteX25" fmla="*/ 1 w 4921473"/>
              <a:gd name="connsiteY25" fmla="*/ 1373614 h 4154963"/>
              <a:gd name="connsiteX26" fmla="*/ 652889 w 4921473"/>
              <a:gd name="connsiteY26" fmla="*/ 1373614 h 4154963"/>
              <a:gd name="connsiteX27" fmla="*/ 652889 w 4921473"/>
              <a:gd name="connsiteY27" fmla="*/ 2045230 h 4154963"/>
              <a:gd name="connsiteX28" fmla="*/ 1 w 4921473"/>
              <a:gd name="connsiteY28" fmla="*/ 2045230 h 4154963"/>
              <a:gd name="connsiteX29" fmla="*/ 2123130 w 4921473"/>
              <a:gd name="connsiteY29" fmla="*/ 682259 h 4154963"/>
              <a:gd name="connsiteX30" fmla="*/ 2790883 w 4921473"/>
              <a:gd name="connsiteY30" fmla="*/ 682259 h 4154963"/>
              <a:gd name="connsiteX31" fmla="*/ 2790883 w 4921473"/>
              <a:gd name="connsiteY31" fmla="*/ 1370536 h 4154963"/>
              <a:gd name="connsiteX32" fmla="*/ 2794979 w 4921473"/>
              <a:gd name="connsiteY32" fmla="*/ 1370536 h 4154963"/>
              <a:gd name="connsiteX33" fmla="*/ 2794979 w 4921473"/>
              <a:gd name="connsiteY33" fmla="*/ 2042152 h 4154963"/>
              <a:gd name="connsiteX34" fmla="*/ 2119034 w 4921473"/>
              <a:gd name="connsiteY34" fmla="*/ 2042152 h 4154963"/>
              <a:gd name="connsiteX35" fmla="*/ 2119034 w 4921473"/>
              <a:gd name="connsiteY35" fmla="*/ 1370536 h 4154963"/>
              <a:gd name="connsiteX36" fmla="*/ 2123130 w 4921473"/>
              <a:gd name="connsiteY36" fmla="*/ 1370536 h 4154963"/>
              <a:gd name="connsiteX37" fmla="*/ 2835964 w 4921473"/>
              <a:gd name="connsiteY37" fmla="*/ 1 h 4154963"/>
              <a:gd name="connsiteX38" fmla="*/ 4216355 w 4921473"/>
              <a:gd name="connsiteY38" fmla="*/ 1 h 4154963"/>
              <a:gd name="connsiteX39" fmla="*/ 4216355 w 4921473"/>
              <a:gd name="connsiteY39" fmla="*/ 682258 h 4154963"/>
              <a:gd name="connsiteX40" fmla="*/ 4921473 w 4921473"/>
              <a:gd name="connsiteY40" fmla="*/ 682258 h 4154963"/>
              <a:gd name="connsiteX41" fmla="*/ 4921473 w 4921473"/>
              <a:gd name="connsiteY41" fmla="*/ 2045230 h 4154963"/>
              <a:gd name="connsiteX42" fmla="*/ 4216355 w 4921473"/>
              <a:gd name="connsiteY42" fmla="*/ 2045230 h 4154963"/>
              <a:gd name="connsiteX43" fmla="*/ 3541082 w 4921473"/>
              <a:gd name="connsiteY43" fmla="*/ 2045230 h 4154963"/>
              <a:gd name="connsiteX44" fmla="*/ 2835964 w 4921473"/>
              <a:gd name="connsiteY44" fmla="*/ 2045230 h 4154963"/>
              <a:gd name="connsiteX45" fmla="*/ 689754 w 4921473"/>
              <a:gd name="connsiteY45" fmla="*/ 0 h 4154963"/>
              <a:gd name="connsiteX46" fmla="*/ 1421146 w 4921473"/>
              <a:gd name="connsiteY46" fmla="*/ 0 h 4154963"/>
              <a:gd name="connsiteX47" fmla="*/ 1576973 w 4921473"/>
              <a:gd name="connsiteY47" fmla="*/ 0 h 4154963"/>
              <a:gd name="connsiteX48" fmla="*/ 2078048 w 4921473"/>
              <a:gd name="connsiteY48" fmla="*/ 0 h 4154963"/>
              <a:gd name="connsiteX49" fmla="*/ 2078048 w 4921473"/>
              <a:gd name="connsiteY49" fmla="*/ 1327683 h 4154963"/>
              <a:gd name="connsiteX50" fmla="*/ 1427726 w 4921473"/>
              <a:gd name="connsiteY50" fmla="*/ 1327683 h 4154963"/>
              <a:gd name="connsiteX51" fmla="*/ 1421146 w 4921473"/>
              <a:gd name="connsiteY51" fmla="*/ 1327683 h 4154963"/>
              <a:gd name="connsiteX52" fmla="*/ 0 w 4921473"/>
              <a:gd name="connsiteY52" fmla="*/ 1327683 h 4154963"/>
              <a:gd name="connsiteX53" fmla="*/ 0 w 4921473"/>
              <a:gd name="connsiteY53" fmla="*/ 682257 h 4154963"/>
              <a:gd name="connsiteX54" fmla="*/ 689754 w 4921473"/>
              <a:gd name="connsiteY54" fmla="*/ 682257 h 41549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4921473" h="4154963">
                <a:moveTo>
                  <a:pt x="2132019" y="3483422"/>
                </a:moveTo>
                <a:lnTo>
                  <a:pt x="2796098" y="3483422"/>
                </a:lnTo>
                <a:lnTo>
                  <a:pt x="2796098" y="4154963"/>
                </a:lnTo>
                <a:lnTo>
                  <a:pt x="2132019" y="4154963"/>
                </a:lnTo>
                <a:close/>
                <a:moveTo>
                  <a:pt x="1427727" y="2801561"/>
                </a:moveTo>
                <a:lnTo>
                  <a:pt x="2078049" y="2801561"/>
                </a:lnTo>
                <a:lnTo>
                  <a:pt x="2078049" y="3463573"/>
                </a:lnTo>
                <a:lnTo>
                  <a:pt x="1427727" y="3463573"/>
                </a:lnTo>
                <a:close/>
                <a:moveTo>
                  <a:pt x="3556472" y="2086542"/>
                </a:moveTo>
                <a:lnTo>
                  <a:pt x="4224225" y="2086542"/>
                </a:lnTo>
                <a:lnTo>
                  <a:pt x="4224225" y="2744336"/>
                </a:lnTo>
                <a:lnTo>
                  <a:pt x="3556472" y="2744336"/>
                </a:lnTo>
                <a:close/>
                <a:moveTo>
                  <a:pt x="2124359" y="2086542"/>
                </a:moveTo>
                <a:lnTo>
                  <a:pt x="2792112" y="2086542"/>
                </a:lnTo>
                <a:lnTo>
                  <a:pt x="3510162" y="2086542"/>
                </a:lnTo>
                <a:lnTo>
                  <a:pt x="3510162" y="2845120"/>
                </a:lnTo>
                <a:lnTo>
                  <a:pt x="3508423" y="2845120"/>
                </a:lnTo>
                <a:lnTo>
                  <a:pt x="3508423" y="3442112"/>
                </a:lnTo>
                <a:lnTo>
                  <a:pt x="2128032" y="3442112"/>
                </a:lnTo>
                <a:lnTo>
                  <a:pt x="2128032" y="2785541"/>
                </a:lnTo>
                <a:lnTo>
                  <a:pt x="2124359" y="2785541"/>
                </a:lnTo>
                <a:close/>
                <a:moveTo>
                  <a:pt x="686466" y="1377147"/>
                </a:moveTo>
                <a:lnTo>
                  <a:pt x="2078049" y="1377147"/>
                </a:lnTo>
                <a:lnTo>
                  <a:pt x="2078049" y="2757537"/>
                </a:lnTo>
                <a:lnTo>
                  <a:pt x="686466" y="2757537"/>
                </a:lnTo>
                <a:close/>
                <a:moveTo>
                  <a:pt x="1" y="1373614"/>
                </a:moveTo>
                <a:lnTo>
                  <a:pt x="652889" y="1373614"/>
                </a:lnTo>
                <a:lnTo>
                  <a:pt x="652889" y="2045230"/>
                </a:lnTo>
                <a:lnTo>
                  <a:pt x="1" y="2045230"/>
                </a:lnTo>
                <a:close/>
                <a:moveTo>
                  <a:pt x="2123130" y="682259"/>
                </a:moveTo>
                <a:lnTo>
                  <a:pt x="2790883" y="682259"/>
                </a:lnTo>
                <a:lnTo>
                  <a:pt x="2790883" y="1370536"/>
                </a:lnTo>
                <a:lnTo>
                  <a:pt x="2794979" y="1370536"/>
                </a:lnTo>
                <a:lnTo>
                  <a:pt x="2794979" y="2042152"/>
                </a:lnTo>
                <a:lnTo>
                  <a:pt x="2119034" y="2042152"/>
                </a:lnTo>
                <a:lnTo>
                  <a:pt x="2119034" y="1370536"/>
                </a:lnTo>
                <a:lnTo>
                  <a:pt x="2123130" y="1370536"/>
                </a:lnTo>
                <a:close/>
                <a:moveTo>
                  <a:pt x="2835964" y="1"/>
                </a:moveTo>
                <a:lnTo>
                  <a:pt x="4216355" y="1"/>
                </a:lnTo>
                <a:lnTo>
                  <a:pt x="4216355" y="682258"/>
                </a:lnTo>
                <a:lnTo>
                  <a:pt x="4921473" y="682258"/>
                </a:lnTo>
                <a:lnTo>
                  <a:pt x="4921473" y="2045230"/>
                </a:lnTo>
                <a:lnTo>
                  <a:pt x="4216355" y="2045230"/>
                </a:lnTo>
                <a:lnTo>
                  <a:pt x="3541082" y="2045230"/>
                </a:lnTo>
                <a:lnTo>
                  <a:pt x="2835964" y="2045230"/>
                </a:lnTo>
                <a:close/>
                <a:moveTo>
                  <a:pt x="689754" y="0"/>
                </a:moveTo>
                <a:lnTo>
                  <a:pt x="1421146" y="0"/>
                </a:lnTo>
                <a:lnTo>
                  <a:pt x="1576973" y="0"/>
                </a:lnTo>
                <a:lnTo>
                  <a:pt x="2078048" y="0"/>
                </a:lnTo>
                <a:lnTo>
                  <a:pt x="2078048" y="1327683"/>
                </a:lnTo>
                <a:lnTo>
                  <a:pt x="1427726" y="1327683"/>
                </a:lnTo>
                <a:lnTo>
                  <a:pt x="1421146" y="1327683"/>
                </a:lnTo>
                <a:lnTo>
                  <a:pt x="0" y="1327683"/>
                </a:lnTo>
                <a:lnTo>
                  <a:pt x="0" y="682257"/>
                </a:lnTo>
                <a:lnTo>
                  <a:pt x="689754" y="682257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zh-CN" altLang="en-US" noProof="0"/>
          </a:p>
        </p:txBody>
      </p:sp>
    </p:spTree>
    <p:extLst>
      <p:ext uri="{BB962C8B-B14F-4D97-AF65-F5344CB8AC3E}">
        <p14:creationId xmlns:p14="http://schemas.microsoft.com/office/powerpoint/2010/main" val="3447481383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图片占位符 7"/>
          <p:cNvSpPr>
            <a:spLocks noGrp="1"/>
          </p:cNvSpPr>
          <p:nvPr>
            <p:ph type="pic" sz="quarter" idx="10"/>
          </p:nvPr>
        </p:nvSpPr>
        <p:spPr>
          <a:xfrm>
            <a:off x="1644788" y="1840523"/>
            <a:ext cx="2240221" cy="2330857"/>
          </a:xfrm>
          <a:custGeom>
            <a:avLst/>
            <a:gdLst>
              <a:gd name="connsiteX0" fmla="*/ 251798 w 2240221"/>
              <a:gd name="connsiteY0" fmla="*/ 0 h 2330857"/>
              <a:gd name="connsiteX1" fmla="*/ 2240221 w 2240221"/>
              <a:gd name="connsiteY1" fmla="*/ 239393 h 2330857"/>
              <a:gd name="connsiteX2" fmla="*/ 1988423 w 2240221"/>
              <a:gd name="connsiteY2" fmla="*/ 2330857 h 2330857"/>
              <a:gd name="connsiteX3" fmla="*/ 0 w 2240221"/>
              <a:gd name="connsiteY3" fmla="*/ 2091464 h 2330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40221" h="2330857">
                <a:moveTo>
                  <a:pt x="251798" y="0"/>
                </a:moveTo>
                <a:lnTo>
                  <a:pt x="2240221" y="239393"/>
                </a:lnTo>
                <a:lnTo>
                  <a:pt x="1988423" y="2330857"/>
                </a:lnTo>
                <a:lnTo>
                  <a:pt x="0" y="2091464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zh-CN" altLang="en-US" noProof="0"/>
          </a:p>
        </p:txBody>
      </p:sp>
      <p:sp>
        <p:nvSpPr>
          <p:cNvPr id="9" name="图片占位符 8"/>
          <p:cNvSpPr>
            <a:spLocks noGrp="1"/>
          </p:cNvSpPr>
          <p:nvPr>
            <p:ph type="pic" sz="quarter" idx="11"/>
          </p:nvPr>
        </p:nvSpPr>
        <p:spPr>
          <a:xfrm>
            <a:off x="6610488" y="1840523"/>
            <a:ext cx="2240221" cy="2330857"/>
          </a:xfrm>
          <a:custGeom>
            <a:avLst/>
            <a:gdLst>
              <a:gd name="connsiteX0" fmla="*/ 251798 w 2240221"/>
              <a:gd name="connsiteY0" fmla="*/ 0 h 2330857"/>
              <a:gd name="connsiteX1" fmla="*/ 2240221 w 2240221"/>
              <a:gd name="connsiteY1" fmla="*/ 239393 h 2330857"/>
              <a:gd name="connsiteX2" fmla="*/ 1988423 w 2240221"/>
              <a:gd name="connsiteY2" fmla="*/ 2330857 h 2330857"/>
              <a:gd name="connsiteX3" fmla="*/ 0 w 2240221"/>
              <a:gd name="connsiteY3" fmla="*/ 2091464 h 2330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40221" h="2330857">
                <a:moveTo>
                  <a:pt x="251798" y="0"/>
                </a:moveTo>
                <a:lnTo>
                  <a:pt x="2240221" y="239393"/>
                </a:lnTo>
                <a:lnTo>
                  <a:pt x="1988423" y="2330857"/>
                </a:lnTo>
                <a:lnTo>
                  <a:pt x="0" y="2091464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zh-CN" altLang="en-US" noProof="0"/>
          </a:p>
        </p:txBody>
      </p:sp>
    </p:spTree>
    <p:extLst>
      <p:ext uri="{BB962C8B-B14F-4D97-AF65-F5344CB8AC3E}">
        <p14:creationId xmlns:p14="http://schemas.microsoft.com/office/powerpoint/2010/main" val="15940078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3CC59B-4A1B-4093-AE28-737BB54472C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02-Sep-21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D40EA1-1AFF-4E73-AE60-7634F6F355D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1427573"/>
      </p:ext>
    </p:extLst>
  </p:cSld>
  <p:clrMapOvr>
    <a:masterClrMapping/>
  </p:clrMapOvr>
  <p:hf hdr="0" ftr="0" dt="0"/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图片占位符 11"/>
          <p:cNvSpPr>
            <a:spLocks noGrp="1"/>
          </p:cNvSpPr>
          <p:nvPr>
            <p:ph type="pic" sz="quarter" idx="10"/>
          </p:nvPr>
        </p:nvSpPr>
        <p:spPr>
          <a:xfrm>
            <a:off x="5767388" y="1886745"/>
            <a:ext cx="4869099" cy="3459956"/>
          </a:xfrm>
          <a:custGeom>
            <a:avLst/>
            <a:gdLst>
              <a:gd name="connsiteX0" fmla="*/ 2473924 w 4869098"/>
              <a:gd name="connsiteY0" fmla="*/ 2213541 h 3459956"/>
              <a:gd name="connsiteX1" fmla="*/ 4869098 w 4869098"/>
              <a:gd name="connsiteY1" fmla="*/ 2456172 h 3459956"/>
              <a:gd name="connsiteX2" fmla="*/ 4869098 w 4869098"/>
              <a:gd name="connsiteY2" fmla="*/ 3459956 h 3459956"/>
              <a:gd name="connsiteX3" fmla="*/ 2473924 w 4869098"/>
              <a:gd name="connsiteY3" fmla="*/ 3453172 h 3459956"/>
              <a:gd name="connsiteX4" fmla="*/ 2473924 w 4869098"/>
              <a:gd name="connsiteY4" fmla="*/ 2213541 h 3459956"/>
              <a:gd name="connsiteX5" fmla="*/ 2398636 w 4869098"/>
              <a:gd name="connsiteY5" fmla="*/ 2213541 h 3459956"/>
              <a:gd name="connsiteX6" fmla="*/ 2398636 w 4869098"/>
              <a:gd name="connsiteY6" fmla="*/ 3453172 h 3459956"/>
              <a:gd name="connsiteX7" fmla="*/ 3462 w 4869098"/>
              <a:gd name="connsiteY7" fmla="*/ 3459956 h 3459956"/>
              <a:gd name="connsiteX8" fmla="*/ 3462 w 4869098"/>
              <a:gd name="connsiteY8" fmla="*/ 2456172 h 3459956"/>
              <a:gd name="connsiteX9" fmla="*/ 4869098 w 4869098"/>
              <a:gd name="connsiteY9" fmla="*/ 1030600 h 3459956"/>
              <a:gd name="connsiteX10" fmla="*/ 4869098 w 4869098"/>
              <a:gd name="connsiteY10" fmla="*/ 2410890 h 3459956"/>
              <a:gd name="connsiteX11" fmla="*/ 2472425 w 4869098"/>
              <a:gd name="connsiteY11" fmla="*/ 2162533 h 3459956"/>
              <a:gd name="connsiteX12" fmla="*/ 2469749 w 4869098"/>
              <a:gd name="connsiteY12" fmla="*/ 1267319 h 3459956"/>
              <a:gd name="connsiteX13" fmla="*/ 0 w 4869098"/>
              <a:gd name="connsiteY13" fmla="*/ 1030600 h 3459956"/>
              <a:gd name="connsiteX14" fmla="*/ 2399349 w 4869098"/>
              <a:gd name="connsiteY14" fmla="*/ 1267319 h 3459956"/>
              <a:gd name="connsiteX15" fmla="*/ 2396673 w 4869098"/>
              <a:gd name="connsiteY15" fmla="*/ 2162533 h 3459956"/>
              <a:gd name="connsiteX16" fmla="*/ 0 w 4869098"/>
              <a:gd name="connsiteY16" fmla="*/ 2410890 h 3459956"/>
              <a:gd name="connsiteX17" fmla="*/ 0 w 4869098"/>
              <a:gd name="connsiteY17" fmla="*/ 0 h 3459956"/>
              <a:gd name="connsiteX18" fmla="*/ 4869098 w 4869098"/>
              <a:gd name="connsiteY18" fmla="*/ 0 h 3459956"/>
              <a:gd name="connsiteX19" fmla="*/ 4869098 w 4869098"/>
              <a:gd name="connsiteY19" fmla="*/ 980164 h 3459956"/>
              <a:gd name="connsiteX20" fmla="*/ 2423170 w 4869098"/>
              <a:gd name="connsiteY20" fmla="*/ 1221025 h 3459956"/>
              <a:gd name="connsiteX21" fmla="*/ 0 w 4869098"/>
              <a:gd name="connsiteY21" fmla="*/ 979523 h 3459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869098" h="3459956">
                <a:moveTo>
                  <a:pt x="2473924" y="2213541"/>
                </a:moveTo>
                <a:lnTo>
                  <a:pt x="4869098" y="2456172"/>
                </a:lnTo>
                <a:lnTo>
                  <a:pt x="4869098" y="3459956"/>
                </a:lnTo>
                <a:lnTo>
                  <a:pt x="2473924" y="3453172"/>
                </a:lnTo>
                <a:cubicBezTo>
                  <a:pt x="2476395" y="3046117"/>
                  <a:pt x="2471453" y="2620596"/>
                  <a:pt x="2473924" y="2213541"/>
                </a:cubicBezTo>
                <a:close/>
                <a:moveTo>
                  <a:pt x="2398636" y="2213541"/>
                </a:moveTo>
                <a:cubicBezTo>
                  <a:pt x="2401108" y="2620596"/>
                  <a:pt x="2396165" y="3046117"/>
                  <a:pt x="2398636" y="3453172"/>
                </a:cubicBezTo>
                <a:lnTo>
                  <a:pt x="3462" y="3459956"/>
                </a:lnTo>
                <a:lnTo>
                  <a:pt x="3462" y="2456172"/>
                </a:lnTo>
                <a:close/>
                <a:moveTo>
                  <a:pt x="4869098" y="1030600"/>
                </a:moveTo>
                <a:lnTo>
                  <a:pt x="4869098" y="2410890"/>
                </a:lnTo>
                <a:lnTo>
                  <a:pt x="2472425" y="2162533"/>
                </a:lnTo>
                <a:cubicBezTo>
                  <a:pt x="2471533" y="1864128"/>
                  <a:pt x="2470641" y="1565723"/>
                  <a:pt x="2469749" y="1267319"/>
                </a:cubicBezTo>
                <a:close/>
                <a:moveTo>
                  <a:pt x="0" y="1030600"/>
                </a:moveTo>
                <a:lnTo>
                  <a:pt x="2399349" y="1267319"/>
                </a:lnTo>
                <a:cubicBezTo>
                  <a:pt x="2398457" y="1565723"/>
                  <a:pt x="2397565" y="1864128"/>
                  <a:pt x="2396673" y="2162533"/>
                </a:cubicBezTo>
                <a:lnTo>
                  <a:pt x="0" y="2410890"/>
                </a:lnTo>
                <a:close/>
                <a:moveTo>
                  <a:pt x="0" y="0"/>
                </a:moveTo>
                <a:lnTo>
                  <a:pt x="4869098" y="0"/>
                </a:lnTo>
                <a:lnTo>
                  <a:pt x="4869098" y="980164"/>
                </a:lnTo>
                <a:lnTo>
                  <a:pt x="2423170" y="1221025"/>
                </a:lnTo>
                <a:lnTo>
                  <a:pt x="0" y="979523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zh-CN" altLang="en-US" noProof="0"/>
          </a:p>
        </p:txBody>
      </p:sp>
    </p:spTree>
    <p:extLst>
      <p:ext uri="{BB962C8B-B14F-4D97-AF65-F5344CB8AC3E}">
        <p14:creationId xmlns:p14="http://schemas.microsoft.com/office/powerpoint/2010/main" val="2560357879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685783" eaLnBrk="1" fontAlgn="auto" hangingPunct="1">
              <a:spcBef>
                <a:spcPts val="0"/>
              </a:spcBef>
              <a:spcAft>
                <a:spcPts val="0"/>
              </a:spcAft>
              <a:defRPr sz="1400" smtClean="0">
                <a:solidFill>
                  <a:prstClr val="black">
                    <a:tint val="75000"/>
                  </a:prstClr>
                </a:solidFill>
                <a:latin typeface="Lato Light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72B4021-5C4D-4051-95B2-F152519675E5}" type="datetimeFigureOut">
              <a:rPr lang="zh-CN" altLang="en-US"/>
              <a:pPr>
                <a:defRPr/>
              </a:pPr>
              <a:t>2021/9/2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defTabSz="685783" eaLnBrk="1" fontAlgn="auto" hangingPunct="1">
              <a:spcBef>
                <a:spcPts val="0"/>
              </a:spcBef>
              <a:spcAft>
                <a:spcPts val="0"/>
              </a:spcAft>
              <a:defRPr sz="1400">
                <a:solidFill>
                  <a:prstClr val="black">
                    <a:tint val="75000"/>
                  </a:prstClr>
                </a:solidFill>
                <a:latin typeface="Lato Light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 defTabSz="685783" eaLnBrk="1" fontAlgn="auto" hangingPunct="1">
              <a:spcBef>
                <a:spcPts val="0"/>
              </a:spcBef>
              <a:spcAft>
                <a:spcPts val="0"/>
              </a:spcAft>
              <a:defRPr sz="1400" smtClean="0">
                <a:solidFill>
                  <a:prstClr val="black">
                    <a:tint val="75000"/>
                  </a:prstClr>
                </a:solidFill>
                <a:latin typeface="Lato Light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5419EC1F-16C4-447A-B8FE-B6087C8B737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0205019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3600164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685783" eaLnBrk="1" fontAlgn="auto" hangingPunct="1">
              <a:spcBef>
                <a:spcPts val="0"/>
              </a:spcBef>
              <a:spcAft>
                <a:spcPts val="0"/>
              </a:spcAft>
              <a:defRPr sz="1400" smtClean="0">
                <a:solidFill>
                  <a:prstClr val="black">
                    <a:tint val="75000"/>
                  </a:prstClr>
                </a:solidFill>
                <a:latin typeface="Lato Light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E2150E76-8920-4741-963C-667EF1F979CF}" type="datetimeFigureOut">
              <a:rPr lang="zh-CN" altLang="en-US"/>
              <a:pPr>
                <a:defRPr/>
              </a:pPr>
              <a:t>2021/9/2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defTabSz="685783" eaLnBrk="1" fontAlgn="auto" hangingPunct="1">
              <a:spcBef>
                <a:spcPts val="0"/>
              </a:spcBef>
              <a:spcAft>
                <a:spcPts val="0"/>
              </a:spcAft>
              <a:defRPr sz="1400">
                <a:solidFill>
                  <a:prstClr val="black">
                    <a:tint val="75000"/>
                  </a:prstClr>
                </a:solidFill>
                <a:latin typeface="Lato Light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 defTabSz="685783" eaLnBrk="1" fontAlgn="auto" hangingPunct="1">
              <a:spcBef>
                <a:spcPts val="0"/>
              </a:spcBef>
              <a:spcAft>
                <a:spcPts val="0"/>
              </a:spcAft>
              <a:defRPr sz="1400" smtClean="0">
                <a:solidFill>
                  <a:prstClr val="black">
                    <a:tint val="75000"/>
                  </a:prstClr>
                </a:solidFill>
                <a:latin typeface="Lato Light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30E10919-45DD-4A75-B35C-D6C3BB4E4B9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88371957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79691857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685783" eaLnBrk="1" fontAlgn="auto" hangingPunct="1">
              <a:spcBef>
                <a:spcPts val="0"/>
              </a:spcBef>
              <a:spcAft>
                <a:spcPts val="0"/>
              </a:spcAft>
              <a:defRPr sz="1400" smtClean="0">
                <a:solidFill>
                  <a:prstClr val="black">
                    <a:tint val="75000"/>
                  </a:prstClr>
                </a:solidFill>
                <a:latin typeface="Lato Light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299322A6-368E-444E-94A8-190E7C3D0D2F}" type="datetimeFigureOut">
              <a:rPr lang="zh-CN" altLang="en-US"/>
              <a:pPr>
                <a:defRPr/>
              </a:pPr>
              <a:t>2021/9/2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defTabSz="685783" eaLnBrk="1" fontAlgn="auto" hangingPunct="1">
              <a:spcBef>
                <a:spcPts val="0"/>
              </a:spcBef>
              <a:spcAft>
                <a:spcPts val="0"/>
              </a:spcAft>
              <a:defRPr sz="1400">
                <a:solidFill>
                  <a:prstClr val="black">
                    <a:tint val="75000"/>
                  </a:prstClr>
                </a:solidFill>
                <a:latin typeface="Lato Light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 defTabSz="685783" eaLnBrk="1" fontAlgn="auto" hangingPunct="1">
              <a:spcBef>
                <a:spcPts val="0"/>
              </a:spcBef>
              <a:spcAft>
                <a:spcPts val="0"/>
              </a:spcAft>
              <a:defRPr sz="1400" smtClean="0">
                <a:solidFill>
                  <a:prstClr val="black">
                    <a:tint val="75000"/>
                  </a:prstClr>
                </a:solidFill>
                <a:latin typeface="Lato Light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9F4CE8D-C0BD-41C5-8C0A-A27D46807D3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49656514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1336964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685783" eaLnBrk="1" fontAlgn="auto" hangingPunct="1">
              <a:spcBef>
                <a:spcPts val="0"/>
              </a:spcBef>
              <a:spcAft>
                <a:spcPts val="0"/>
              </a:spcAft>
              <a:defRPr sz="1400" smtClean="0">
                <a:solidFill>
                  <a:prstClr val="black">
                    <a:tint val="75000"/>
                  </a:prstClr>
                </a:solidFill>
                <a:latin typeface="Lato Light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25B7853B-0588-4AD7-9A13-29A583082D57}" type="datetimeFigureOut">
              <a:rPr lang="zh-CN" altLang="en-US"/>
              <a:pPr>
                <a:defRPr/>
              </a:pPr>
              <a:t>2021/9/2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defTabSz="685783" eaLnBrk="1" fontAlgn="auto" hangingPunct="1">
              <a:spcBef>
                <a:spcPts val="0"/>
              </a:spcBef>
              <a:spcAft>
                <a:spcPts val="0"/>
              </a:spcAft>
              <a:defRPr sz="1400">
                <a:solidFill>
                  <a:prstClr val="black">
                    <a:tint val="75000"/>
                  </a:prstClr>
                </a:solidFill>
                <a:latin typeface="Lato Light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 defTabSz="685783" eaLnBrk="1" fontAlgn="auto" hangingPunct="1">
              <a:spcBef>
                <a:spcPts val="0"/>
              </a:spcBef>
              <a:spcAft>
                <a:spcPts val="0"/>
              </a:spcAft>
              <a:defRPr sz="1400" smtClean="0">
                <a:solidFill>
                  <a:prstClr val="black">
                    <a:tint val="75000"/>
                  </a:prstClr>
                </a:solidFill>
                <a:latin typeface="Lato Light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29D328D-CE53-40CE-915F-B0805D95B9E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8538142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03586852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685783" eaLnBrk="1" fontAlgn="auto" hangingPunct="1">
              <a:spcBef>
                <a:spcPts val="0"/>
              </a:spcBef>
              <a:spcAft>
                <a:spcPts val="0"/>
              </a:spcAft>
              <a:defRPr sz="1400" smtClean="0">
                <a:solidFill>
                  <a:prstClr val="black">
                    <a:tint val="75000"/>
                  </a:prstClr>
                </a:solidFill>
                <a:latin typeface="Lato Light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6F082DF-045D-419C-AE13-DFA70D90CDC9}" type="datetimeFigureOut">
              <a:rPr lang="zh-CN" altLang="en-US"/>
              <a:pPr>
                <a:defRPr/>
              </a:pPr>
              <a:t>2021/9/2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defTabSz="685783" eaLnBrk="1" fontAlgn="auto" hangingPunct="1">
              <a:spcBef>
                <a:spcPts val="0"/>
              </a:spcBef>
              <a:spcAft>
                <a:spcPts val="0"/>
              </a:spcAft>
              <a:defRPr sz="1400">
                <a:solidFill>
                  <a:prstClr val="black">
                    <a:tint val="75000"/>
                  </a:prstClr>
                </a:solidFill>
                <a:latin typeface="Lato Light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 defTabSz="685783" eaLnBrk="1" fontAlgn="auto" hangingPunct="1">
              <a:spcBef>
                <a:spcPts val="0"/>
              </a:spcBef>
              <a:spcAft>
                <a:spcPts val="0"/>
              </a:spcAft>
              <a:defRPr sz="1400" smtClean="0">
                <a:solidFill>
                  <a:prstClr val="black">
                    <a:tint val="75000"/>
                  </a:prstClr>
                </a:solidFill>
                <a:latin typeface="Lato Light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7F46F622-5FCE-43EF-8813-614C9FC9CEA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533557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309376-7491-40E6-ABA6-FE76AABB8B3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02-Sep-21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A50DDD-EF4D-42A1-95DF-466471CFF75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8919373"/>
      </p:ext>
    </p:extLst>
  </p:cSld>
  <p:clrMapOvr>
    <a:masterClrMapping/>
  </p:clrMapOvr>
  <p:hf hdr="0" ftr="0" dt="0"/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44633033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685783" eaLnBrk="1" fontAlgn="auto" hangingPunct="1">
              <a:spcBef>
                <a:spcPts val="0"/>
              </a:spcBef>
              <a:spcAft>
                <a:spcPts val="0"/>
              </a:spcAft>
              <a:defRPr sz="1400" smtClean="0">
                <a:solidFill>
                  <a:prstClr val="black">
                    <a:tint val="75000"/>
                  </a:prstClr>
                </a:solidFill>
                <a:latin typeface="Lato Light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BF517B2E-651F-4209-82CB-5A84C52D2E97}" type="datetimeFigureOut">
              <a:rPr lang="zh-CN" altLang="en-US"/>
              <a:pPr>
                <a:defRPr/>
              </a:pPr>
              <a:t>2021/9/2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defTabSz="685783" eaLnBrk="1" fontAlgn="auto" hangingPunct="1">
              <a:spcBef>
                <a:spcPts val="0"/>
              </a:spcBef>
              <a:spcAft>
                <a:spcPts val="0"/>
              </a:spcAft>
              <a:defRPr sz="1400">
                <a:solidFill>
                  <a:prstClr val="black">
                    <a:tint val="75000"/>
                  </a:prstClr>
                </a:solidFill>
                <a:latin typeface="Lato Light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 defTabSz="685783" eaLnBrk="1" fontAlgn="auto" hangingPunct="1">
              <a:spcBef>
                <a:spcPts val="0"/>
              </a:spcBef>
              <a:spcAft>
                <a:spcPts val="0"/>
              </a:spcAft>
              <a:defRPr sz="1400" smtClean="0">
                <a:solidFill>
                  <a:prstClr val="black">
                    <a:tint val="75000"/>
                  </a:prstClr>
                </a:solidFill>
                <a:latin typeface="Lato Light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3A9865E-02B7-45B9-925C-337338D3119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17003455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685783" eaLnBrk="1" fontAlgn="auto" hangingPunct="1">
              <a:spcBef>
                <a:spcPts val="0"/>
              </a:spcBef>
              <a:spcAft>
                <a:spcPts val="0"/>
              </a:spcAft>
              <a:defRPr sz="1400" smtClean="0">
                <a:solidFill>
                  <a:prstClr val="black">
                    <a:tint val="75000"/>
                  </a:prstClr>
                </a:solidFill>
                <a:latin typeface="Lato Light"/>
                <a:cs typeface="+mn-cs"/>
              </a:defRPr>
            </a:lvl1pPr>
          </a:lstStyle>
          <a:p>
            <a:pPr>
              <a:defRPr/>
            </a:pPr>
            <a:fld id="{11D18512-D1F5-4B65-8CCF-A1DA335B5CAB}" type="datetimeFigureOut">
              <a:rPr lang="zh-CN" altLang="en-US"/>
              <a:pPr>
                <a:defRPr/>
              </a:pPr>
              <a:t>2021/9/2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defTabSz="685783" eaLnBrk="1" fontAlgn="auto" hangingPunct="1">
              <a:spcBef>
                <a:spcPts val="0"/>
              </a:spcBef>
              <a:spcAft>
                <a:spcPts val="0"/>
              </a:spcAft>
              <a:defRPr sz="1400">
                <a:solidFill>
                  <a:prstClr val="black">
                    <a:tint val="75000"/>
                  </a:prstClr>
                </a:solidFill>
                <a:latin typeface="Lato Light"/>
                <a:cs typeface="+mn-cs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 defTabSz="685783" eaLnBrk="1" fontAlgn="auto" hangingPunct="1">
              <a:spcBef>
                <a:spcPts val="0"/>
              </a:spcBef>
              <a:spcAft>
                <a:spcPts val="0"/>
              </a:spcAft>
              <a:defRPr sz="1400" smtClean="0">
                <a:solidFill>
                  <a:prstClr val="black">
                    <a:tint val="75000"/>
                  </a:prstClr>
                </a:solidFill>
                <a:latin typeface="Lato Light"/>
                <a:cs typeface="+mn-cs"/>
              </a:defRPr>
            </a:lvl1pPr>
          </a:lstStyle>
          <a:p>
            <a:pPr>
              <a:defRPr/>
            </a:pPr>
            <a:fld id="{78F1B6A4-1741-406D-B78F-7758789F09E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7643255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4950" y="0"/>
            <a:ext cx="126619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7439936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4950" y="0"/>
            <a:ext cx="12700000" cy="687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9892487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74738" y="-455613"/>
            <a:ext cx="14293851" cy="774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8989731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685783" eaLnBrk="1" fontAlgn="auto" hangingPunct="1">
              <a:spcBef>
                <a:spcPts val="0"/>
              </a:spcBef>
              <a:spcAft>
                <a:spcPts val="0"/>
              </a:spcAft>
              <a:defRPr sz="1400" smtClean="0">
                <a:solidFill>
                  <a:prstClr val="black">
                    <a:tint val="75000"/>
                  </a:prstClr>
                </a:solidFill>
                <a:latin typeface="Lato Light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4D1BB9D2-D051-4666-BF1B-CFCA5A6F643C}" type="datetimeFigureOut">
              <a:rPr lang="zh-CN" altLang="en-US"/>
              <a:pPr>
                <a:defRPr/>
              </a:pPr>
              <a:t>2021/9/2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defTabSz="685783" eaLnBrk="1" fontAlgn="auto" hangingPunct="1">
              <a:spcBef>
                <a:spcPts val="0"/>
              </a:spcBef>
              <a:spcAft>
                <a:spcPts val="0"/>
              </a:spcAft>
              <a:defRPr sz="1400">
                <a:solidFill>
                  <a:prstClr val="black">
                    <a:tint val="75000"/>
                  </a:prstClr>
                </a:solidFill>
                <a:latin typeface="Lato Light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 defTabSz="685783" eaLnBrk="1" fontAlgn="auto" hangingPunct="1">
              <a:spcBef>
                <a:spcPts val="0"/>
              </a:spcBef>
              <a:spcAft>
                <a:spcPts val="0"/>
              </a:spcAft>
              <a:defRPr sz="1400" smtClean="0">
                <a:solidFill>
                  <a:prstClr val="black">
                    <a:tint val="75000"/>
                  </a:prstClr>
                </a:solidFill>
                <a:latin typeface="Lato Light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15DF19D4-D54D-46F4-AE96-96ED32B852A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3858663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685783" eaLnBrk="1" fontAlgn="auto" hangingPunct="1">
              <a:spcBef>
                <a:spcPts val="0"/>
              </a:spcBef>
              <a:spcAft>
                <a:spcPts val="0"/>
              </a:spcAft>
              <a:defRPr sz="1400" smtClean="0">
                <a:solidFill>
                  <a:prstClr val="black">
                    <a:tint val="75000"/>
                  </a:prstClr>
                </a:solidFill>
                <a:latin typeface="Lato Light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35ECA06-3FF0-46C3-95B6-64D0935091C2}" type="datetimeFigureOut">
              <a:rPr lang="zh-CN" altLang="en-US"/>
              <a:pPr>
                <a:defRPr/>
              </a:pPr>
              <a:t>2021/9/2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defTabSz="685783" eaLnBrk="1" fontAlgn="auto" hangingPunct="1">
              <a:spcBef>
                <a:spcPts val="0"/>
              </a:spcBef>
              <a:spcAft>
                <a:spcPts val="0"/>
              </a:spcAft>
              <a:defRPr sz="1400">
                <a:solidFill>
                  <a:prstClr val="black">
                    <a:tint val="75000"/>
                  </a:prstClr>
                </a:solidFill>
                <a:latin typeface="Lato Light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 defTabSz="685783" eaLnBrk="1" fontAlgn="auto" hangingPunct="1">
              <a:spcBef>
                <a:spcPts val="0"/>
              </a:spcBef>
              <a:spcAft>
                <a:spcPts val="0"/>
              </a:spcAft>
              <a:defRPr sz="1400" smtClean="0">
                <a:solidFill>
                  <a:prstClr val="black">
                    <a:tint val="75000"/>
                  </a:prstClr>
                </a:solidFill>
                <a:latin typeface="Lato Light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3B740CD2-6162-4098-813D-4E7134CE6AC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11160632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75155017"/>
      </p:ext>
    </p:extLst>
  </p:cSld>
  <p:clrMapOvr>
    <a:masterClrMapping/>
  </p:clrMapOvr>
  <p:transition spd="slow" advClick="0" advTm="0">
    <p:random/>
  </p:transition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685783" eaLnBrk="1" fontAlgn="auto" hangingPunct="1">
              <a:spcBef>
                <a:spcPts val="0"/>
              </a:spcBef>
              <a:spcAft>
                <a:spcPts val="0"/>
              </a:spcAft>
              <a:defRPr sz="1400" smtClean="0">
                <a:solidFill>
                  <a:prstClr val="black">
                    <a:tint val="75000"/>
                  </a:prstClr>
                </a:solidFill>
                <a:latin typeface="Lato Light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1519C20-2B12-41A8-BFE0-032E8A12FE84}" type="datetimeFigureOut">
              <a:rPr lang="zh-CN" altLang="en-US"/>
              <a:pPr>
                <a:defRPr/>
              </a:pPr>
              <a:t>2021/9/2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defTabSz="685783" eaLnBrk="1" fontAlgn="auto" hangingPunct="1">
              <a:spcBef>
                <a:spcPts val="0"/>
              </a:spcBef>
              <a:spcAft>
                <a:spcPts val="0"/>
              </a:spcAft>
              <a:defRPr sz="1400">
                <a:solidFill>
                  <a:prstClr val="black">
                    <a:tint val="75000"/>
                  </a:prstClr>
                </a:solidFill>
                <a:latin typeface="Lato Light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 defTabSz="685783" eaLnBrk="1" fontAlgn="auto" hangingPunct="1">
              <a:spcBef>
                <a:spcPts val="0"/>
              </a:spcBef>
              <a:spcAft>
                <a:spcPts val="0"/>
              </a:spcAft>
              <a:defRPr sz="1400" smtClean="0">
                <a:solidFill>
                  <a:prstClr val="black">
                    <a:tint val="75000"/>
                  </a:prstClr>
                </a:solidFill>
                <a:latin typeface="Lato Light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5A3FAD3C-F3A1-4260-A3B3-305C2D392B7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925118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83377C-8955-4C3A-B02E-4F410D2C615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02-Sep-21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29ED20-295A-44B1-81D3-74501B1E95A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8591342"/>
      </p:ext>
    </p:extLst>
  </p:cSld>
  <p:clrMapOvr>
    <a:masterClrMapping/>
  </p:clrMapOvr>
  <p:hf hdr="0" ftr="0" dt="0"/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>
          <a:xfrm>
            <a:off x="7205663" y="6042025"/>
            <a:ext cx="911225" cy="365125"/>
          </a:xfrm>
        </p:spPr>
        <p:txBody>
          <a:bodyPr/>
          <a:lstStyle>
            <a:lvl1pPr defTabSz="342900" eaLnBrk="1" fontAlgn="auto" hangingPunct="1">
              <a:spcBef>
                <a:spcPts val="0"/>
              </a:spcBef>
              <a:spcAft>
                <a:spcPts val="0"/>
              </a:spcAft>
              <a:defRPr sz="1350" smtClean="0">
                <a:solidFill>
                  <a:prstClr val="black">
                    <a:tint val="75000"/>
                  </a:prstClr>
                </a:solidFill>
                <a:latin typeface="Lato Light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6DD4CE6-08F9-43C8-A022-38B8AD29906F}" type="datetimeFigureOut">
              <a:rPr lang="zh-CN" altLang="en-US"/>
              <a:pPr>
                <a:defRPr/>
              </a:pPr>
              <a:t>2021/9/2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>
          <a:xfrm>
            <a:off x="677863" y="6042025"/>
            <a:ext cx="6297612" cy="365125"/>
          </a:xfrm>
        </p:spPr>
        <p:txBody>
          <a:bodyPr/>
          <a:lstStyle>
            <a:lvl1pPr algn="l" defTabSz="342900" eaLnBrk="1" fontAlgn="auto" hangingPunct="1">
              <a:spcBef>
                <a:spcPts val="0"/>
              </a:spcBef>
              <a:spcAft>
                <a:spcPts val="0"/>
              </a:spcAft>
              <a:defRPr sz="1350">
                <a:solidFill>
                  <a:prstClr val="black">
                    <a:tint val="75000"/>
                  </a:prstClr>
                </a:solidFill>
                <a:latin typeface="Lato Light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589963" y="6042025"/>
            <a:ext cx="684212" cy="365125"/>
          </a:xfrm>
        </p:spPr>
        <p:txBody>
          <a:bodyPr/>
          <a:lstStyle>
            <a:lvl1pPr algn="l" defTabSz="342900" eaLnBrk="1" fontAlgn="auto" hangingPunct="1">
              <a:spcBef>
                <a:spcPts val="0"/>
              </a:spcBef>
              <a:spcAft>
                <a:spcPts val="0"/>
              </a:spcAft>
              <a:defRPr sz="1350" smtClean="0">
                <a:solidFill>
                  <a:prstClr val="black">
                    <a:tint val="75000"/>
                  </a:prstClr>
                </a:solidFill>
                <a:latin typeface="Lato Light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68699FD-CCB1-4EEC-A8A0-60980C6B45B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89510475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59166942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>
          <a:xfrm>
            <a:off x="7205663" y="6042025"/>
            <a:ext cx="911225" cy="365125"/>
          </a:xfrm>
        </p:spPr>
        <p:txBody>
          <a:bodyPr/>
          <a:lstStyle>
            <a:lvl1pPr defTabSz="342900" eaLnBrk="1" fontAlgn="auto" hangingPunct="1">
              <a:spcBef>
                <a:spcPts val="0"/>
              </a:spcBef>
              <a:spcAft>
                <a:spcPts val="0"/>
              </a:spcAft>
              <a:defRPr sz="1350" smtClean="0">
                <a:solidFill>
                  <a:prstClr val="black">
                    <a:tint val="75000"/>
                  </a:prstClr>
                </a:solidFill>
                <a:latin typeface="Lato Light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24ED158C-8F83-4187-8260-B0CD82CC668F}" type="datetimeFigureOut">
              <a:rPr lang="zh-CN" altLang="en-US"/>
              <a:pPr>
                <a:defRPr/>
              </a:pPr>
              <a:t>2021/9/2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>
          <a:xfrm>
            <a:off x="677863" y="6042025"/>
            <a:ext cx="6297612" cy="365125"/>
          </a:xfrm>
        </p:spPr>
        <p:txBody>
          <a:bodyPr/>
          <a:lstStyle>
            <a:lvl1pPr algn="l" defTabSz="342900" eaLnBrk="1" fontAlgn="auto" hangingPunct="1">
              <a:spcBef>
                <a:spcPts val="0"/>
              </a:spcBef>
              <a:spcAft>
                <a:spcPts val="0"/>
              </a:spcAft>
              <a:defRPr sz="1350">
                <a:solidFill>
                  <a:prstClr val="black">
                    <a:tint val="75000"/>
                  </a:prstClr>
                </a:solidFill>
                <a:latin typeface="Lato Light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589963" y="6042025"/>
            <a:ext cx="684212" cy="365125"/>
          </a:xfrm>
        </p:spPr>
        <p:txBody>
          <a:bodyPr/>
          <a:lstStyle>
            <a:lvl1pPr algn="l" defTabSz="342900" eaLnBrk="1" fontAlgn="auto" hangingPunct="1">
              <a:spcBef>
                <a:spcPts val="0"/>
              </a:spcBef>
              <a:spcAft>
                <a:spcPts val="0"/>
              </a:spcAft>
              <a:defRPr sz="1350" smtClean="0">
                <a:solidFill>
                  <a:prstClr val="black">
                    <a:tint val="75000"/>
                  </a:prstClr>
                </a:solidFill>
                <a:latin typeface="Lato Light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E3B7A6A-0946-4C2E-9B57-11352CEF98C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53048252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43061777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>
          <a:xfrm>
            <a:off x="7205663" y="6042025"/>
            <a:ext cx="911225" cy="365125"/>
          </a:xfrm>
        </p:spPr>
        <p:txBody>
          <a:bodyPr/>
          <a:lstStyle>
            <a:lvl1pPr defTabSz="342900" eaLnBrk="1" fontAlgn="auto" hangingPunct="1">
              <a:spcBef>
                <a:spcPts val="0"/>
              </a:spcBef>
              <a:spcAft>
                <a:spcPts val="0"/>
              </a:spcAft>
              <a:defRPr sz="1350" smtClean="0">
                <a:solidFill>
                  <a:prstClr val="black">
                    <a:tint val="75000"/>
                  </a:prstClr>
                </a:solidFill>
                <a:latin typeface="Lato Light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56352166-2D65-4C5C-BF70-89CA72778ED5}" type="datetimeFigureOut">
              <a:rPr lang="zh-CN" altLang="en-US"/>
              <a:pPr>
                <a:defRPr/>
              </a:pPr>
              <a:t>2021/9/2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>
          <a:xfrm>
            <a:off x="677863" y="6042025"/>
            <a:ext cx="6297612" cy="365125"/>
          </a:xfrm>
        </p:spPr>
        <p:txBody>
          <a:bodyPr/>
          <a:lstStyle>
            <a:lvl1pPr algn="l" defTabSz="342900" eaLnBrk="1" fontAlgn="auto" hangingPunct="1">
              <a:spcBef>
                <a:spcPts val="0"/>
              </a:spcBef>
              <a:spcAft>
                <a:spcPts val="0"/>
              </a:spcAft>
              <a:defRPr sz="1350">
                <a:solidFill>
                  <a:prstClr val="black">
                    <a:tint val="75000"/>
                  </a:prstClr>
                </a:solidFill>
                <a:latin typeface="Lato Light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589963" y="6042025"/>
            <a:ext cx="684212" cy="365125"/>
          </a:xfrm>
        </p:spPr>
        <p:txBody>
          <a:bodyPr/>
          <a:lstStyle>
            <a:lvl1pPr algn="l" defTabSz="342900" eaLnBrk="1" fontAlgn="auto" hangingPunct="1">
              <a:spcBef>
                <a:spcPts val="0"/>
              </a:spcBef>
              <a:spcAft>
                <a:spcPts val="0"/>
              </a:spcAft>
              <a:defRPr sz="1350" smtClean="0">
                <a:solidFill>
                  <a:prstClr val="black">
                    <a:tint val="75000"/>
                  </a:prstClr>
                </a:solidFill>
                <a:latin typeface="Lato Light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02736E5-0C12-4048-BA5B-0169DE6692B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27491341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8482343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>
          <a:xfrm>
            <a:off x="7205663" y="6042025"/>
            <a:ext cx="911225" cy="365125"/>
          </a:xfrm>
        </p:spPr>
        <p:txBody>
          <a:bodyPr/>
          <a:lstStyle>
            <a:lvl1pPr defTabSz="342900" eaLnBrk="1" fontAlgn="auto" hangingPunct="1">
              <a:spcBef>
                <a:spcPts val="0"/>
              </a:spcBef>
              <a:spcAft>
                <a:spcPts val="0"/>
              </a:spcAft>
              <a:defRPr sz="1350" smtClean="0">
                <a:solidFill>
                  <a:prstClr val="black">
                    <a:tint val="75000"/>
                  </a:prstClr>
                </a:solidFill>
                <a:latin typeface="Lato Light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2D187BC4-4078-4A33-B656-578EB200C620}" type="datetimeFigureOut">
              <a:rPr lang="zh-CN" altLang="en-US"/>
              <a:pPr>
                <a:defRPr/>
              </a:pPr>
              <a:t>2021/9/2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>
          <a:xfrm>
            <a:off x="677863" y="6042025"/>
            <a:ext cx="6297612" cy="365125"/>
          </a:xfrm>
        </p:spPr>
        <p:txBody>
          <a:bodyPr/>
          <a:lstStyle>
            <a:lvl1pPr algn="l" defTabSz="342900" eaLnBrk="1" fontAlgn="auto" hangingPunct="1">
              <a:spcBef>
                <a:spcPts val="0"/>
              </a:spcBef>
              <a:spcAft>
                <a:spcPts val="0"/>
              </a:spcAft>
              <a:defRPr sz="1350">
                <a:solidFill>
                  <a:prstClr val="black">
                    <a:tint val="75000"/>
                  </a:prstClr>
                </a:solidFill>
                <a:latin typeface="Lato Light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589963" y="6042025"/>
            <a:ext cx="684212" cy="365125"/>
          </a:xfrm>
        </p:spPr>
        <p:txBody>
          <a:bodyPr/>
          <a:lstStyle>
            <a:lvl1pPr algn="l" defTabSz="342900" eaLnBrk="1" fontAlgn="auto" hangingPunct="1">
              <a:spcBef>
                <a:spcPts val="0"/>
              </a:spcBef>
              <a:spcAft>
                <a:spcPts val="0"/>
              </a:spcAft>
              <a:defRPr sz="1350" smtClean="0">
                <a:solidFill>
                  <a:prstClr val="black">
                    <a:tint val="75000"/>
                  </a:prstClr>
                </a:solidFill>
                <a:latin typeface="Lato Light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4E3607B-F68F-4093-9AD3-5FE6575FD91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12553155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05644522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>
          <a:xfrm>
            <a:off x="7205663" y="6042025"/>
            <a:ext cx="911225" cy="365125"/>
          </a:xfrm>
        </p:spPr>
        <p:txBody>
          <a:bodyPr/>
          <a:lstStyle>
            <a:lvl1pPr defTabSz="342900" eaLnBrk="1" fontAlgn="auto" hangingPunct="1">
              <a:spcBef>
                <a:spcPts val="0"/>
              </a:spcBef>
              <a:spcAft>
                <a:spcPts val="0"/>
              </a:spcAft>
              <a:defRPr sz="1350" smtClean="0">
                <a:solidFill>
                  <a:prstClr val="black">
                    <a:tint val="75000"/>
                  </a:prstClr>
                </a:solidFill>
                <a:latin typeface="Lato Light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124470D6-E349-4E28-B2B6-7A9157E894AD}" type="datetimeFigureOut">
              <a:rPr lang="zh-CN" altLang="en-US"/>
              <a:pPr>
                <a:defRPr/>
              </a:pPr>
              <a:t>2021/9/2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>
          <a:xfrm>
            <a:off x="677863" y="6042025"/>
            <a:ext cx="6297612" cy="365125"/>
          </a:xfrm>
        </p:spPr>
        <p:txBody>
          <a:bodyPr/>
          <a:lstStyle>
            <a:lvl1pPr algn="l" defTabSz="342900" eaLnBrk="1" fontAlgn="auto" hangingPunct="1">
              <a:spcBef>
                <a:spcPts val="0"/>
              </a:spcBef>
              <a:spcAft>
                <a:spcPts val="0"/>
              </a:spcAft>
              <a:defRPr sz="1350">
                <a:solidFill>
                  <a:prstClr val="black">
                    <a:tint val="75000"/>
                  </a:prstClr>
                </a:solidFill>
                <a:latin typeface="Lato Light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589963" y="6042025"/>
            <a:ext cx="684212" cy="365125"/>
          </a:xfrm>
        </p:spPr>
        <p:txBody>
          <a:bodyPr/>
          <a:lstStyle>
            <a:lvl1pPr algn="l" defTabSz="342900" eaLnBrk="1" fontAlgn="auto" hangingPunct="1">
              <a:spcBef>
                <a:spcPts val="0"/>
              </a:spcBef>
              <a:spcAft>
                <a:spcPts val="0"/>
              </a:spcAft>
              <a:defRPr sz="1350" smtClean="0">
                <a:solidFill>
                  <a:prstClr val="black">
                    <a:tint val="75000"/>
                  </a:prstClr>
                </a:solidFill>
                <a:latin typeface="Lato Light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326560C3-8012-4427-BEDB-F19F4ACD9AC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3039221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769977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350">
                <a:solidFill>
                  <a:srgbClr val="000000"/>
                </a:solidFill>
                <a:latin typeface="Lato Ligh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50">
                <a:solidFill>
                  <a:srgbClr val="000000"/>
                </a:solidFill>
                <a:latin typeface="Lato Ligh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50" smtClean="0">
                <a:solidFill>
                  <a:srgbClr val="000000"/>
                </a:solidFill>
                <a:latin typeface="Lato Light"/>
              </a:defRPr>
            </a:lvl1pPr>
          </a:lstStyle>
          <a:p>
            <a:pPr>
              <a:defRPr/>
            </a:pPr>
            <a:fld id="{14ADE717-9388-402D-8D60-C4137116FB2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20589234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34555577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图片占位符 7"/>
          <p:cNvSpPr>
            <a:spLocks noGrp="1"/>
          </p:cNvSpPr>
          <p:nvPr>
            <p:ph type="pic" sz="quarter" idx="10"/>
          </p:nvPr>
        </p:nvSpPr>
        <p:spPr>
          <a:xfrm>
            <a:off x="1536701" y="2055813"/>
            <a:ext cx="3357563" cy="1733550"/>
          </a:xfrm>
          <a:custGeom>
            <a:avLst/>
            <a:gdLst>
              <a:gd name="connsiteX0" fmla="*/ 0 w 3357563"/>
              <a:gd name="connsiteY0" fmla="*/ 0 h 1733550"/>
              <a:gd name="connsiteX1" fmla="*/ 3357563 w 3357563"/>
              <a:gd name="connsiteY1" fmla="*/ 0 h 1733550"/>
              <a:gd name="connsiteX2" fmla="*/ 3357563 w 3357563"/>
              <a:gd name="connsiteY2" fmla="*/ 1733550 h 1733550"/>
              <a:gd name="connsiteX3" fmla="*/ 0 w 3357563"/>
              <a:gd name="connsiteY3" fmla="*/ 1733550 h 1733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57563" h="1733550">
                <a:moveTo>
                  <a:pt x="0" y="0"/>
                </a:moveTo>
                <a:lnTo>
                  <a:pt x="3357563" y="0"/>
                </a:lnTo>
                <a:lnTo>
                  <a:pt x="3357563" y="1733550"/>
                </a:lnTo>
                <a:lnTo>
                  <a:pt x="0" y="1733550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zh-CN" altLang="en-US" noProof="0"/>
          </a:p>
        </p:txBody>
      </p:sp>
      <p:sp>
        <p:nvSpPr>
          <p:cNvPr id="9" name="图片占位符 8"/>
          <p:cNvSpPr>
            <a:spLocks noGrp="1"/>
          </p:cNvSpPr>
          <p:nvPr>
            <p:ph type="pic" sz="quarter" idx="11"/>
          </p:nvPr>
        </p:nvSpPr>
        <p:spPr>
          <a:xfrm>
            <a:off x="1536701" y="4005266"/>
            <a:ext cx="3357563" cy="1643063"/>
          </a:xfrm>
          <a:custGeom>
            <a:avLst/>
            <a:gdLst>
              <a:gd name="connsiteX0" fmla="*/ 0 w 3357563"/>
              <a:gd name="connsiteY0" fmla="*/ 0 h 1643063"/>
              <a:gd name="connsiteX1" fmla="*/ 3357563 w 3357563"/>
              <a:gd name="connsiteY1" fmla="*/ 0 h 1643063"/>
              <a:gd name="connsiteX2" fmla="*/ 3357563 w 3357563"/>
              <a:gd name="connsiteY2" fmla="*/ 1643063 h 1643063"/>
              <a:gd name="connsiteX3" fmla="*/ 0 w 3357563"/>
              <a:gd name="connsiteY3" fmla="*/ 1643063 h 16430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57563" h="1643063">
                <a:moveTo>
                  <a:pt x="0" y="0"/>
                </a:moveTo>
                <a:lnTo>
                  <a:pt x="3357563" y="0"/>
                </a:lnTo>
                <a:lnTo>
                  <a:pt x="3357563" y="1643063"/>
                </a:lnTo>
                <a:lnTo>
                  <a:pt x="0" y="1643063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zh-CN" altLang="en-US" noProof="0"/>
          </a:p>
        </p:txBody>
      </p:sp>
    </p:spTree>
    <p:extLst>
      <p:ext uri="{BB962C8B-B14F-4D97-AF65-F5344CB8AC3E}">
        <p14:creationId xmlns:p14="http://schemas.microsoft.com/office/powerpoint/2010/main" val="1652538954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图片占位符 14"/>
          <p:cNvSpPr>
            <a:spLocks noGrp="1"/>
          </p:cNvSpPr>
          <p:nvPr>
            <p:ph type="pic" sz="quarter" idx="10"/>
          </p:nvPr>
        </p:nvSpPr>
        <p:spPr>
          <a:xfrm>
            <a:off x="2133482" y="2895600"/>
            <a:ext cx="7925036" cy="3097212"/>
          </a:xfrm>
          <a:custGeom>
            <a:avLst/>
            <a:gdLst>
              <a:gd name="connsiteX0" fmla="*/ 7183790 w 7925036"/>
              <a:gd name="connsiteY0" fmla="*/ 1616275 h 3097212"/>
              <a:gd name="connsiteX1" fmla="*/ 7925036 w 7925036"/>
              <a:gd name="connsiteY1" fmla="*/ 2356744 h 3097212"/>
              <a:gd name="connsiteX2" fmla="*/ 7183790 w 7925036"/>
              <a:gd name="connsiteY2" fmla="*/ 3097212 h 3097212"/>
              <a:gd name="connsiteX3" fmla="*/ 6442543 w 7925036"/>
              <a:gd name="connsiteY3" fmla="*/ 2356744 h 3097212"/>
              <a:gd name="connsiteX4" fmla="*/ 3942686 w 7925036"/>
              <a:gd name="connsiteY4" fmla="*/ 1616275 h 3097212"/>
              <a:gd name="connsiteX5" fmla="*/ 4683931 w 7925036"/>
              <a:gd name="connsiteY5" fmla="*/ 2356744 h 3097212"/>
              <a:gd name="connsiteX6" fmla="*/ 3942686 w 7925036"/>
              <a:gd name="connsiteY6" fmla="*/ 3097212 h 3097212"/>
              <a:gd name="connsiteX7" fmla="*/ 3201438 w 7925036"/>
              <a:gd name="connsiteY7" fmla="*/ 2356744 h 3097212"/>
              <a:gd name="connsiteX8" fmla="*/ 741248 w 7925036"/>
              <a:gd name="connsiteY8" fmla="*/ 1616275 h 3097212"/>
              <a:gd name="connsiteX9" fmla="*/ 1482494 w 7925036"/>
              <a:gd name="connsiteY9" fmla="*/ 2356744 h 3097212"/>
              <a:gd name="connsiteX10" fmla="*/ 741248 w 7925036"/>
              <a:gd name="connsiteY10" fmla="*/ 3097212 h 3097212"/>
              <a:gd name="connsiteX11" fmla="*/ 1 w 7925036"/>
              <a:gd name="connsiteY11" fmla="*/ 2356744 h 3097212"/>
              <a:gd name="connsiteX12" fmla="*/ 5537959 w 7925036"/>
              <a:gd name="connsiteY12" fmla="*/ 6223 h 3097212"/>
              <a:gd name="connsiteX13" fmla="*/ 7076454 w 7925036"/>
              <a:gd name="connsiteY13" fmla="*/ 1545496 h 3097212"/>
              <a:gd name="connsiteX14" fmla="*/ 5537959 w 7925036"/>
              <a:gd name="connsiteY14" fmla="*/ 3084768 h 3097212"/>
              <a:gd name="connsiteX15" fmla="*/ 3999465 w 7925036"/>
              <a:gd name="connsiteY15" fmla="*/ 1545496 h 3097212"/>
              <a:gd name="connsiteX16" fmla="*/ 2340410 w 7925036"/>
              <a:gd name="connsiteY16" fmla="*/ 6223 h 3097212"/>
              <a:gd name="connsiteX17" fmla="*/ 3879683 w 7925036"/>
              <a:gd name="connsiteY17" fmla="*/ 1545496 h 3097212"/>
              <a:gd name="connsiteX18" fmla="*/ 2340410 w 7925036"/>
              <a:gd name="connsiteY18" fmla="*/ 3084768 h 3097212"/>
              <a:gd name="connsiteX19" fmla="*/ 801137 w 7925036"/>
              <a:gd name="connsiteY19" fmla="*/ 1545496 h 3097212"/>
              <a:gd name="connsiteX20" fmla="*/ 7183790 w 7925036"/>
              <a:gd name="connsiteY20" fmla="*/ 0 h 3097212"/>
              <a:gd name="connsiteX21" fmla="*/ 7925036 w 7925036"/>
              <a:gd name="connsiteY21" fmla="*/ 741247 h 3097212"/>
              <a:gd name="connsiteX22" fmla="*/ 7183790 w 7925036"/>
              <a:gd name="connsiteY22" fmla="*/ 1482493 h 3097212"/>
              <a:gd name="connsiteX23" fmla="*/ 6442543 w 7925036"/>
              <a:gd name="connsiteY23" fmla="*/ 741247 h 3097212"/>
              <a:gd name="connsiteX24" fmla="*/ 3942686 w 7925036"/>
              <a:gd name="connsiteY24" fmla="*/ 0 h 3097212"/>
              <a:gd name="connsiteX25" fmla="*/ 4683931 w 7925036"/>
              <a:gd name="connsiteY25" fmla="*/ 741247 h 3097212"/>
              <a:gd name="connsiteX26" fmla="*/ 3942686 w 7925036"/>
              <a:gd name="connsiteY26" fmla="*/ 1482493 h 3097212"/>
              <a:gd name="connsiteX27" fmla="*/ 3201438 w 7925036"/>
              <a:gd name="connsiteY27" fmla="*/ 741247 h 3097212"/>
              <a:gd name="connsiteX28" fmla="*/ 741247 w 7925036"/>
              <a:gd name="connsiteY28" fmla="*/ 0 h 3097212"/>
              <a:gd name="connsiteX29" fmla="*/ 1482493 w 7925036"/>
              <a:gd name="connsiteY29" fmla="*/ 741247 h 3097212"/>
              <a:gd name="connsiteX30" fmla="*/ 741247 w 7925036"/>
              <a:gd name="connsiteY30" fmla="*/ 1482493 h 3097212"/>
              <a:gd name="connsiteX31" fmla="*/ 0 w 7925036"/>
              <a:gd name="connsiteY31" fmla="*/ 741247 h 3097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7925036" h="3097212">
                <a:moveTo>
                  <a:pt x="7183790" y="1616275"/>
                </a:moveTo>
                <a:lnTo>
                  <a:pt x="7925036" y="2356744"/>
                </a:lnTo>
                <a:lnTo>
                  <a:pt x="7183790" y="3097212"/>
                </a:lnTo>
                <a:lnTo>
                  <a:pt x="6442543" y="2356744"/>
                </a:lnTo>
                <a:close/>
                <a:moveTo>
                  <a:pt x="3942686" y="1616275"/>
                </a:moveTo>
                <a:lnTo>
                  <a:pt x="4683931" y="2356744"/>
                </a:lnTo>
                <a:lnTo>
                  <a:pt x="3942686" y="3097212"/>
                </a:lnTo>
                <a:lnTo>
                  <a:pt x="3201438" y="2356744"/>
                </a:lnTo>
                <a:close/>
                <a:moveTo>
                  <a:pt x="741248" y="1616275"/>
                </a:moveTo>
                <a:lnTo>
                  <a:pt x="1482494" y="2356744"/>
                </a:lnTo>
                <a:lnTo>
                  <a:pt x="741248" y="3097212"/>
                </a:lnTo>
                <a:lnTo>
                  <a:pt x="1" y="2356744"/>
                </a:lnTo>
                <a:close/>
                <a:moveTo>
                  <a:pt x="5537959" y="6223"/>
                </a:moveTo>
                <a:lnTo>
                  <a:pt x="7076454" y="1545496"/>
                </a:lnTo>
                <a:lnTo>
                  <a:pt x="5537959" y="3084768"/>
                </a:lnTo>
                <a:lnTo>
                  <a:pt x="3999465" y="1545496"/>
                </a:lnTo>
                <a:close/>
                <a:moveTo>
                  <a:pt x="2340410" y="6223"/>
                </a:moveTo>
                <a:lnTo>
                  <a:pt x="3879683" y="1545496"/>
                </a:lnTo>
                <a:lnTo>
                  <a:pt x="2340410" y="3084768"/>
                </a:lnTo>
                <a:lnTo>
                  <a:pt x="801137" y="1545496"/>
                </a:lnTo>
                <a:close/>
                <a:moveTo>
                  <a:pt x="7183790" y="0"/>
                </a:moveTo>
                <a:lnTo>
                  <a:pt x="7925036" y="741247"/>
                </a:lnTo>
                <a:lnTo>
                  <a:pt x="7183790" y="1482493"/>
                </a:lnTo>
                <a:lnTo>
                  <a:pt x="6442543" y="741247"/>
                </a:lnTo>
                <a:close/>
                <a:moveTo>
                  <a:pt x="3942686" y="0"/>
                </a:moveTo>
                <a:lnTo>
                  <a:pt x="4683931" y="741247"/>
                </a:lnTo>
                <a:lnTo>
                  <a:pt x="3942686" y="1482493"/>
                </a:lnTo>
                <a:lnTo>
                  <a:pt x="3201438" y="741247"/>
                </a:lnTo>
                <a:close/>
                <a:moveTo>
                  <a:pt x="741247" y="0"/>
                </a:moveTo>
                <a:lnTo>
                  <a:pt x="1482493" y="741247"/>
                </a:lnTo>
                <a:lnTo>
                  <a:pt x="741247" y="1482493"/>
                </a:lnTo>
                <a:lnTo>
                  <a:pt x="0" y="741247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zh-CN" altLang="en-US" noProof="0"/>
          </a:p>
        </p:txBody>
      </p:sp>
    </p:spTree>
    <p:extLst>
      <p:ext uri="{BB962C8B-B14F-4D97-AF65-F5344CB8AC3E}">
        <p14:creationId xmlns:p14="http://schemas.microsoft.com/office/powerpoint/2010/main" val="107800808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图片占位符 10"/>
          <p:cNvSpPr>
            <a:spLocks noGrp="1"/>
          </p:cNvSpPr>
          <p:nvPr>
            <p:ph type="pic" sz="quarter" idx="10"/>
          </p:nvPr>
        </p:nvSpPr>
        <p:spPr>
          <a:xfrm>
            <a:off x="1602561" y="2349501"/>
            <a:ext cx="2715668" cy="1871664"/>
          </a:xfrm>
          <a:custGeom>
            <a:avLst/>
            <a:gdLst>
              <a:gd name="connsiteX0" fmla="*/ 378694 w 2715668"/>
              <a:gd name="connsiteY0" fmla="*/ 0 h 1871664"/>
              <a:gd name="connsiteX1" fmla="*/ 2715668 w 2715668"/>
              <a:gd name="connsiteY1" fmla="*/ 0 h 1871664"/>
              <a:gd name="connsiteX2" fmla="*/ 2715668 w 2715668"/>
              <a:gd name="connsiteY2" fmla="*/ 1492970 h 1871664"/>
              <a:gd name="connsiteX3" fmla="*/ 2336974 w 2715668"/>
              <a:gd name="connsiteY3" fmla="*/ 1871664 h 1871664"/>
              <a:gd name="connsiteX4" fmla="*/ 0 w 2715668"/>
              <a:gd name="connsiteY4" fmla="*/ 1871664 h 1871664"/>
              <a:gd name="connsiteX5" fmla="*/ 0 w 2715668"/>
              <a:gd name="connsiteY5" fmla="*/ 378694 h 1871664"/>
              <a:gd name="connsiteX6" fmla="*/ 378694 w 2715668"/>
              <a:gd name="connsiteY6" fmla="*/ 0 h 1871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15668" h="1871664">
                <a:moveTo>
                  <a:pt x="378694" y="0"/>
                </a:moveTo>
                <a:lnTo>
                  <a:pt x="2715668" y="0"/>
                </a:lnTo>
                <a:lnTo>
                  <a:pt x="2715668" y="1492970"/>
                </a:lnTo>
                <a:cubicBezTo>
                  <a:pt x="2715668" y="1702117"/>
                  <a:pt x="2546121" y="1871664"/>
                  <a:pt x="2336974" y="1871664"/>
                </a:cubicBezTo>
                <a:lnTo>
                  <a:pt x="0" y="1871664"/>
                </a:lnTo>
                <a:lnTo>
                  <a:pt x="0" y="378694"/>
                </a:lnTo>
                <a:cubicBezTo>
                  <a:pt x="0" y="169547"/>
                  <a:pt x="169547" y="0"/>
                  <a:pt x="378694" y="0"/>
                </a:cubicBez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zh-CN" altLang="en-US" noProof="0"/>
          </a:p>
        </p:txBody>
      </p:sp>
      <p:sp>
        <p:nvSpPr>
          <p:cNvPr id="12" name="图片占位符 11"/>
          <p:cNvSpPr>
            <a:spLocks noGrp="1"/>
          </p:cNvSpPr>
          <p:nvPr>
            <p:ph type="pic" sz="quarter" idx="11"/>
          </p:nvPr>
        </p:nvSpPr>
        <p:spPr>
          <a:xfrm>
            <a:off x="4739200" y="2349501"/>
            <a:ext cx="2713605" cy="1871664"/>
          </a:xfrm>
          <a:custGeom>
            <a:avLst/>
            <a:gdLst>
              <a:gd name="connsiteX0" fmla="*/ 395183 w 2713605"/>
              <a:gd name="connsiteY0" fmla="*/ 0 h 1871664"/>
              <a:gd name="connsiteX1" fmla="*/ 2713605 w 2713605"/>
              <a:gd name="connsiteY1" fmla="*/ 0 h 1871664"/>
              <a:gd name="connsiteX2" fmla="*/ 2713605 w 2713605"/>
              <a:gd name="connsiteY2" fmla="*/ 1476481 h 1871664"/>
              <a:gd name="connsiteX3" fmla="*/ 2318422 w 2713605"/>
              <a:gd name="connsiteY3" fmla="*/ 1871664 h 1871664"/>
              <a:gd name="connsiteX4" fmla="*/ 0 w 2713605"/>
              <a:gd name="connsiteY4" fmla="*/ 1871664 h 1871664"/>
              <a:gd name="connsiteX5" fmla="*/ 0 w 2713605"/>
              <a:gd name="connsiteY5" fmla="*/ 395183 h 1871664"/>
              <a:gd name="connsiteX6" fmla="*/ 395183 w 2713605"/>
              <a:gd name="connsiteY6" fmla="*/ 0 h 1871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13605" h="1871664">
                <a:moveTo>
                  <a:pt x="395183" y="0"/>
                </a:moveTo>
                <a:lnTo>
                  <a:pt x="2713605" y="0"/>
                </a:lnTo>
                <a:lnTo>
                  <a:pt x="2713605" y="1476481"/>
                </a:lnTo>
                <a:cubicBezTo>
                  <a:pt x="2713605" y="1694735"/>
                  <a:pt x="2536676" y="1871664"/>
                  <a:pt x="2318422" y="1871664"/>
                </a:cubicBezTo>
                <a:lnTo>
                  <a:pt x="0" y="1871664"/>
                </a:lnTo>
                <a:lnTo>
                  <a:pt x="0" y="395183"/>
                </a:lnTo>
                <a:cubicBezTo>
                  <a:pt x="0" y="176929"/>
                  <a:pt x="176929" y="0"/>
                  <a:pt x="395183" y="0"/>
                </a:cubicBez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zh-CN" altLang="en-US" noProof="0"/>
          </a:p>
        </p:txBody>
      </p:sp>
      <p:sp>
        <p:nvSpPr>
          <p:cNvPr id="13" name="图片占位符 12"/>
          <p:cNvSpPr>
            <a:spLocks noGrp="1"/>
          </p:cNvSpPr>
          <p:nvPr>
            <p:ph type="pic" sz="quarter" idx="12"/>
          </p:nvPr>
        </p:nvSpPr>
        <p:spPr>
          <a:xfrm>
            <a:off x="7873775" y="2349501"/>
            <a:ext cx="2715668" cy="1871664"/>
          </a:xfrm>
          <a:custGeom>
            <a:avLst/>
            <a:gdLst>
              <a:gd name="connsiteX0" fmla="*/ 378694 w 2715668"/>
              <a:gd name="connsiteY0" fmla="*/ 0 h 1871664"/>
              <a:gd name="connsiteX1" fmla="*/ 2715668 w 2715668"/>
              <a:gd name="connsiteY1" fmla="*/ 0 h 1871664"/>
              <a:gd name="connsiteX2" fmla="*/ 2715668 w 2715668"/>
              <a:gd name="connsiteY2" fmla="*/ 1492970 h 1871664"/>
              <a:gd name="connsiteX3" fmla="*/ 2336974 w 2715668"/>
              <a:gd name="connsiteY3" fmla="*/ 1871664 h 1871664"/>
              <a:gd name="connsiteX4" fmla="*/ 0 w 2715668"/>
              <a:gd name="connsiteY4" fmla="*/ 1871664 h 1871664"/>
              <a:gd name="connsiteX5" fmla="*/ 0 w 2715668"/>
              <a:gd name="connsiteY5" fmla="*/ 378694 h 1871664"/>
              <a:gd name="connsiteX6" fmla="*/ 378694 w 2715668"/>
              <a:gd name="connsiteY6" fmla="*/ 0 h 1871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15668" h="1871664">
                <a:moveTo>
                  <a:pt x="378694" y="0"/>
                </a:moveTo>
                <a:lnTo>
                  <a:pt x="2715668" y="0"/>
                </a:lnTo>
                <a:lnTo>
                  <a:pt x="2715668" y="1492970"/>
                </a:lnTo>
                <a:cubicBezTo>
                  <a:pt x="2715668" y="1702117"/>
                  <a:pt x="2546121" y="1871664"/>
                  <a:pt x="2336974" y="1871664"/>
                </a:cubicBezTo>
                <a:lnTo>
                  <a:pt x="0" y="1871664"/>
                </a:lnTo>
                <a:lnTo>
                  <a:pt x="0" y="378694"/>
                </a:lnTo>
                <a:cubicBezTo>
                  <a:pt x="0" y="169547"/>
                  <a:pt x="169547" y="0"/>
                  <a:pt x="378694" y="0"/>
                </a:cubicBez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zh-CN" altLang="en-US" noProof="0"/>
          </a:p>
        </p:txBody>
      </p:sp>
    </p:spTree>
    <p:extLst>
      <p:ext uri="{BB962C8B-B14F-4D97-AF65-F5344CB8AC3E}">
        <p14:creationId xmlns:p14="http://schemas.microsoft.com/office/powerpoint/2010/main" val="3032635043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图片占位符 6"/>
          <p:cNvSpPr>
            <a:spLocks noGrp="1"/>
          </p:cNvSpPr>
          <p:nvPr>
            <p:ph type="pic" sz="quarter" idx="10"/>
          </p:nvPr>
        </p:nvSpPr>
        <p:spPr>
          <a:xfrm>
            <a:off x="1274238" y="1882722"/>
            <a:ext cx="4921473" cy="4154963"/>
          </a:xfrm>
          <a:custGeom>
            <a:avLst/>
            <a:gdLst>
              <a:gd name="connsiteX0" fmla="*/ 2132019 w 4921473"/>
              <a:gd name="connsiteY0" fmla="*/ 3483422 h 4154963"/>
              <a:gd name="connsiteX1" fmla="*/ 2796098 w 4921473"/>
              <a:gd name="connsiteY1" fmla="*/ 3483422 h 4154963"/>
              <a:gd name="connsiteX2" fmla="*/ 2796098 w 4921473"/>
              <a:gd name="connsiteY2" fmla="*/ 4154963 h 4154963"/>
              <a:gd name="connsiteX3" fmla="*/ 2132019 w 4921473"/>
              <a:gd name="connsiteY3" fmla="*/ 4154963 h 4154963"/>
              <a:gd name="connsiteX4" fmla="*/ 1427727 w 4921473"/>
              <a:gd name="connsiteY4" fmla="*/ 2801561 h 4154963"/>
              <a:gd name="connsiteX5" fmla="*/ 2078049 w 4921473"/>
              <a:gd name="connsiteY5" fmla="*/ 2801561 h 4154963"/>
              <a:gd name="connsiteX6" fmla="*/ 2078049 w 4921473"/>
              <a:gd name="connsiteY6" fmla="*/ 3463573 h 4154963"/>
              <a:gd name="connsiteX7" fmla="*/ 1427727 w 4921473"/>
              <a:gd name="connsiteY7" fmla="*/ 3463573 h 4154963"/>
              <a:gd name="connsiteX8" fmla="*/ 3556472 w 4921473"/>
              <a:gd name="connsiteY8" fmla="*/ 2086542 h 4154963"/>
              <a:gd name="connsiteX9" fmla="*/ 4224225 w 4921473"/>
              <a:gd name="connsiteY9" fmla="*/ 2086542 h 4154963"/>
              <a:gd name="connsiteX10" fmla="*/ 4224225 w 4921473"/>
              <a:gd name="connsiteY10" fmla="*/ 2744336 h 4154963"/>
              <a:gd name="connsiteX11" fmla="*/ 3556472 w 4921473"/>
              <a:gd name="connsiteY11" fmla="*/ 2744336 h 4154963"/>
              <a:gd name="connsiteX12" fmla="*/ 2124359 w 4921473"/>
              <a:gd name="connsiteY12" fmla="*/ 2086542 h 4154963"/>
              <a:gd name="connsiteX13" fmla="*/ 2792112 w 4921473"/>
              <a:gd name="connsiteY13" fmla="*/ 2086542 h 4154963"/>
              <a:gd name="connsiteX14" fmla="*/ 3510162 w 4921473"/>
              <a:gd name="connsiteY14" fmla="*/ 2086542 h 4154963"/>
              <a:gd name="connsiteX15" fmla="*/ 3510162 w 4921473"/>
              <a:gd name="connsiteY15" fmla="*/ 2845120 h 4154963"/>
              <a:gd name="connsiteX16" fmla="*/ 3508423 w 4921473"/>
              <a:gd name="connsiteY16" fmla="*/ 2845120 h 4154963"/>
              <a:gd name="connsiteX17" fmla="*/ 3508423 w 4921473"/>
              <a:gd name="connsiteY17" fmla="*/ 3442112 h 4154963"/>
              <a:gd name="connsiteX18" fmla="*/ 2128032 w 4921473"/>
              <a:gd name="connsiteY18" fmla="*/ 3442112 h 4154963"/>
              <a:gd name="connsiteX19" fmla="*/ 2128032 w 4921473"/>
              <a:gd name="connsiteY19" fmla="*/ 2785541 h 4154963"/>
              <a:gd name="connsiteX20" fmla="*/ 2124359 w 4921473"/>
              <a:gd name="connsiteY20" fmla="*/ 2785541 h 4154963"/>
              <a:gd name="connsiteX21" fmla="*/ 686466 w 4921473"/>
              <a:gd name="connsiteY21" fmla="*/ 1377147 h 4154963"/>
              <a:gd name="connsiteX22" fmla="*/ 2078049 w 4921473"/>
              <a:gd name="connsiteY22" fmla="*/ 1377147 h 4154963"/>
              <a:gd name="connsiteX23" fmla="*/ 2078049 w 4921473"/>
              <a:gd name="connsiteY23" fmla="*/ 2757537 h 4154963"/>
              <a:gd name="connsiteX24" fmla="*/ 686466 w 4921473"/>
              <a:gd name="connsiteY24" fmla="*/ 2757537 h 4154963"/>
              <a:gd name="connsiteX25" fmla="*/ 1 w 4921473"/>
              <a:gd name="connsiteY25" fmla="*/ 1373614 h 4154963"/>
              <a:gd name="connsiteX26" fmla="*/ 652889 w 4921473"/>
              <a:gd name="connsiteY26" fmla="*/ 1373614 h 4154963"/>
              <a:gd name="connsiteX27" fmla="*/ 652889 w 4921473"/>
              <a:gd name="connsiteY27" fmla="*/ 2045230 h 4154963"/>
              <a:gd name="connsiteX28" fmla="*/ 1 w 4921473"/>
              <a:gd name="connsiteY28" fmla="*/ 2045230 h 4154963"/>
              <a:gd name="connsiteX29" fmla="*/ 2123130 w 4921473"/>
              <a:gd name="connsiteY29" fmla="*/ 682259 h 4154963"/>
              <a:gd name="connsiteX30" fmla="*/ 2790883 w 4921473"/>
              <a:gd name="connsiteY30" fmla="*/ 682259 h 4154963"/>
              <a:gd name="connsiteX31" fmla="*/ 2790883 w 4921473"/>
              <a:gd name="connsiteY31" fmla="*/ 1370536 h 4154963"/>
              <a:gd name="connsiteX32" fmla="*/ 2794979 w 4921473"/>
              <a:gd name="connsiteY32" fmla="*/ 1370536 h 4154963"/>
              <a:gd name="connsiteX33" fmla="*/ 2794979 w 4921473"/>
              <a:gd name="connsiteY33" fmla="*/ 2042152 h 4154963"/>
              <a:gd name="connsiteX34" fmla="*/ 2119034 w 4921473"/>
              <a:gd name="connsiteY34" fmla="*/ 2042152 h 4154963"/>
              <a:gd name="connsiteX35" fmla="*/ 2119034 w 4921473"/>
              <a:gd name="connsiteY35" fmla="*/ 1370536 h 4154963"/>
              <a:gd name="connsiteX36" fmla="*/ 2123130 w 4921473"/>
              <a:gd name="connsiteY36" fmla="*/ 1370536 h 4154963"/>
              <a:gd name="connsiteX37" fmla="*/ 2835964 w 4921473"/>
              <a:gd name="connsiteY37" fmla="*/ 1 h 4154963"/>
              <a:gd name="connsiteX38" fmla="*/ 4216355 w 4921473"/>
              <a:gd name="connsiteY38" fmla="*/ 1 h 4154963"/>
              <a:gd name="connsiteX39" fmla="*/ 4216355 w 4921473"/>
              <a:gd name="connsiteY39" fmla="*/ 682258 h 4154963"/>
              <a:gd name="connsiteX40" fmla="*/ 4921473 w 4921473"/>
              <a:gd name="connsiteY40" fmla="*/ 682258 h 4154963"/>
              <a:gd name="connsiteX41" fmla="*/ 4921473 w 4921473"/>
              <a:gd name="connsiteY41" fmla="*/ 2045230 h 4154963"/>
              <a:gd name="connsiteX42" fmla="*/ 4216355 w 4921473"/>
              <a:gd name="connsiteY42" fmla="*/ 2045230 h 4154963"/>
              <a:gd name="connsiteX43" fmla="*/ 3541082 w 4921473"/>
              <a:gd name="connsiteY43" fmla="*/ 2045230 h 4154963"/>
              <a:gd name="connsiteX44" fmla="*/ 2835964 w 4921473"/>
              <a:gd name="connsiteY44" fmla="*/ 2045230 h 4154963"/>
              <a:gd name="connsiteX45" fmla="*/ 689754 w 4921473"/>
              <a:gd name="connsiteY45" fmla="*/ 0 h 4154963"/>
              <a:gd name="connsiteX46" fmla="*/ 1421146 w 4921473"/>
              <a:gd name="connsiteY46" fmla="*/ 0 h 4154963"/>
              <a:gd name="connsiteX47" fmla="*/ 1576973 w 4921473"/>
              <a:gd name="connsiteY47" fmla="*/ 0 h 4154963"/>
              <a:gd name="connsiteX48" fmla="*/ 2078048 w 4921473"/>
              <a:gd name="connsiteY48" fmla="*/ 0 h 4154963"/>
              <a:gd name="connsiteX49" fmla="*/ 2078048 w 4921473"/>
              <a:gd name="connsiteY49" fmla="*/ 1327683 h 4154963"/>
              <a:gd name="connsiteX50" fmla="*/ 1427726 w 4921473"/>
              <a:gd name="connsiteY50" fmla="*/ 1327683 h 4154963"/>
              <a:gd name="connsiteX51" fmla="*/ 1421146 w 4921473"/>
              <a:gd name="connsiteY51" fmla="*/ 1327683 h 4154963"/>
              <a:gd name="connsiteX52" fmla="*/ 0 w 4921473"/>
              <a:gd name="connsiteY52" fmla="*/ 1327683 h 4154963"/>
              <a:gd name="connsiteX53" fmla="*/ 0 w 4921473"/>
              <a:gd name="connsiteY53" fmla="*/ 682257 h 4154963"/>
              <a:gd name="connsiteX54" fmla="*/ 689754 w 4921473"/>
              <a:gd name="connsiteY54" fmla="*/ 682257 h 41549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4921473" h="4154963">
                <a:moveTo>
                  <a:pt x="2132019" y="3483422"/>
                </a:moveTo>
                <a:lnTo>
                  <a:pt x="2796098" y="3483422"/>
                </a:lnTo>
                <a:lnTo>
                  <a:pt x="2796098" y="4154963"/>
                </a:lnTo>
                <a:lnTo>
                  <a:pt x="2132019" y="4154963"/>
                </a:lnTo>
                <a:close/>
                <a:moveTo>
                  <a:pt x="1427727" y="2801561"/>
                </a:moveTo>
                <a:lnTo>
                  <a:pt x="2078049" y="2801561"/>
                </a:lnTo>
                <a:lnTo>
                  <a:pt x="2078049" y="3463573"/>
                </a:lnTo>
                <a:lnTo>
                  <a:pt x="1427727" y="3463573"/>
                </a:lnTo>
                <a:close/>
                <a:moveTo>
                  <a:pt x="3556472" y="2086542"/>
                </a:moveTo>
                <a:lnTo>
                  <a:pt x="4224225" y="2086542"/>
                </a:lnTo>
                <a:lnTo>
                  <a:pt x="4224225" y="2744336"/>
                </a:lnTo>
                <a:lnTo>
                  <a:pt x="3556472" y="2744336"/>
                </a:lnTo>
                <a:close/>
                <a:moveTo>
                  <a:pt x="2124359" y="2086542"/>
                </a:moveTo>
                <a:lnTo>
                  <a:pt x="2792112" y="2086542"/>
                </a:lnTo>
                <a:lnTo>
                  <a:pt x="3510162" y="2086542"/>
                </a:lnTo>
                <a:lnTo>
                  <a:pt x="3510162" y="2845120"/>
                </a:lnTo>
                <a:lnTo>
                  <a:pt x="3508423" y="2845120"/>
                </a:lnTo>
                <a:lnTo>
                  <a:pt x="3508423" y="3442112"/>
                </a:lnTo>
                <a:lnTo>
                  <a:pt x="2128032" y="3442112"/>
                </a:lnTo>
                <a:lnTo>
                  <a:pt x="2128032" y="2785541"/>
                </a:lnTo>
                <a:lnTo>
                  <a:pt x="2124359" y="2785541"/>
                </a:lnTo>
                <a:close/>
                <a:moveTo>
                  <a:pt x="686466" y="1377147"/>
                </a:moveTo>
                <a:lnTo>
                  <a:pt x="2078049" y="1377147"/>
                </a:lnTo>
                <a:lnTo>
                  <a:pt x="2078049" y="2757537"/>
                </a:lnTo>
                <a:lnTo>
                  <a:pt x="686466" y="2757537"/>
                </a:lnTo>
                <a:close/>
                <a:moveTo>
                  <a:pt x="1" y="1373614"/>
                </a:moveTo>
                <a:lnTo>
                  <a:pt x="652889" y="1373614"/>
                </a:lnTo>
                <a:lnTo>
                  <a:pt x="652889" y="2045230"/>
                </a:lnTo>
                <a:lnTo>
                  <a:pt x="1" y="2045230"/>
                </a:lnTo>
                <a:close/>
                <a:moveTo>
                  <a:pt x="2123130" y="682259"/>
                </a:moveTo>
                <a:lnTo>
                  <a:pt x="2790883" y="682259"/>
                </a:lnTo>
                <a:lnTo>
                  <a:pt x="2790883" y="1370536"/>
                </a:lnTo>
                <a:lnTo>
                  <a:pt x="2794979" y="1370536"/>
                </a:lnTo>
                <a:lnTo>
                  <a:pt x="2794979" y="2042152"/>
                </a:lnTo>
                <a:lnTo>
                  <a:pt x="2119034" y="2042152"/>
                </a:lnTo>
                <a:lnTo>
                  <a:pt x="2119034" y="1370536"/>
                </a:lnTo>
                <a:lnTo>
                  <a:pt x="2123130" y="1370536"/>
                </a:lnTo>
                <a:close/>
                <a:moveTo>
                  <a:pt x="2835964" y="1"/>
                </a:moveTo>
                <a:lnTo>
                  <a:pt x="4216355" y="1"/>
                </a:lnTo>
                <a:lnTo>
                  <a:pt x="4216355" y="682258"/>
                </a:lnTo>
                <a:lnTo>
                  <a:pt x="4921473" y="682258"/>
                </a:lnTo>
                <a:lnTo>
                  <a:pt x="4921473" y="2045230"/>
                </a:lnTo>
                <a:lnTo>
                  <a:pt x="4216355" y="2045230"/>
                </a:lnTo>
                <a:lnTo>
                  <a:pt x="3541082" y="2045230"/>
                </a:lnTo>
                <a:lnTo>
                  <a:pt x="2835964" y="2045230"/>
                </a:lnTo>
                <a:close/>
                <a:moveTo>
                  <a:pt x="689754" y="0"/>
                </a:moveTo>
                <a:lnTo>
                  <a:pt x="1421146" y="0"/>
                </a:lnTo>
                <a:lnTo>
                  <a:pt x="1576973" y="0"/>
                </a:lnTo>
                <a:lnTo>
                  <a:pt x="2078048" y="0"/>
                </a:lnTo>
                <a:lnTo>
                  <a:pt x="2078048" y="1327683"/>
                </a:lnTo>
                <a:lnTo>
                  <a:pt x="1427726" y="1327683"/>
                </a:lnTo>
                <a:lnTo>
                  <a:pt x="1421146" y="1327683"/>
                </a:lnTo>
                <a:lnTo>
                  <a:pt x="0" y="1327683"/>
                </a:lnTo>
                <a:lnTo>
                  <a:pt x="0" y="682257"/>
                </a:lnTo>
                <a:lnTo>
                  <a:pt x="689754" y="682257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zh-CN" altLang="en-US" noProof="0"/>
          </a:p>
        </p:txBody>
      </p:sp>
    </p:spTree>
    <p:extLst>
      <p:ext uri="{BB962C8B-B14F-4D97-AF65-F5344CB8AC3E}">
        <p14:creationId xmlns:p14="http://schemas.microsoft.com/office/powerpoint/2010/main" val="103950402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图片占位符 7"/>
          <p:cNvSpPr>
            <a:spLocks noGrp="1"/>
          </p:cNvSpPr>
          <p:nvPr>
            <p:ph type="pic" sz="quarter" idx="10"/>
          </p:nvPr>
        </p:nvSpPr>
        <p:spPr>
          <a:xfrm>
            <a:off x="1644787" y="1840521"/>
            <a:ext cx="2240221" cy="2330857"/>
          </a:xfrm>
          <a:custGeom>
            <a:avLst/>
            <a:gdLst>
              <a:gd name="connsiteX0" fmla="*/ 251798 w 2240221"/>
              <a:gd name="connsiteY0" fmla="*/ 0 h 2330857"/>
              <a:gd name="connsiteX1" fmla="*/ 2240221 w 2240221"/>
              <a:gd name="connsiteY1" fmla="*/ 239393 h 2330857"/>
              <a:gd name="connsiteX2" fmla="*/ 1988423 w 2240221"/>
              <a:gd name="connsiteY2" fmla="*/ 2330857 h 2330857"/>
              <a:gd name="connsiteX3" fmla="*/ 0 w 2240221"/>
              <a:gd name="connsiteY3" fmla="*/ 2091464 h 2330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40221" h="2330857">
                <a:moveTo>
                  <a:pt x="251798" y="0"/>
                </a:moveTo>
                <a:lnTo>
                  <a:pt x="2240221" y="239393"/>
                </a:lnTo>
                <a:lnTo>
                  <a:pt x="1988423" y="2330857"/>
                </a:lnTo>
                <a:lnTo>
                  <a:pt x="0" y="2091464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zh-CN" altLang="en-US" noProof="0"/>
          </a:p>
        </p:txBody>
      </p:sp>
      <p:sp>
        <p:nvSpPr>
          <p:cNvPr id="9" name="图片占位符 8"/>
          <p:cNvSpPr>
            <a:spLocks noGrp="1"/>
          </p:cNvSpPr>
          <p:nvPr>
            <p:ph type="pic" sz="quarter" idx="11"/>
          </p:nvPr>
        </p:nvSpPr>
        <p:spPr>
          <a:xfrm>
            <a:off x="6610487" y="1840521"/>
            <a:ext cx="2240221" cy="2330857"/>
          </a:xfrm>
          <a:custGeom>
            <a:avLst/>
            <a:gdLst>
              <a:gd name="connsiteX0" fmla="*/ 251798 w 2240221"/>
              <a:gd name="connsiteY0" fmla="*/ 0 h 2330857"/>
              <a:gd name="connsiteX1" fmla="*/ 2240221 w 2240221"/>
              <a:gd name="connsiteY1" fmla="*/ 239393 h 2330857"/>
              <a:gd name="connsiteX2" fmla="*/ 1988423 w 2240221"/>
              <a:gd name="connsiteY2" fmla="*/ 2330857 h 2330857"/>
              <a:gd name="connsiteX3" fmla="*/ 0 w 2240221"/>
              <a:gd name="connsiteY3" fmla="*/ 2091464 h 2330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40221" h="2330857">
                <a:moveTo>
                  <a:pt x="251798" y="0"/>
                </a:moveTo>
                <a:lnTo>
                  <a:pt x="2240221" y="239393"/>
                </a:lnTo>
                <a:lnTo>
                  <a:pt x="1988423" y="2330857"/>
                </a:lnTo>
                <a:lnTo>
                  <a:pt x="0" y="2091464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zh-CN" altLang="en-US" noProof="0"/>
          </a:p>
        </p:txBody>
      </p:sp>
    </p:spTree>
    <p:extLst>
      <p:ext uri="{BB962C8B-B14F-4D97-AF65-F5344CB8AC3E}">
        <p14:creationId xmlns:p14="http://schemas.microsoft.com/office/powerpoint/2010/main" val="1479005156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图片占位符 11"/>
          <p:cNvSpPr>
            <a:spLocks noGrp="1"/>
          </p:cNvSpPr>
          <p:nvPr>
            <p:ph type="pic" sz="quarter" idx="10"/>
          </p:nvPr>
        </p:nvSpPr>
        <p:spPr>
          <a:xfrm>
            <a:off x="5767387" y="1886744"/>
            <a:ext cx="4869099" cy="3459956"/>
          </a:xfrm>
          <a:custGeom>
            <a:avLst/>
            <a:gdLst>
              <a:gd name="connsiteX0" fmla="*/ 2473924 w 4869098"/>
              <a:gd name="connsiteY0" fmla="*/ 2213541 h 3459956"/>
              <a:gd name="connsiteX1" fmla="*/ 4869098 w 4869098"/>
              <a:gd name="connsiteY1" fmla="*/ 2456172 h 3459956"/>
              <a:gd name="connsiteX2" fmla="*/ 4869098 w 4869098"/>
              <a:gd name="connsiteY2" fmla="*/ 3459956 h 3459956"/>
              <a:gd name="connsiteX3" fmla="*/ 2473924 w 4869098"/>
              <a:gd name="connsiteY3" fmla="*/ 3453172 h 3459956"/>
              <a:gd name="connsiteX4" fmla="*/ 2473924 w 4869098"/>
              <a:gd name="connsiteY4" fmla="*/ 2213541 h 3459956"/>
              <a:gd name="connsiteX5" fmla="*/ 2398636 w 4869098"/>
              <a:gd name="connsiteY5" fmla="*/ 2213541 h 3459956"/>
              <a:gd name="connsiteX6" fmla="*/ 2398636 w 4869098"/>
              <a:gd name="connsiteY6" fmla="*/ 3453172 h 3459956"/>
              <a:gd name="connsiteX7" fmla="*/ 3462 w 4869098"/>
              <a:gd name="connsiteY7" fmla="*/ 3459956 h 3459956"/>
              <a:gd name="connsiteX8" fmla="*/ 3462 w 4869098"/>
              <a:gd name="connsiteY8" fmla="*/ 2456172 h 3459956"/>
              <a:gd name="connsiteX9" fmla="*/ 4869098 w 4869098"/>
              <a:gd name="connsiteY9" fmla="*/ 1030600 h 3459956"/>
              <a:gd name="connsiteX10" fmla="*/ 4869098 w 4869098"/>
              <a:gd name="connsiteY10" fmla="*/ 2410890 h 3459956"/>
              <a:gd name="connsiteX11" fmla="*/ 2472425 w 4869098"/>
              <a:gd name="connsiteY11" fmla="*/ 2162533 h 3459956"/>
              <a:gd name="connsiteX12" fmla="*/ 2469749 w 4869098"/>
              <a:gd name="connsiteY12" fmla="*/ 1267319 h 3459956"/>
              <a:gd name="connsiteX13" fmla="*/ 0 w 4869098"/>
              <a:gd name="connsiteY13" fmla="*/ 1030600 h 3459956"/>
              <a:gd name="connsiteX14" fmla="*/ 2399349 w 4869098"/>
              <a:gd name="connsiteY14" fmla="*/ 1267319 h 3459956"/>
              <a:gd name="connsiteX15" fmla="*/ 2396673 w 4869098"/>
              <a:gd name="connsiteY15" fmla="*/ 2162533 h 3459956"/>
              <a:gd name="connsiteX16" fmla="*/ 0 w 4869098"/>
              <a:gd name="connsiteY16" fmla="*/ 2410890 h 3459956"/>
              <a:gd name="connsiteX17" fmla="*/ 0 w 4869098"/>
              <a:gd name="connsiteY17" fmla="*/ 0 h 3459956"/>
              <a:gd name="connsiteX18" fmla="*/ 4869098 w 4869098"/>
              <a:gd name="connsiteY18" fmla="*/ 0 h 3459956"/>
              <a:gd name="connsiteX19" fmla="*/ 4869098 w 4869098"/>
              <a:gd name="connsiteY19" fmla="*/ 980164 h 3459956"/>
              <a:gd name="connsiteX20" fmla="*/ 2423170 w 4869098"/>
              <a:gd name="connsiteY20" fmla="*/ 1221025 h 3459956"/>
              <a:gd name="connsiteX21" fmla="*/ 0 w 4869098"/>
              <a:gd name="connsiteY21" fmla="*/ 979523 h 3459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869098" h="3459956">
                <a:moveTo>
                  <a:pt x="2473924" y="2213541"/>
                </a:moveTo>
                <a:lnTo>
                  <a:pt x="4869098" y="2456172"/>
                </a:lnTo>
                <a:lnTo>
                  <a:pt x="4869098" y="3459956"/>
                </a:lnTo>
                <a:lnTo>
                  <a:pt x="2473924" y="3453172"/>
                </a:lnTo>
                <a:cubicBezTo>
                  <a:pt x="2476395" y="3046117"/>
                  <a:pt x="2471453" y="2620596"/>
                  <a:pt x="2473924" y="2213541"/>
                </a:cubicBezTo>
                <a:close/>
                <a:moveTo>
                  <a:pt x="2398636" y="2213541"/>
                </a:moveTo>
                <a:cubicBezTo>
                  <a:pt x="2401108" y="2620596"/>
                  <a:pt x="2396165" y="3046117"/>
                  <a:pt x="2398636" y="3453172"/>
                </a:cubicBezTo>
                <a:lnTo>
                  <a:pt x="3462" y="3459956"/>
                </a:lnTo>
                <a:lnTo>
                  <a:pt x="3462" y="2456172"/>
                </a:lnTo>
                <a:close/>
                <a:moveTo>
                  <a:pt x="4869098" y="1030600"/>
                </a:moveTo>
                <a:lnTo>
                  <a:pt x="4869098" y="2410890"/>
                </a:lnTo>
                <a:lnTo>
                  <a:pt x="2472425" y="2162533"/>
                </a:lnTo>
                <a:cubicBezTo>
                  <a:pt x="2471533" y="1864128"/>
                  <a:pt x="2470641" y="1565723"/>
                  <a:pt x="2469749" y="1267319"/>
                </a:cubicBezTo>
                <a:close/>
                <a:moveTo>
                  <a:pt x="0" y="1030600"/>
                </a:moveTo>
                <a:lnTo>
                  <a:pt x="2399349" y="1267319"/>
                </a:lnTo>
                <a:cubicBezTo>
                  <a:pt x="2398457" y="1565723"/>
                  <a:pt x="2397565" y="1864128"/>
                  <a:pt x="2396673" y="2162533"/>
                </a:cubicBezTo>
                <a:lnTo>
                  <a:pt x="0" y="2410890"/>
                </a:lnTo>
                <a:close/>
                <a:moveTo>
                  <a:pt x="0" y="0"/>
                </a:moveTo>
                <a:lnTo>
                  <a:pt x="4869098" y="0"/>
                </a:lnTo>
                <a:lnTo>
                  <a:pt x="4869098" y="980164"/>
                </a:lnTo>
                <a:lnTo>
                  <a:pt x="2423170" y="1221025"/>
                </a:lnTo>
                <a:lnTo>
                  <a:pt x="0" y="979523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zh-CN" altLang="en-US" noProof="0"/>
          </a:p>
        </p:txBody>
      </p:sp>
    </p:spTree>
    <p:extLst>
      <p:ext uri="{BB962C8B-B14F-4D97-AF65-F5344CB8AC3E}">
        <p14:creationId xmlns:p14="http://schemas.microsoft.com/office/powerpoint/2010/main" val="4184787314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350" smtClean="0">
                <a:solidFill>
                  <a:prstClr val="black">
                    <a:tint val="75000"/>
                  </a:prstClr>
                </a:solidFill>
                <a:latin typeface="Lato Light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D3BE4B1-D8A7-4010-BAB6-E8DFB933EA61}" type="datetimeFigureOut">
              <a:rPr lang="zh-CN" altLang="en-US"/>
              <a:pPr>
                <a:defRPr/>
              </a:pPr>
              <a:t>2021/9/2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50">
                <a:solidFill>
                  <a:prstClr val="black">
                    <a:tint val="75000"/>
                  </a:prstClr>
                </a:solidFill>
                <a:latin typeface="Lato Light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50" smtClean="0">
                <a:solidFill>
                  <a:prstClr val="black">
                    <a:tint val="75000"/>
                  </a:prstClr>
                </a:solidFill>
                <a:latin typeface="Lato Light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225F620-B679-4579-AFBB-91D796ABFCA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6608425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8536428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350" smtClean="0">
                <a:solidFill>
                  <a:prstClr val="black">
                    <a:tint val="75000"/>
                  </a:prstClr>
                </a:solidFill>
                <a:latin typeface="Lato Light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D4AEAE3-545E-439F-B412-EAB36F0F70DB}" type="datetimeFigureOut">
              <a:rPr lang="zh-CN" altLang="en-US"/>
              <a:pPr>
                <a:defRPr/>
              </a:pPr>
              <a:t>2021/9/2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50">
                <a:solidFill>
                  <a:prstClr val="black">
                    <a:tint val="75000"/>
                  </a:prstClr>
                </a:solidFill>
                <a:latin typeface="Lato Light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50" smtClean="0">
                <a:solidFill>
                  <a:prstClr val="black">
                    <a:tint val="75000"/>
                  </a:prstClr>
                </a:solidFill>
                <a:latin typeface="Lato Light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691CC26-D6BD-422B-AC14-6C364DB1772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189617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7BF5F7-AB16-4A24-9109-AC90A6AEF21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02-Sep-21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491191-C361-4BD8-90FB-45DF1C661FE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0167220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91155355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350" smtClean="0">
                <a:solidFill>
                  <a:prstClr val="black">
                    <a:tint val="75000"/>
                  </a:prstClr>
                </a:solidFill>
                <a:latin typeface="Lato Light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E047125-3E74-4EE2-9721-81EE6906D1DF}" type="datetimeFigureOut">
              <a:rPr lang="zh-CN" altLang="en-US"/>
              <a:pPr>
                <a:defRPr/>
              </a:pPr>
              <a:t>2021/9/2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50">
                <a:solidFill>
                  <a:prstClr val="black">
                    <a:tint val="75000"/>
                  </a:prstClr>
                </a:solidFill>
                <a:latin typeface="Lato Light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50" smtClean="0">
                <a:solidFill>
                  <a:prstClr val="black">
                    <a:tint val="75000"/>
                  </a:prstClr>
                </a:solidFill>
                <a:latin typeface="Lato Light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3C83D23D-70C3-4681-AE90-2E703DE6009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1435373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85214356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350" smtClean="0">
                <a:solidFill>
                  <a:prstClr val="black">
                    <a:tint val="75000"/>
                  </a:prstClr>
                </a:solidFill>
                <a:latin typeface="Lato Light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54F6E2CF-C03F-4ECF-A9AF-36047ECB2901}" type="datetimeFigureOut">
              <a:rPr lang="zh-CN" altLang="en-US"/>
              <a:pPr>
                <a:defRPr/>
              </a:pPr>
              <a:t>2021/9/2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50">
                <a:solidFill>
                  <a:prstClr val="black">
                    <a:tint val="75000"/>
                  </a:prstClr>
                </a:solidFill>
                <a:latin typeface="Lato Light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50" smtClean="0">
                <a:solidFill>
                  <a:prstClr val="black">
                    <a:tint val="75000"/>
                  </a:prstClr>
                </a:solidFill>
                <a:latin typeface="Lato Light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D3F664D-5EB9-4191-A4F0-3285F2D4043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15004506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12841160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350" smtClean="0">
                <a:solidFill>
                  <a:prstClr val="black">
                    <a:tint val="75000"/>
                  </a:prstClr>
                </a:solidFill>
                <a:latin typeface="Lato Light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61493FB9-158A-4237-B0C8-5E6D8C844763}" type="datetimeFigureOut">
              <a:rPr lang="zh-CN" altLang="en-US"/>
              <a:pPr>
                <a:defRPr/>
              </a:pPr>
              <a:t>2021/9/2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50">
                <a:solidFill>
                  <a:prstClr val="black">
                    <a:tint val="75000"/>
                  </a:prstClr>
                </a:solidFill>
                <a:latin typeface="Lato Light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50" smtClean="0">
                <a:solidFill>
                  <a:prstClr val="black">
                    <a:tint val="75000"/>
                  </a:prstClr>
                </a:solidFill>
                <a:latin typeface="Lato Light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26DD3325-59A9-4B1E-B18E-459B9B5AF6F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65466885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14284569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90768396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图片占位符 7"/>
          <p:cNvSpPr>
            <a:spLocks noGrp="1"/>
          </p:cNvSpPr>
          <p:nvPr>
            <p:ph type="pic" sz="quarter" idx="10"/>
          </p:nvPr>
        </p:nvSpPr>
        <p:spPr>
          <a:xfrm>
            <a:off x="1536701" y="2055813"/>
            <a:ext cx="3357563" cy="1733550"/>
          </a:xfrm>
          <a:custGeom>
            <a:avLst/>
            <a:gdLst>
              <a:gd name="connsiteX0" fmla="*/ 0 w 3357563"/>
              <a:gd name="connsiteY0" fmla="*/ 0 h 1733550"/>
              <a:gd name="connsiteX1" fmla="*/ 3357563 w 3357563"/>
              <a:gd name="connsiteY1" fmla="*/ 0 h 1733550"/>
              <a:gd name="connsiteX2" fmla="*/ 3357563 w 3357563"/>
              <a:gd name="connsiteY2" fmla="*/ 1733550 h 1733550"/>
              <a:gd name="connsiteX3" fmla="*/ 0 w 3357563"/>
              <a:gd name="connsiteY3" fmla="*/ 1733550 h 1733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57563" h="1733550">
                <a:moveTo>
                  <a:pt x="0" y="0"/>
                </a:moveTo>
                <a:lnTo>
                  <a:pt x="3357563" y="0"/>
                </a:lnTo>
                <a:lnTo>
                  <a:pt x="3357563" y="1733550"/>
                </a:lnTo>
                <a:lnTo>
                  <a:pt x="0" y="1733550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zh-CN" altLang="en-US" noProof="0"/>
          </a:p>
        </p:txBody>
      </p:sp>
      <p:sp>
        <p:nvSpPr>
          <p:cNvPr id="9" name="图片占位符 8"/>
          <p:cNvSpPr>
            <a:spLocks noGrp="1"/>
          </p:cNvSpPr>
          <p:nvPr>
            <p:ph type="pic" sz="quarter" idx="11"/>
          </p:nvPr>
        </p:nvSpPr>
        <p:spPr>
          <a:xfrm>
            <a:off x="1536701" y="4005266"/>
            <a:ext cx="3357563" cy="1643063"/>
          </a:xfrm>
          <a:custGeom>
            <a:avLst/>
            <a:gdLst>
              <a:gd name="connsiteX0" fmla="*/ 0 w 3357563"/>
              <a:gd name="connsiteY0" fmla="*/ 0 h 1643063"/>
              <a:gd name="connsiteX1" fmla="*/ 3357563 w 3357563"/>
              <a:gd name="connsiteY1" fmla="*/ 0 h 1643063"/>
              <a:gd name="connsiteX2" fmla="*/ 3357563 w 3357563"/>
              <a:gd name="connsiteY2" fmla="*/ 1643063 h 1643063"/>
              <a:gd name="connsiteX3" fmla="*/ 0 w 3357563"/>
              <a:gd name="connsiteY3" fmla="*/ 1643063 h 16430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57563" h="1643063">
                <a:moveTo>
                  <a:pt x="0" y="0"/>
                </a:moveTo>
                <a:lnTo>
                  <a:pt x="3357563" y="0"/>
                </a:lnTo>
                <a:lnTo>
                  <a:pt x="3357563" y="1643063"/>
                </a:lnTo>
                <a:lnTo>
                  <a:pt x="0" y="1643063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zh-CN" altLang="en-US" noProof="0"/>
          </a:p>
        </p:txBody>
      </p:sp>
    </p:spTree>
    <p:extLst>
      <p:ext uri="{BB962C8B-B14F-4D97-AF65-F5344CB8AC3E}">
        <p14:creationId xmlns:p14="http://schemas.microsoft.com/office/powerpoint/2010/main" val="1272569500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图片占位符 14"/>
          <p:cNvSpPr>
            <a:spLocks noGrp="1"/>
          </p:cNvSpPr>
          <p:nvPr>
            <p:ph type="pic" sz="quarter" idx="10"/>
          </p:nvPr>
        </p:nvSpPr>
        <p:spPr>
          <a:xfrm>
            <a:off x="2133482" y="2895600"/>
            <a:ext cx="7925036" cy="3097212"/>
          </a:xfrm>
          <a:custGeom>
            <a:avLst/>
            <a:gdLst>
              <a:gd name="connsiteX0" fmla="*/ 7183790 w 7925036"/>
              <a:gd name="connsiteY0" fmla="*/ 1616275 h 3097212"/>
              <a:gd name="connsiteX1" fmla="*/ 7925036 w 7925036"/>
              <a:gd name="connsiteY1" fmla="*/ 2356744 h 3097212"/>
              <a:gd name="connsiteX2" fmla="*/ 7183790 w 7925036"/>
              <a:gd name="connsiteY2" fmla="*/ 3097212 h 3097212"/>
              <a:gd name="connsiteX3" fmla="*/ 6442543 w 7925036"/>
              <a:gd name="connsiteY3" fmla="*/ 2356744 h 3097212"/>
              <a:gd name="connsiteX4" fmla="*/ 3942686 w 7925036"/>
              <a:gd name="connsiteY4" fmla="*/ 1616275 h 3097212"/>
              <a:gd name="connsiteX5" fmla="*/ 4683931 w 7925036"/>
              <a:gd name="connsiteY5" fmla="*/ 2356744 h 3097212"/>
              <a:gd name="connsiteX6" fmla="*/ 3942686 w 7925036"/>
              <a:gd name="connsiteY6" fmla="*/ 3097212 h 3097212"/>
              <a:gd name="connsiteX7" fmla="*/ 3201438 w 7925036"/>
              <a:gd name="connsiteY7" fmla="*/ 2356744 h 3097212"/>
              <a:gd name="connsiteX8" fmla="*/ 741248 w 7925036"/>
              <a:gd name="connsiteY8" fmla="*/ 1616275 h 3097212"/>
              <a:gd name="connsiteX9" fmla="*/ 1482494 w 7925036"/>
              <a:gd name="connsiteY9" fmla="*/ 2356744 h 3097212"/>
              <a:gd name="connsiteX10" fmla="*/ 741248 w 7925036"/>
              <a:gd name="connsiteY10" fmla="*/ 3097212 h 3097212"/>
              <a:gd name="connsiteX11" fmla="*/ 1 w 7925036"/>
              <a:gd name="connsiteY11" fmla="*/ 2356744 h 3097212"/>
              <a:gd name="connsiteX12" fmla="*/ 5537959 w 7925036"/>
              <a:gd name="connsiteY12" fmla="*/ 6223 h 3097212"/>
              <a:gd name="connsiteX13" fmla="*/ 7076454 w 7925036"/>
              <a:gd name="connsiteY13" fmla="*/ 1545496 h 3097212"/>
              <a:gd name="connsiteX14" fmla="*/ 5537959 w 7925036"/>
              <a:gd name="connsiteY14" fmla="*/ 3084768 h 3097212"/>
              <a:gd name="connsiteX15" fmla="*/ 3999465 w 7925036"/>
              <a:gd name="connsiteY15" fmla="*/ 1545496 h 3097212"/>
              <a:gd name="connsiteX16" fmla="*/ 2340410 w 7925036"/>
              <a:gd name="connsiteY16" fmla="*/ 6223 h 3097212"/>
              <a:gd name="connsiteX17" fmla="*/ 3879683 w 7925036"/>
              <a:gd name="connsiteY17" fmla="*/ 1545496 h 3097212"/>
              <a:gd name="connsiteX18" fmla="*/ 2340410 w 7925036"/>
              <a:gd name="connsiteY18" fmla="*/ 3084768 h 3097212"/>
              <a:gd name="connsiteX19" fmla="*/ 801137 w 7925036"/>
              <a:gd name="connsiteY19" fmla="*/ 1545496 h 3097212"/>
              <a:gd name="connsiteX20" fmla="*/ 7183790 w 7925036"/>
              <a:gd name="connsiteY20" fmla="*/ 0 h 3097212"/>
              <a:gd name="connsiteX21" fmla="*/ 7925036 w 7925036"/>
              <a:gd name="connsiteY21" fmla="*/ 741247 h 3097212"/>
              <a:gd name="connsiteX22" fmla="*/ 7183790 w 7925036"/>
              <a:gd name="connsiteY22" fmla="*/ 1482493 h 3097212"/>
              <a:gd name="connsiteX23" fmla="*/ 6442543 w 7925036"/>
              <a:gd name="connsiteY23" fmla="*/ 741247 h 3097212"/>
              <a:gd name="connsiteX24" fmla="*/ 3942686 w 7925036"/>
              <a:gd name="connsiteY24" fmla="*/ 0 h 3097212"/>
              <a:gd name="connsiteX25" fmla="*/ 4683931 w 7925036"/>
              <a:gd name="connsiteY25" fmla="*/ 741247 h 3097212"/>
              <a:gd name="connsiteX26" fmla="*/ 3942686 w 7925036"/>
              <a:gd name="connsiteY26" fmla="*/ 1482493 h 3097212"/>
              <a:gd name="connsiteX27" fmla="*/ 3201438 w 7925036"/>
              <a:gd name="connsiteY27" fmla="*/ 741247 h 3097212"/>
              <a:gd name="connsiteX28" fmla="*/ 741247 w 7925036"/>
              <a:gd name="connsiteY28" fmla="*/ 0 h 3097212"/>
              <a:gd name="connsiteX29" fmla="*/ 1482493 w 7925036"/>
              <a:gd name="connsiteY29" fmla="*/ 741247 h 3097212"/>
              <a:gd name="connsiteX30" fmla="*/ 741247 w 7925036"/>
              <a:gd name="connsiteY30" fmla="*/ 1482493 h 3097212"/>
              <a:gd name="connsiteX31" fmla="*/ 0 w 7925036"/>
              <a:gd name="connsiteY31" fmla="*/ 741247 h 3097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7925036" h="3097212">
                <a:moveTo>
                  <a:pt x="7183790" y="1616275"/>
                </a:moveTo>
                <a:lnTo>
                  <a:pt x="7925036" y="2356744"/>
                </a:lnTo>
                <a:lnTo>
                  <a:pt x="7183790" y="3097212"/>
                </a:lnTo>
                <a:lnTo>
                  <a:pt x="6442543" y="2356744"/>
                </a:lnTo>
                <a:close/>
                <a:moveTo>
                  <a:pt x="3942686" y="1616275"/>
                </a:moveTo>
                <a:lnTo>
                  <a:pt x="4683931" y="2356744"/>
                </a:lnTo>
                <a:lnTo>
                  <a:pt x="3942686" y="3097212"/>
                </a:lnTo>
                <a:lnTo>
                  <a:pt x="3201438" y="2356744"/>
                </a:lnTo>
                <a:close/>
                <a:moveTo>
                  <a:pt x="741248" y="1616275"/>
                </a:moveTo>
                <a:lnTo>
                  <a:pt x="1482494" y="2356744"/>
                </a:lnTo>
                <a:lnTo>
                  <a:pt x="741248" y="3097212"/>
                </a:lnTo>
                <a:lnTo>
                  <a:pt x="1" y="2356744"/>
                </a:lnTo>
                <a:close/>
                <a:moveTo>
                  <a:pt x="5537959" y="6223"/>
                </a:moveTo>
                <a:lnTo>
                  <a:pt x="7076454" y="1545496"/>
                </a:lnTo>
                <a:lnTo>
                  <a:pt x="5537959" y="3084768"/>
                </a:lnTo>
                <a:lnTo>
                  <a:pt x="3999465" y="1545496"/>
                </a:lnTo>
                <a:close/>
                <a:moveTo>
                  <a:pt x="2340410" y="6223"/>
                </a:moveTo>
                <a:lnTo>
                  <a:pt x="3879683" y="1545496"/>
                </a:lnTo>
                <a:lnTo>
                  <a:pt x="2340410" y="3084768"/>
                </a:lnTo>
                <a:lnTo>
                  <a:pt x="801137" y="1545496"/>
                </a:lnTo>
                <a:close/>
                <a:moveTo>
                  <a:pt x="7183790" y="0"/>
                </a:moveTo>
                <a:lnTo>
                  <a:pt x="7925036" y="741247"/>
                </a:lnTo>
                <a:lnTo>
                  <a:pt x="7183790" y="1482493"/>
                </a:lnTo>
                <a:lnTo>
                  <a:pt x="6442543" y="741247"/>
                </a:lnTo>
                <a:close/>
                <a:moveTo>
                  <a:pt x="3942686" y="0"/>
                </a:moveTo>
                <a:lnTo>
                  <a:pt x="4683931" y="741247"/>
                </a:lnTo>
                <a:lnTo>
                  <a:pt x="3942686" y="1482493"/>
                </a:lnTo>
                <a:lnTo>
                  <a:pt x="3201438" y="741247"/>
                </a:lnTo>
                <a:close/>
                <a:moveTo>
                  <a:pt x="741247" y="0"/>
                </a:moveTo>
                <a:lnTo>
                  <a:pt x="1482493" y="741247"/>
                </a:lnTo>
                <a:lnTo>
                  <a:pt x="741247" y="1482493"/>
                </a:lnTo>
                <a:lnTo>
                  <a:pt x="0" y="741247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zh-CN" altLang="en-US" noProof="0"/>
          </a:p>
        </p:txBody>
      </p:sp>
    </p:spTree>
    <p:extLst>
      <p:ext uri="{BB962C8B-B14F-4D97-AF65-F5344CB8AC3E}">
        <p14:creationId xmlns:p14="http://schemas.microsoft.com/office/powerpoint/2010/main" val="116686925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596568-22A0-4B45-A5C7-DD7A8101665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02-Sep-21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421238-295F-4458-A528-9700150889C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7098580"/>
      </p:ext>
    </p:extLst>
  </p:cSld>
  <p:clrMapOvr>
    <a:masterClrMapping/>
  </p:clrMapOvr>
  <p:hf hdr="0" ftr="0" dt="0"/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图片占位符 10"/>
          <p:cNvSpPr>
            <a:spLocks noGrp="1"/>
          </p:cNvSpPr>
          <p:nvPr>
            <p:ph type="pic" sz="quarter" idx="10"/>
          </p:nvPr>
        </p:nvSpPr>
        <p:spPr>
          <a:xfrm>
            <a:off x="1602561" y="2349501"/>
            <a:ext cx="2715668" cy="1871664"/>
          </a:xfrm>
          <a:custGeom>
            <a:avLst/>
            <a:gdLst>
              <a:gd name="connsiteX0" fmla="*/ 378694 w 2715668"/>
              <a:gd name="connsiteY0" fmla="*/ 0 h 1871664"/>
              <a:gd name="connsiteX1" fmla="*/ 2715668 w 2715668"/>
              <a:gd name="connsiteY1" fmla="*/ 0 h 1871664"/>
              <a:gd name="connsiteX2" fmla="*/ 2715668 w 2715668"/>
              <a:gd name="connsiteY2" fmla="*/ 1492970 h 1871664"/>
              <a:gd name="connsiteX3" fmla="*/ 2336974 w 2715668"/>
              <a:gd name="connsiteY3" fmla="*/ 1871664 h 1871664"/>
              <a:gd name="connsiteX4" fmla="*/ 0 w 2715668"/>
              <a:gd name="connsiteY4" fmla="*/ 1871664 h 1871664"/>
              <a:gd name="connsiteX5" fmla="*/ 0 w 2715668"/>
              <a:gd name="connsiteY5" fmla="*/ 378694 h 1871664"/>
              <a:gd name="connsiteX6" fmla="*/ 378694 w 2715668"/>
              <a:gd name="connsiteY6" fmla="*/ 0 h 1871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15668" h="1871664">
                <a:moveTo>
                  <a:pt x="378694" y="0"/>
                </a:moveTo>
                <a:lnTo>
                  <a:pt x="2715668" y="0"/>
                </a:lnTo>
                <a:lnTo>
                  <a:pt x="2715668" y="1492970"/>
                </a:lnTo>
                <a:cubicBezTo>
                  <a:pt x="2715668" y="1702117"/>
                  <a:pt x="2546121" y="1871664"/>
                  <a:pt x="2336974" y="1871664"/>
                </a:cubicBezTo>
                <a:lnTo>
                  <a:pt x="0" y="1871664"/>
                </a:lnTo>
                <a:lnTo>
                  <a:pt x="0" y="378694"/>
                </a:lnTo>
                <a:cubicBezTo>
                  <a:pt x="0" y="169547"/>
                  <a:pt x="169547" y="0"/>
                  <a:pt x="378694" y="0"/>
                </a:cubicBez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zh-CN" altLang="en-US" noProof="0"/>
          </a:p>
        </p:txBody>
      </p:sp>
      <p:sp>
        <p:nvSpPr>
          <p:cNvPr id="12" name="图片占位符 11"/>
          <p:cNvSpPr>
            <a:spLocks noGrp="1"/>
          </p:cNvSpPr>
          <p:nvPr>
            <p:ph type="pic" sz="quarter" idx="11"/>
          </p:nvPr>
        </p:nvSpPr>
        <p:spPr>
          <a:xfrm>
            <a:off x="4739200" y="2349501"/>
            <a:ext cx="2713605" cy="1871664"/>
          </a:xfrm>
          <a:custGeom>
            <a:avLst/>
            <a:gdLst>
              <a:gd name="connsiteX0" fmla="*/ 395183 w 2713605"/>
              <a:gd name="connsiteY0" fmla="*/ 0 h 1871664"/>
              <a:gd name="connsiteX1" fmla="*/ 2713605 w 2713605"/>
              <a:gd name="connsiteY1" fmla="*/ 0 h 1871664"/>
              <a:gd name="connsiteX2" fmla="*/ 2713605 w 2713605"/>
              <a:gd name="connsiteY2" fmla="*/ 1476481 h 1871664"/>
              <a:gd name="connsiteX3" fmla="*/ 2318422 w 2713605"/>
              <a:gd name="connsiteY3" fmla="*/ 1871664 h 1871664"/>
              <a:gd name="connsiteX4" fmla="*/ 0 w 2713605"/>
              <a:gd name="connsiteY4" fmla="*/ 1871664 h 1871664"/>
              <a:gd name="connsiteX5" fmla="*/ 0 w 2713605"/>
              <a:gd name="connsiteY5" fmla="*/ 395183 h 1871664"/>
              <a:gd name="connsiteX6" fmla="*/ 395183 w 2713605"/>
              <a:gd name="connsiteY6" fmla="*/ 0 h 1871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13605" h="1871664">
                <a:moveTo>
                  <a:pt x="395183" y="0"/>
                </a:moveTo>
                <a:lnTo>
                  <a:pt x="2713605" y="0"/>
                </a:lnTo>
                <a:lnTo>
                  <a:pt x="2713605" y="1476481"/>
                </a:lnTo>
                <a:cubicBezTo>
                  <a:pt x="2713605" y="1694735"/>
                  <a:pt x="2536676" y="1871664"/>
                  <a:pt x="2318422" y="1871664"/>
                </a:cubicBezTo>
                <a:lnTo>
                  <a:pt x="0" y="1871664"/>
                </a:lnTo>
                <a:lnTo>
                  <a:pt x="0" y="395183"/>
                </a:lnTo>
                <a:cubicBezTo>
                  <a:pt x="0" y="176929"/>
                  <a:pt x="176929" y="0"/>
                  <a:pt x="395183" y="0"/>
                </a:cubicBez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zh-CN" altLang="en-US" noProof="0"/>
          </a:p>
        </p:txBody>
      </p:sp>
      <p:sp>
        <p:nvSpPr>
          <p:cNvPr id="13" name="图片占位符 12"/>
          <p:cNvSpPr>
            <a:spLocks noGrp="1"/>
          </p:cNvSpPr>
          <p:nvPr>
            <p:ph type="pic" sz="quarter" idx="12"/>
          </p:nvPr>
        </p:nvSpPr>
        <p:spPr>
          <a:xfrm>
            <a:off x="7873775" y="2349501"/>
            <a:ext cx="2715668" cy="1871664"/>
          </a:xfrm>
          <a:custGeom>
            <a:avLst/>
            <a:gdLst>
              <a:gd name="connsiteX0" fmla="*/ 378694 w 2715668"/>
              <a:gd name="connsiteY0" fmla="*/ 0 h 1871664"/>
              <a:gd name="connsiteX1" fmla="*/ 2715668 w 2715668"/>
              <a:gd name="connsiteY1" fmla="*/ 0 h 1871664"/>
              <a:gd name="connsiteX2" fmla="*/ 2715668 w 2715668"/>
              <a:gd name="connsiteY2" fmla="*/ 1492970 h 1871664"/>
              <a:gd name="connsiteX3" fmla="*/ 2336974 w 2715668"/>
              <a:gd name="connsiteY3" fmla="*/ 1871664 h 1871664"/>
              <a:gd name="connsiteX4" fmla="*/ 0 w 2715668"/>
              <a:gd name="connsiteY4" fmla="*/ 1871664 h 1871664"/>
              <a:gd name="connsiteX5" fmla="*/ 0 w 2715668"/>
              <a:gd name="connsiteY5" fmla="*/ 378694 h 1871664"/>
              <a:gd name="connsiteX6" fmla="*/ 378694 w 2715668"/>
              <a:gd name="connsiteY6" fmla="*/ 0 h 1871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15668" h="1871664">
                <a:moveTo>
                  <a:pt x="378694" y="0"/>
                </a:moveTo>
                <a:lnTo>
                  <a:pt x="2715668" y="0"/>
                </a:lnTo>
                <a:lnTo>
                  <a:pt x="2715668" y="1492970"/>
                </a:lnTo>
                <a:cubicBezTo>
                  <a:pt x="2715668" y="1702117"/>
                  <a:pt x="2546121" y="1871664"/>
                  <a:pt x="2336974" y="1871664"/>
                </a:cubicBezTo>
                <a:lnTo>
                  <a:pt x="0" y="1871664"/>
                </a:lnTo>
                <a:lnTo>
                  <a:pt x="0" y="378694"/>
                </a:lnTo>
                <a:cubicBezTo>
                  <a:pt x="0" y="169547"/>
                  <a:pt x="169547" y="0"/>
                  <a:pt x="378694" y="0"/>
                </a:cubicBez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zh-CN" altLang="en-US" noProof="0"/>
          </a:p>
        </p:txBody>
      </p:sp>
    </p:spTree>
    <p:extLst>
      <p:ext uri="{BB962C8B-B14F-4D97-AF65-F5344CB8AC3E}">
        <p14:creationId xmlns:p14="http://schemas.microsoft.com/office/powerpoint/2010/main" val="3159047527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图片占位符 6"/>
          <p:cNvSpPr>
            <a:spLocks noGrp="1"/>
          </p:cNvSpPr>
          <p:nvPr>
            <p:ph type="pic" sz="quarter" idx="10"/>
          </p:nvPr>
        </p:nvSpPr>
        <p:spPr>
          <a:xfrm>
            <a:off x="1274238" y="1882722"/>
            <a:ext cx="4921473" cy="4154963"/>
          </a:xfrm>
          <a:custGeom>
            <a:avLst/>
            <a:gdLst>
              <a:gd name="connsiteX0" fmla="*/ 2132019 w 4921473"/>
              <a:gd name="connsiteY0" fmla="*/ 3483422 h 4154963"/>
              <a:gd name="connsiteX1" fmla="*/ 2796098 w 4921473"/>
              <a:gd name="connsiteY1" fmla="*/ 3483422 h 4154963"/>
              <a:gd name="connsiteX2" fmla="*/ 2796098 w 4921473"/>
              <a:gd name="connsiteY2" fmla="*/ 4154963 h 4154963"/>
              <a:gd name="connsiteX3" fmla="*/ 2132019 w 4921473"/>
              <a:gd name="connsiteY3" fmla="*/ 4154963 h 4154963"/>
              <a:gd name="connsiteX4" fmla="*/ 1427727 w 4921473"/>
              <a:gd name="connsiteY4" fmla="*/ 2801561 h 4154963"/>
              <a:gd name="connsiteX5" fmla="*/ 2078049 w 4921473"/>
              <a:gd name="connsiteY5" fmla="*/ 2801561 h 4154963"/>
              <a:gd name="connsiteX6" fmla="*/ 2078049 w 4921473"/>
              <a:gd name="connsiteY6" fmla="*/ 3463573 h 4154963"/>
              <a:gd name="connsiteX7" fmla="*/ 1427727 w 4921473"/>
              <a:gd name="connsiteY7" fmla="*/ 3463573 h 4154963"/>
              <a:gd name="connsiteX8" fmla="*/ 3556472 w 4921473"/>
              <a:gd name="connsiteY8" fmla="*/ 2086542 h 4154963"/>
              <a:gd name="connsiteX9" fmla="*/ 4224225 w 4921473"/>
              <a:gd name="connsiteY9" fmla="*/ 2086542 h 4154963"/>
              <a:gd name="connsiteX10" fmla="*/ 4224225 w 4921473"/>
              <a:gd name="connsiteY10" fmla="*/ 2744336 h 4154963"/>
              <a:gd name="connsiteX11" fmla="*/ 3556472 w 4921473"/>
              <a:gd name="connsiteY11" fmla="*/ 2744336 h 4154963"/>
              <a:gd name="connsiteX12" fmla="*/ 2124359 w 4921473"/>
              <a:gd name="connsiteY12" fmla="*/ 2086542 h 4154963"/>
              <a:gd name="connsiteX13" fmla="*/ 2792112 w 4921473"/>
              <a:gd name="connsiteY13" fmla="*/ 2086542 h 4154963"/>
              <a:gd name="connsiteX14" fmla="*/ 3510162 w 4921473"/>
              <a:gd name="connsiteY14" fmla="*/ 2086542 h 4154963"/>
              <a:gd name="connsiteX15" fmla="*/ 3510162 w 4921473"/>
              <a:gd name="connsiteY15" fmla="*/ 2845120 h 4154963"/>
              <a:gd name="connsiteX16" fmla="*/ 3508423 w 4921473"/>
              <a:gd name="connsiteY16" fmla="*/ 2845120 h 4154963"/>
              <a:gd name="connsiteX17" fmla="*/ 3508423 w 4921473"/>
              <a:gd name="connsiteY17" fmla="*/ 3442112 h 4154963"/>
              <a:gd name="connsiteX18" fmla="*/ 2128032 w 4921473"/>
              <a:gd name="connsiteY18" fmla="*/ 3442112 h 4154963"/>
              <a:gd name="connsiteX19" fmla="*/ 2128032 w 4921473"/>
              <a:gd name="connsiteY19" fmla="*/ 2785541 h 4154963"/>
              <a:gd name="connsiteX20" fmla="*/ 2124359 w 4921473"/>
              <a:gd name="connsiteY20" fmla="*/ 2785541 h 4154963"/>
              <a:gd name="connsiteX21" fmla="*/ 686466 w 4921473"/>
              <a:gd name="connsiteY21" fmla="*/ 1377147 h 4154963"/>
              <a:gd name="connsiteX22" fmla="*/ 2078049 w 4921473"/>
              <a:gd name="connsiteY22" fmla="*/ 1377147 h 4154963"/>
              <a:gd name="connsiteX23" fmla="*/ 2078049 w 4921473"/>
              <a:gd name="connsiteY23" fmla="*/ 2757537 h 4154963"/>
              <a:gd name="connsiteX24" fmla="*/ 686466 w 4921473"/>
              <a:gd name="connsiteY24" fmla="*/ 2757537 h 4154963"/>
              <a:gd name="connsiteX25" fmla="*/ 1 w 4921473"/>
              <a:gd name="connsiteY25" fmla="*/ 1373614 h 4154963"/>
              <a:gd name="connsiteX26" fmla="*/ 652889 w 4921473"/>
              <a:gd name="connsiteY26" fmla="*/ 1373614 h 4154963"/>
              <a:gd name="connsiteX27" fmla="*/ 652889 w 4921473"/>
              <a:gd name="connsiteY27" fmla="*/ 2045230 h 4154963"/>
              <a:gd name="connsiteX28" fmla="*/ 1 w 4921473"/>
              <a:gd name="connsiteY28" fmla="*/ 2045230 h 4154963"/>
              <a:gd name="connsiteX29" fmla="*/ 2123130 w 4921473"/>
              <a:gd name="connsiteY29" fmla="*/ 682259 h 4154963"/>
              <a:gd name="connsiteX30" fmla="*/ 2790883 w 4921473"/>
              <a:gd name="connsiteY30" fmla="*/ 682259 h 4154963"/>
              <a:gd name="connsiteX31" fmla="*/ 2790883 w 4921473"/>
              <a:gd name="connsiteY31" fmla="*/ 1370536 h 4154963"/>
              <a:gd name="connsiteX32" fmla="*/ 2794979 w 4921473"/>
              <a:gd name="connsiteY32" fmla="*/ 1370536 h 4154963"/>
              <a:gd name="connsiteX33" fmla="*/ 2794979 w 4921473"/>
              <a:gd name="connsiteY33" fmla="*/ 2042152 h 4154963"/>
              <a:gd name="connsiteX34" fmla="*/ 2119034 w 4921473"/>
              <a:gd name="connsiteY34" fmla="*/ 2042152 h 4154963"/>
              <a:gd name="connsiteX35" fmla="*/ 2119034 w 4921473"/>
              <a:gd name="connsiteY35" fmla="*/ 1370536 h 4154963"/>
              <a:gd name="connsiteX36" fmla="*/ 2123130 w 4921473"/>
              <a:gd name="connsiteY36" fmla="*/ 1370536 h 4154963"/>
              <a:gd name="connsiteX37" fmla="*/ 2835964 w 4921473"/>
              <a:gd name="connsiteY37" fmla="*/ 1 h 4154963"/>
              <a:gd name="connsiteX38" fmla="*/ 4216355 w 4921473"/>
              <a:gd name="connsiteY38" fmla="*/ 1 h 4154963"/>
              <a:gd name="connsiteX39" fmla="*/ 4216355 w 4921473"/>
              <a:gd name="connsiteY39" fmla="*/ 682258 h 4154963"/>
              <a:gd name="connsiteX40" fmla="*/ 4921473 w 4921473"/>
              <a:gd name="connsiteY40" fmla="*/ 682258 h 4154963"/>
              <a:gd name="connsiteX41" fmla="*/ 4921473 w 4921473"/>
              <a:gd name="connsiteY41" fmla="*/ 2045230 h 4154963"/>
              <a:gd name="connsiteX42" fmla="*/ 4216355 w 4921473"/>
              <a:gd name="connsiteY42" fmla="*/ 2045230 h 4154963"/>
              <a:gd name="connsiteX43" fmla="*/ 3541082 w 4921473"/>
              <a:gd name="connsiteY43" fmla="*/ 2045230 h 4154963"/>
              <a:gd name="connsiteX44" fmla="*/ 2835964 w 4921473"/>
              <a:gd name="connsiteY44" fmla="*/ 2045230 h 4154963"/>
              <a:gd name="connsiteX45" fmla="*/ 689754 w 4921473"/>
              <a:gd name="connsiteY45" fmla="*/ 0 h 4154963"/>
              <a:gd name="connsiteX46" fmla="*/ 1421146 w 4921473"/>
              <a:gd name="connsiteY46" fmla="*/ 0 h 4154963"/>
              <a:gd name="connsiteX47" fmla="*/ 1576973 w 4921473"/>
              <a:gd name="connsiteY47" fmla="*/ 0 h 4154963"/>
              <a:gd name="connsiteX48" fmla="*/ 2078048 w 4921473"/>
              <a:gd name="connsiteY48" fmla="*/ 0 h 4154963"/>
              <a:gd name="connsiteX49" fmla="*/ 2078048 w 4921473"/>
              <a:gd name="connsiteY49" fmla="*/ 1327683 h 4154963"/>
              <a:gd name="connsiteX50" fmla="*/ 1427726 w 4921473"/>
              <a:gd name="connsiteY50" fmla="*/ 1327683 h 4154963"/>
              <a:gd name="connsiteX51" fmla="*/ 1421146 w 4921473"/>
              <a:gd name="connsiteY51" fmla="*/ 1327683 h 4154963"/>
              <a:gd name="connsiteX52" fmla="*/ 0 w 4921473"/>
              <a:gd name="connsiteY52" fmla="*/ 1327683 h 4154963"/>
              <a:gd name="connsiteX53" fmla="*/ 0 w 4921473"/>
              <a:gd name="connsiteY53" fmla="*/ 682257 h 4154963"/>
              <a:gd name="connsiteX54" fmla="*/ 689754 w 4921473"/>
              <a:gd name="connsiteY54" fmla="*/ 682257 h 41549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4921473" h="4154963">
                <a:moveTo>
                  <a:pt x="2132019" y="3483422"/>
                </a:moveTo>
                <a:lnTo>
                  <a:pt x="2796098" y="3483422"/>
                </a:lnTo>
                <a:lnTo>
                  <a:pt x="2796098" y="4154963"/>
                </a:lnTo>
                <a:lnTo>
                  <a:pt x="2132019" y="4154963"/>
                </a:lnTo>
                <a:close/>
                <a:moveTo>
                  <a:pt x="1427727" y="2801561"/>
                </a:moveTo>
                <a:lnTo>
                  <a:pt x="2078049" y="2801561"/>
                </a:lnTo>
                <a:lnTo>
                  <a:pt x="2078049" y="3463573"/>
                </a:lnTo>
                <a:lnTo>
                  <a:pt x="1427727" y="3463573"/>
                </a:lnTo>
                <a:close/>
                <a:moveTo>
                  <a:pt x="3556472" y="2086542"/>
                </a:moveTo>
                <a:lnTo>
                  <a:pt x="4224225" y="2086542"/>
                </a:lnTo>
                <a:lnTo>
                  <a:pt x="4224225" y="2744336"/>
                </a:lnTo>
                <a:lnTo>
                  <a:pt x="3556472" y="2744336"/>
                </a:lnTo>
                <a:close/>
                <a:moveTo>
                  <a:pt x="2124359" y="2086542"/>
                </a:moveTo>
                <a:lnTo>
                  <a:pt x="2792112" y="2086542"/>
                </a:lnTo>
                <a:lnTo>
                  <a:pt x="3510162" y="2086542"/>
                </a:lnTo>
                <a:lnTo>
                  <a:pt x="3510162" y="2845120"/>
                </a:lnTo>
                <a:lnTo>
                  <a:pt x="3508423" y="2845120"/>
                </a:lnTo>
                <a:lnTo>
                  <a:pt x="3508423" y="3442112"/>
                </a:lnTo>
                <a:lnTo>
                  <a:pt x="2128032" y="3442112"/>
                </a:lnTo>
                <a:lnTo>
                  <a:pt x="2128032" y="2785541"/>
                </a:lnTo>
                <a:lnTo>
                  <a:pt x="2124359" y="2785541"/>
                </a:lnTo>
                <a:close/>
                <a:moveTo>
                  <a:pt x="686466" y="1377147"/>
                </a:moveTo>
                <a:lnTo>
                  <a:pt x="2078049" y="1377147"/>
                </a:lnTo>
                <a:lnTo>
                  <a:pt x="2078049" y="2757537"/>
                </a:lnTo>
                <a:lnTo>
                  <a:pt x="686466" y="2757537"/>
                </a:lnTo>
                <a:close/>
                <a:moveTo>
                  <a:pt x="1" y="1373614"/>
                </a:moveTo>
                <a:lnTo>
                  <a:pt x="652889" y="1373614"/>
                </a:lnTo>
                <a:lnTo>
                  <a:pt x="652889" y="2045230"/>
                </a:lnTo>
                <a:lnTo>
                  <a:pt x="1" y="2045230"/>
                </a:lnTo>
                <a:close/>
                <a:moveTo>
                  <a:pt x="2123130" y="682259"/>
                </a:moveTo>
                <a:lnTo>
                  <a:pt x="2790883" y="682259"/>
                </a:lnTo>
                <a:lnTo>
                  <a:pt x="2790883" y="1370536"/>
                </a:lnTo>
                <a:lnTo>
                  <a:pt x="2794979" y="1370536"/>
                </a:lnTo>
                <a:lnTo>
                  <a:pt x="2794979" y="2042152"/>
                </a:lnTo>
                <a:lnTo>
                  <a:pt x="2119034" y="2042152"/>
                </a:lnTo>
                <a:lnTo>
                  <a:pt x="2119034" y="1370536"/>
                </a:lnTo>
                <a:lnTo>
                  <a:pt x="2123130" y="1370536"/>
                </a:lnTo>
                <a:close/>
                <a:moveTo>
                  <a:pt x="2835964" y="1"/>
                </a:moveTo>
                <a:lnTo>
                  <a:pt x="4216355" y="1"/>
                </a:lnTo>
                <a:lnTo>
                  <a:pt x="4216355" y="682258"/>
                </a:lnTo>
                <a:lnTo>
                  <a:pt x="4921473" y="682258"/>
                </a:lnTo>
                <a:lnTo>
                  <a:pt x="4921473" y="2045230"/>
                </a:lnTo>
                <a:lnTo>
                  <a:pt x="4216355" y="2045230"/>
                </a:lnTo>
                <a:lnTo>
                  <a:pt x="3541082" y="2045230"/>
                </a:lnTo>
                <a:lnTo>
                  <a:pt x="2835964" y="2045230"/>
                </a:lnTo>
                <a:close/>
                <a:moveTo>
                  <a:pt x="689754" y="0"/>
                </a:moveTo>
                <a:lnTo>
                  <a:pt x="1421146" y="0"/>
                </a:lnTo>
                <a:lnTo>
                  <a:pt x="1576973" y="0"/>
                </a:lnTo>
                <a:lnTo>
                  <a:pt x="2078048" y="0"/>
                </a:lnTo>
                <a:lnTo>
                  <a:pt x="2078048" y="1327683"/>
                </a:lnTo>
                <a:lnTo>
                  <a:pt x="1427726" y="1327683"/>
                </a:lnTo>
                <a:lnTo>
                  <a:pt x="1421146" y="1327683"/>
                </a:lnTo>
                <a:lnTo>
                  <a:pt x="0" y="1327683"/>
                </a:lnTo>
                <a:lnTo>
                  <a:pt x="0" y="682257"/>
                </a:lnTo>
                <a:lnTo>
                  <a:pt x="689754" y="682257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zh-CN" altLang="en-US" noProof="0"/>
          </a:p>
        </p:txBody>
      </p:sp>
    </p:spTree>
    <p:extLst>
      <p:ext uri="{BB962C8B-B14F-4D97-AF65-F5344CB8AC3E}">
        <p14:creationId xmlns:p14="http://schemas.microsoft.com/office/powerpoint/2010/main" val="4059811117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图片占位符 7"/>
          <p:cNvSpPr>
            <a:spLocks noGrp="1"/>
          </p:cNvSpPr>
          <p:nvPr>
            <p:ph type="pic" sz="quarter" idx="10"/>
          </p:nvPr>
        </p:nvSpPr>
        <p:spPr>
          <a:xfrm>
            <a:off x="1644787" y="1840521"/>
            <a:ext cx="2240221" cy="2330857"/>
          </a:xfrm>
          <a:custGeom>
            <a:avLst/>
            <a:gdLst>
              <a:gd name="connsiteX0" fmla="*/ 251798 w 2240221"/>
              <a:gd name="connsiteY0" fmla="*/ 0 h 2330857"/>
              <a:gd name="connsiteX1" fmla="*/ 2240221 w 2240221"/>
              <a:gd name="connsiteY1" fmla="*/ 239393 h 2330857"/>
              <a:gd name="connsiteX2" fmla="*/ 1988423 w 2240221"/>
              <a:gd name="connsiteY2" fmla="*/ 2330857 h 2330857"/>
              <a:gd name="connsiteX3" fmla="*/ 0 w 2240221"/>
              <a:gd name="connsiteY3" fmla="*/ 2091464 h 2330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40221" h="2330857">
                <a:moveTo>
                  <a:pt x="251798" y="0"/>
                </a:moveTo>
                <a:lnTo>
                  <a:pt x="2240221" y="239393"/>
                </a:lnTo>
                <a:lnTo>
                  <a:pt x="1988423" y="2330857"/>
                </a:lnTo>
                <a:lnTo>
                  <a:pt x="0" y="2091464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zh-CN" altLang="en-US" noProof="0"/>
          </a:p>
        </p:txBody>
      </p:sp>
      <p:sp>
        <p:nvSpPr>
          <p:cNvPr id="9" name="图片占位符 8"/>
          <p:cNvSpPr>
            <a:spLocks noGrp="1"/>
          </p:cNvSpPr>
          <p:nvPr>
            <p:ph type="pic" sz="quarter" idx="11"/>
          </p:nvPr>
        </p:nvSpPr>
        <p:spPr>
          <a:xfrm>
            <a:off x="6610487" y="1840521"/>
            <a:ext cx="2240221" cy="2330857"/>
          </a:xfrm>
          <a:custGeom>
            <a:avLst/>
            <a:gdLst>
              <a:gd name="connsiteX0" fmla="*/ 251798 w 2240221"/>
              <a:gd name="connsiteY0" fmla="*/ 0 h 2330857"/>
              <a:gd name="connsiteX1" fmla="*/ 2240221 w 2240221"/>
              <a:gd name="connsiteY1" fmla="*/ 239393 h 2330857"/>
              <a:gd name="connsiteX2" fmla="*/ 1988423 w 2240221"/>
              <a:gd name="connsiteY2" fmla="*/ 2330857 h 2330857"/>
              <a:gd name="connsiteX3" fmla="*/ 0 w 2240221"/>
              <a:gd name="connsiteY3" fmla="*/ 2091464 h 2330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40221" h="2330857">
                <a:moveTo>
                  <a:pt x="251798" y="0"/>
                </a:moveTo>
                <a:lnTo>
                  <a:pt x="2240221" y="239393"/>
                </a:lnTo>
                <a:lnTo>
                  <a:pt x="1988423" y="2330857"/>
                </a:lnTo>
                <a:lnTo>
                  <a:pt x="0" y="2091464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zh-CN" altLang="en-US" noProof="0"/>
          </a:p>
        </p:txBody>
      </p:sp>
    </p:spTree>
    <p:extLst>
      <p:ext uri="{BB962C8B-B14F-4D97-AF65-F5344CB8AC3E}">
        <p14:creationId xmlns:p14="http://schemas.microsoft.com/office/powerpoint/2010/main" val="1792372960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图片占位符 11"/>
          <p:cNvSpPr>
            <a:spLocks noGrp="1"/>
          </p:cNvSpPr>
          <p:nvPr>
            <p:ph type="pic" sz="quarter" idx="10"/>
          </p:nvPr>
        </p:nvSpPr>
        <p:spPr>
          <a:xfrm>
            <a:off x="5767387" y="1886744"/>
            <a:ext cx="4869099" cy="3459956"/>
          </a:xfrm>
          <a:custGeom>
            <a:avLst/>
            <a:gdLst>
              <a:gd name="connsiteX0" fmla="*/ 2473924 w 4869098"/>
              <a:gd name="connsiteY0" fmla="*/ 2213541 h 3459956"/>
              <a:gd name="connsiteX1" fmla="*/ 4869098 w 4869098"/>
              <a:gd name="connsiteY1" fmla="*/ 2456172 h 3459956"/>
              <a:gd name="connsiteX2" fmla="*/ 4869098 w 4869098"/>
              <a:gd name="connsiteY2" fmla="*/ 3459956 h 3459956"/>
              <a:gd name="connsiteX3" fmla="*/ 2473924 w 4869098"/>
              <a:gd name="connsiteY3" fmla="*/ 3453172 h 3459956"/>
              <a:gd name="connsiteX4" fmla="*/ 2473924 w 4869098"/>
              <a:gd name="connsiteY4" fmla="*/ 2213541 h 3459956"/>
              <a:gd name="connsiteX5" fmla="*/ 2398636 w 4869098"/>
              <a:gd name="connsiteY5" fmla="*/ 2213541 h 3459956"/>
              <a:gd name="connsiteX6" fmla="*/ 2398636 w 4869098"/>
              <a:gd name="connsiteY6" fmla="*/ 3453172 h 3459956"/>
              <a:gd name="connsiteX7" fmla="*/ 3462 w 4869098"/>
              <a:gd name="connsiteY7" fmla="*/ 3459956 h 3459956"/>
              <a:gd name="connsiteX8" fmla="*/ 3462 w 4869098"/>
              <a:gd name="connsiteY8" fmla="*/ 2456172 h 3459956"/>
              <a:gd name="connsiteX9" fmla="*/ 4869098 w 4869098"/>
              <a:gd name="connsiteY9" fmla="*/ 1030600 h 3459956"/>
              <a:gd name="connsiteX10" fmla="*/ 4869098 w 4869098"/>
              <a:gd name="connsiteY10" fmla="*/ 2410890 h 3459956"/>
              <a:gd name="connsiteX11" fmla="*/ 2472425 w 4869098"/>
              <a:gd name="connsiteY11" fmla="*/ 2162533 h 3459956"/>
              <a:gd name="connsiteX12" fmla="*/ 2469749 w 4869098"/>
              <a:gd name="connsiteY12" fmla="*/ 1267319 h 3459956"/>
              <a:gd name="connsiteX13" fmla="*/ 0 w 4869098"/>
              <a:gd name="connsiteY13" fmla="*/ 1030600 h 3459956"/>
              <a:gd name="connsiteX14" fmla="*/ 2399349 w 4869098"/>
              <a:gd name="connsiteY14" fmla="*/ 1267319 h 3459956"/>
              <a:gd name="connsiteX15" fmla="*/ 2396673 w 4869098"/>
              <a:gd name="connsiteY15" fmla="*/ 2162533 h 3459956"/>
              <a:gd name="connsiteX16" fmla="*/ 0 w 4869098"/>
              <a:gd name="connsiteY16" fmla="*/ 2410890 h 3459956"/>
              <a:gd name="connsiteX17" fmla="*/ 0 w 4869098"/>
              <a:gd name="connsiteY17" fmla="*/ 0 h 3459956"/>
              <a:gd name="connsiteX18" fmla="*/ 4869098 w 4869098"/>
              <a:gd name="connsiteY18" fmla="*/ 0 h 3459956"/>
              <a:gd name="connsiteX19" fmla="*/ 4869098 w 4869098"/>
              <a:gd name="connsiteY19" fmla="*/ 980164 h 3459956"/>
              <a:gd name="connsiteX20" fmla="*/ 2423170 w 4869098"/>
              <a:gd name="connsiteY20" fmla="*/ 1221025 h 3459956"/>
              <a:gd name="connsiteX21" fmla="*/ 0 w 4869098"/>
              <a:gd name="connsiteY21" fmla="*/ 979523 h 3459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869098" h="3459956">
                <a:moveTo>
                  <a:pt x="2473924" y="2213541"/>
                </a:moveTo>
                <a:lnTo>
                  <a:pt x="4869098" y="2456172"/>
                </a:lnTo>
                <a:lnTo>
                  <a:pt x="4869098" y="3459956"/>
                </a:lnTo>
                <a:lnTo>
                  <a:pt x="2473924" y="3453172"/>
                </a:lnTo>
                <a:cubicBezTo>
                  <a:pt x="2476395" y="3046117"/>
                  <a:pt x="2471453" y="2620596"/>
                  <a:pt x="2473924" y="2213541"/>
                </a:cubicBezTo>
                <a:close/>
                <a:moveTo>
                  <a:pt x="2398636" y="2213541"/>
                </a:moveTo>
                <a:cubicBezTo>
                  <a:pt x="2401108" y="2620596"/>
                  <a:pt x="2396165" y="3046117"/>
                  <a:pt x="2398636" y="3453172"/>
                </a:cubicBezTo>
                <a:lnTo>
                  <a:pt x="3462" y="3459956"/>
                </a:lnTo>
                <a:lnTo>
                  <a:pt x="3462" y="2456172"/>
                </a:lnTo>
                <a:close/>
                <a:moveTo>
                  <a:pt x="4869098" y="1030600"/>
                </a:moveTo>
                <a:lnTo>
                  <a:pt x="4869098" y="2410890"/>
                </a:lnTo>
                <a:lnTo>
                  <a:pt x="2472425" y="2162533"/>
                </a:lnTo>
                <a:cubicBezTo>
                  <a:pt x="2471533" y="1864128"/>
                  <a:pt x="2470641" y="1565723"/>
                  <a:pt x="2469749" y="1267319"/>
                </a:cubicBezTo>
                <a:close/>
                <a:moveTo>
                  <a:pt x="0" y="1030600"/>
                </a:moveTo>
                <a:lnTo>
                  <a:pt x="2399349" y="1267319"/>
                </a:lnTo>
                <a:cubicBezTo>
                  <a:pt x="2398457" y="1565723"/>
                  <a:pt x="2397565" y="1864128"/>
                  <a:pt x="2396673" y="2162533"/>
                </a:cubicBezTo>
                <a:lnTo>
                  <a:pt x="0" y="2410890"/>
                </a:lnTo>
                <a:close/>
                <a:moveTo>
                  <a:pt x="0" y="0"/>
                </a:moveTo>
                <a:lnTo>
                  <a:pt x="4869098" y="0"/>
                </a:lnTo>
                <a:lnTo>
                  <a:pt x="4869098" y="980164"/>
                </a:lnTo>
                <a:lnTo>
                  <a:pt x="2423170" y="1221025"/>
                </a:lnTo>
                <a:lnTo>
                  <a:pt x="0" y="979523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zh-CN" altLang="en-US" noProof="0"/>
          </a:p>
        </p:txBody>
      </p:sp>
    </p:spTree>
    <p:extLst>
      <p:ext uri="{BB962C8B-B14F-4D97-AF65-F5344CB8AC3E}">
        <p14:creationId xmlns:p14="http://schemas.microsoft.com/office/powerpoint/2010/main" val="3171537859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350" smtClean="0">
                <a:solidFill>
                  <a:prstClr val="black">
                    <a:tint val="75000"/>
                  </a:prstClr>
                </a:solidFill>
                <a:latin typeface="Lato Light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743244E7-2F42-4F2D-8BC3-4CD316896F2C}" type="datetimeFigureOut">
              <a:rPr lang="zh-CN" altLang="en-US"/>
              <a:pPr>
                <a:defRPr/>
              </a:pPr>
              <a:t>2021/9/2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50">
                <a:solidFill>
                  <a:prstClr val="black">
                    <a:tint val="75000"/>
                  </a:prstClr>
                </a:solidFill>
                <a:latin typeface="Lato Light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50" smtClean="0">
                <a:solidFill>
                  <a:prstClr val="black">
                    <a:tint val="75000"/>
                  </a:prstClr>
                </a:solidFill>
                <a:latin typeface="Lato Light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CBEAEC77-AB62-4EE7-819A-34C8F54D576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3348443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59575463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350" smtClean="0">
                <a:solidFill>
                  <a:prstClr val="black">
                    <a:tint val="75000"/>
                  </a:prstClr>
                </a:solidFill>
                <a:latin typeface="Lato Light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68D91A39-D5C4-4E6C-8CCB-352C62A1EC45}" type="datetimeFigureOut">
              <a:rPr lang="zh-CN" altLang="en-US"/>
              <a:pPr>
                <a:defRPr/>
              </a:pPr>
              <a:t>2021/9/2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50">
                <a:solidFill>
                  <a:prstClr val="black">
                    <a:tint val="75000"/>
                  </a:prstClr>
                </a:solidFill>
                <a:latin typeface="Lato Light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50" smtClean="0">
                <a:solidFill>
                  <a:prstClr val="black">
                    <a:tint val="75000"/>
                  </a:prstClr>
                </a:solidFill>
                <a:latin typeface="Lato Light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5ADDD241-2A16-4AD2-B9D7-F08EBE03A08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50169226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841055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350" smtClean="0">
                <a:solidFill>
                  <a:prstClr val="black">
                    <a:tint val="75000"/>
                  </a:prstClr>
                </a:solidFill>
                <a:latin typeface="Lato Light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A53C917-DFDA-4899-A359-298FAC94E609}" type="datetimeFigureOut">
              <a:rPr lang="zh-CN" altLang="en-US"/>
              <a:pPr>
                <a:defRPr/>
              </a:pPr>
              <a:t>2021/9/2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50">
                <a:solidFill>
                  <a:prstClr val="black">
                    <a:tint val="75000"/>
                  </a:prstClr>
                </a:solidFill>
                <a:latin typeface="Lato Light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50" smtClean="0">
                <a:solidFill>
                  <a:prstClr val="black">
                    <a:tint val="75000"/>
                  </a:prstClr>
                </a:solidFill>
                <a:latin typeface="Lato Light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56AB1D65-A53A-4568-BE8E-230E731B18A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70506146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798741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0132F-27AD-4901-812E-8330D5487512}" type="datetimeFigureOut">
              <a:rPr lang="en-US" smtClean="0"/>
              <a:t>02-Sep-21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DB45D-C96A-4B08-B991-7A5C429990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57110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08904C-AB32-4C46-8A7D-CBDCB6E68FB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02-Sep-21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97FF18-5AD6-4DED-89FB-D0146BB1FBE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0466086"/>
      </p:ext>
    </p:extLst>
  </p:cSld>
  <p:clrMapOvr>
    <a:masterClrMapping/>
  </p:clrMapOvr>
  <p:hf hdr="0" ftr="0" dt="0"/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350" smtClean="0">
                <a:solidFill>
                  <a:prstClr val="black">
                    <a:tint val="75000"/>
                  </a:prstClr>
                </a:solidFill>
                <a:latin typeface="Lato Light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E3A98B6-E887-4E42-9B1F-B310B18E63A7}" type="datetimeFigureOut">
              <a:rPr lang="zh-CN" altLang="en-US"/>
              <a:pPr>
                <a:defRPr/>
              </a:pPr>
              <a:t>2021/9/2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50">
                <a:solidFill>
                  <a:prstClr val="black">
                    <a:tint val="75000"/>
                  </a:prstClr>
                </a:solidFill>
                <a:latin typeface="Lato Light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50" smtClean="0">
                <a:solidFill>
                  <a:prstClr val="black">
                    <a:tint val="75000"/>
                  </a:prstClr>
                </a:solidFill>
                <a:latin typeface="Lato Light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674CC6CE-A755-4B87-B052-911A53C204E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3507973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9376919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350" smtClean="0">
                <a:solidFill>
                  <a:prstClr val="black">
                    <a:tint val="75000"/>
                  </a:prstClr>
                </a:solidFill>
                <a:latin typeface="Lato Light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20F36DF4-5119-4B4D-B357-198026BC1EE7}" type="datetimeFigureOut">
              <a:rPr lang="zh-CN" altLang="en-US"/>
              <a:pPr>
                <a:defRPr/>
              </a:pPr>
              <a:t>2021/9/2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50">
                <a:solidFill>
                  <a:prstClr val="black">
                    <a:tint val="75000"/>
                  </a:prstClr>
                </a:solidFill>
                <a:latin typeface="Lato Light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50" smtClean="0">
                <a:solidFill>
                  <a:prstClr val="black">
                    <a:tint val="75000"/>
                  </a:prstClr>
                </a:solidFill>
                <a:latin typeface="Lato Light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139FA3C1-5DA0-40EC-9132-6005C3B2B53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46393575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5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41319075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350" smtClean="0">
                <a:solidFill>
                  <a:prstClr val="black">
                    <a:tint val="75000"/>
                  </a:prstClr>
                </a:solidFill>
                <a:latin typeface="Lato Light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7BF64594-FDE0-4141-9CE1-83FA40D9B940}" type="datetimeFigureOut">
              <a:rPr lang="zh-CN" altLang="en-US"/>
              <a:pPr>
                <a:defRPr/>
              </a:pPr>
              <a:t>2021/9/2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50">
                <a:solidFill>
                  <a:prstClr val="black">
                    <a:tint val="75000"/>
                  </a:prstClr>
                </a:solidFill>
                <a:latin typeface="Lato Light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50" smtClean="0">
                <a:solidFill>
                  <a:prstClr val="black">
                    <a:tint val="75000"/>
                  </a:prstClr>
                </a:solidFill>
                <a:latin typeface="Lato Light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4716D2B6-B7D8-4D1E-9E45-FA711CA3483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7882179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350" smtClean="0">
                <a:solidFill>
                  <a:prstClr val="black">
                    <a:tint val="75000"/>
                  </a:prstClr>
                </a:solidFill>
                <a:latin typeface="Lato Light"/>
                <a:cs typeface="+mn-cs"/>
              </a:defRPr>
            </a:lvl1pPr>
          </a:lstStyle>
          <a:p>
            <a:pPr>
              <a:defRPr/>
            </a:pPr>
            <a:fld id="{B1BE6115-60E1-49B8-B072-938582F32656}" type="datetimeFigureOut">
              <a:rPr lang="zh-CN" altLang="en-US"/>
              <a:pPr>
                <a:defRPr/>
              </a:pPr>
              <a:t>2021/9/2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50">
                <a:solidFill>
                  <a:prstClr val="black">
                    <a:tint val="75000"/>
                  </a:prstClr>
                </a:solidFill>
                <a:latin typeface="Lato Light"/>
                <a:cs typeface="+mn-cs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50" smtClean="0">
                <a:solidFill>
                  <a:prstClr val="black">
                    <a:tint val="75000"/>
                  </a:prstClr>
                </a:solidFill>
                <a:latin typeface="Lato Light"/>
                <a:cs typeface="+mn-cs"/>
              </a:defRPr>
            </a:lvl1pPr>
          </a:lstStyle>
          <a:p>
            <a:pPr>
              <a:defRPr/>
            </a:pPr>
            <a:fld id="{8C4B8C66-8FEC-43D6-9F37-11342F2E618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68124850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4950" y="0"/>
            <a:ext cx="126619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3885256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4950" y="0"/>
            <a:ext cx="12700000" cy="687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2570251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74738" y="-455613"/>
            <a:ext cx="14293851" cy="774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2841028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350" smtClean="0">
                <a:solidFill>
                  <a:prstClr val="black">
                    <a:tint val="75000"/>
                  </a:prstClr>
                </a:solidFill>
                <a:latin typeface="Lato Light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417C4E6-EC5E-4ADC-9106-3CAC04AAE92D}" type="datetimeFigureOut">
              <a:rPr lang="zh-CN" altLang="en-US"/>
              <a:pPr>
                <a:defRPr/>
              </a:pPr>
              <a:t>2021/9/2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50">
                <a:solidFill>
                  <a:prstClr val="black">
                    <a:tint val="75000"/>
                  </a:prstClr>
                </a:solidFill>
                <a:latin typeface="Lato Light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50" smtClean="0">
                <a:solidFill>
                  <a:prstClr val="black">
                    <a:tint val="75000"/>
                  </a:prstClr>
                </a:solidFill>
                <a:latin typeface="Lato Light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69AD82C9-4A79-4005-A503-60EC32706C6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7408623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27A0D5-C750-42B3-A853-DE5A214A1B8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02-Sep-21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1E4267-F70F-42E4-A066-A9C18ACC360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8387060"/>
      </p:ext>
    </p:extLst>
  </p:cSld>
  <p:clrMapOvr>
    <a:masterClrMapping/>
  </p:clrMapOvr>
  <p:hf hdr="0" ftr="0" dt="0"/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350" smtClean="0">
                <a:solidFill>
                  <a:prstClr val="black">
                    <a:tint val="75000"/>
                  </a:prstClr>
                </a:solidFill>
                <a:latin typeface="Lato Light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CC3765C-A009-45FA-A589-886F372DBAEE}" type="datetimeFigureOut">
              <a:rPr lang="zh-CN" altLang="en-US"/>
              <a:pPr>
                <a:defRPr/>
              </a:pPr>
              <a:t>2021/9/2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50">
                <a:solidFill>
                  <a:prstClr val="black">
                    <a:tint val="75000"/>
                  </a:prstClr>
                </a:solidFill>
                <a:latin typeface="Lato Light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50" smtClean="0">
                <a:solidFill>
                  <a:prstClr val="black">
                    <a:tint val="75000"/>
                  </a:prstClr>
                </a:solidFill>
                <a:latin typeface="Lato Light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4D505D95-CC14-4EC0-AE4E-427018A591F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76928353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89228305"/>
      </p:ext>
    </p:extLst>
  </p:cSld>
  <p:clrMapOvr>
    <a:masterClrMapping/>
  </p:clrMapOvr>
  <p:transition spd="slow" advClick="0" advTm="0">
    <p:random/>
  </p:transition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350" smtClean="0">
                <a:solidFill>
                  <a:prstClr val="black">
                    <a:tint val="75000"/>
                  </a:prstClr>
                </a:solidFill>
                <a:latin typeface="Lato Light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72AA8DE9-CBE1-4E5E-B595-8DDDD7DF2E88}" type="datetimeFigureOut">
              <a:rPr lang="zh-CN" altLang="en-US"/>
              <a:pPr>
                <a:defRPr/>
              </a:pPr>
              <a:t>2021/9/2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50">
                <a:solidFill>
                  <a:prstClr val="black">
                    <a:tint val="75000"/>
                  </a:prstClr>
                </a:solidFill>
                <a:latin typeface="Lato Light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50" smtClean="0">
                <a:solidFill>
                  <a:prstClr val="black">
                    <a:tint val="75000"/>
                  </a:prstClr>
                </a:solidFill>
                <a:latin typeface="Lato Light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B8EF88D-2013-4A9E-BA96-6E7BE168C67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23441489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6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34678707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05663" y="6042025"/>
            <a:ext cx="911225" cy="365125"/>
          </a:xfrm>
        </p:spPr>
        <p:txBody>
          <a:bodyPr/>
          <a:lstStyle>
            <a:lvl1pPr>
              <a:spcBef>
                <a:spcPct val="0"/>
              </a:spcBef>
              <a:defRPr sz="1350">
                <a:solidFill>
                  <a:prstClr val="black">
                    <a:tint val="75000"/>
                  </a:prstClr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680EA20-E02C-4E08-80C7-299C9F7CE419}" type="datetimeFigureOut">
              <a:rPr lang="zh-CN" altLang="en-US"/>
              <a:pPr>
                <a:defRPr/>
              </a:pPr>
              <a:t>2021/9/2</a:t>
            </a:fld>
            <a:endParaRPr lang="zh-CN" altLang="en-US"/>
          </a:p>
        </p:txBody>
      </p:sp>
      <p:sp>
        <p:nvSpPr>
          <p:cNvPr id="3" name="页脚占位符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77863" y="6042025"/>
            <a:ext cx="6297612" cy="365125"/>
          </a:xfrm>
        </p:spPr>
        <p:txBody>
          <a:bodyPr/>
          <a:lstStyle>
            <a:lvl1pPr algn="l">
              <a:spcBef>
                <a:spcPct val="0"/>
              </a:spcBef>
              <a:defRPr sz="1350">
                <a:solidFill>
                  <a:prstClr val="black">
                    <a:tint val="75000"/>
                  </a:prstClr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89963" y="6042025"/>
            <a:ext cx="684212" cy="365125"/>
          </a:xfrm>
        </p:spPr>
        <p:txBody>
          <a:bodyPr/>
          <a:lstStyle>
            <a:lvl1pPr algn="l">
              <a:spcBef>
                <a:spcPct val="0"/>
              </a:spcBef>
              <a:defRPr sz="1350">
                <a:solidFill>
                  <a:srgbClr val="5FCBEF"/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E4BEFC50-AF79-413A-8EBC-118D41A25FA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22441360"/>
      </p:ext>
    </p:extLst>
  </p:cSld>
  <p:clrMapOvr>
    <a:masterClrMapping/>
  </p:clrMapOvr>
  <p:transition spd="slow" advTm="3000">
    <p:random/>
  </p:transition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90257393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03413386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4724618"/>
      </p:ext>
    </p:extLst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98667740"/>
      </p:ext>
    </p:extLst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2952136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390B29-2058-4D5C-80B4-C4F58668EF2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02-Sep-21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2DA165-2903-4913-B9EB-E20164386EE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3655356"/>
      </p:ext>
    </p:extLst>
  </p:cSld>
  <p:clrMapOvr>
    <a:masterClrMapping/>
  </p:clrMapOvr>
  <p:hf hdr="0" ftr="0" dt="0"/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14033484"/>
      </p:ext>
    </p:extLst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2832825"/>
      </p:ext>
    </p:extLst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83487695"/>
      </p:ext>
    </p:extLst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05663" y="6042025"/>
            <a:ext cx="911225" cy="365125"/>
          </a:xfrm>
        </p:spPr>
        <p:txBody>
          <a:bodyPr/>
          <a:lstStyle>
            <a:lvl1pPr>
              <a:spcBef>
                <a:spcPct val="0"/>
              </a:spcBef>
              <a:defRPr sz="1350">
                <a:solidFill>
                  <a:prstClr val="black">
                    <a:tint val="75000"/>
                  </a:prstClr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7329B466-B004-44B5-83C9-0273791B89F7}" type="datetimeFigureOut">
              <a:rPr lang="zh-CN" altLang="en-US"/>
              <a:pPr>
                <a:defRPr/>
              </a:pPr>
              <a:t>2021/9/2</a:t>
            </a:fld>
            <a:endParaRPr lang="zh-CN" altLang="en-US"/>
          </a:p>
        </p:txBody>
      </p:sp>
      <p:sp>
        <p:nvSpPr>
          <p:cNvPr id="3" name="页脚占位符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77863" y="6042025"/>
            <a:ext cx="6297612" cy="365125"/>
          </a:xfrm>
        </p:spPr>
        <p:txBody>
          <a:bodyPr/>
          <a:lstStyle>
            <a:lvl1pPr algn="l">
              <a:spcBef>
                <a:spcPct val="0"/>
              </a:spcBef>
              <a:defRPr sz="1350">
                <a:solidFill>
                  <a:prstClr val="black">
                    <a:tint val="75000"/>
                  </a:prstClr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89963" y="6042025"/>
            <a:ext cx="684212" cy="365125"/>
          </a:xfrm>
        </p:spPr>
        <p:txBody>
          <a:bodyPr/>
          <a:lstStyle>
            <a:lvl1pPr algn="l">
              <a:spcBef>
                <a:spcPct val="0"/>
              </a:spcBef>
              <a:defRPr sz="1350">
                <a:solidFill>
                  <a:srgbClr val="5FCBEF"/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EB1669C-BD15-4F84-BA3B-0D6F7A5BEA0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517520"/>
      </p:ext>
    </p:extLst>
  </p:cSld>
  <p:clrMapOvr>
    <a:masterClrMapping/>
  </p:clrMapOvr>
  <p:transition spd="slow" advTm="3000">
    <p:random/>
  </p:transition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75700345"/>
      </p:ext>
    </p:extLst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67885165"/>
      </p:ext>
    </p:extLst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8466727"/>
      </p:ext>
    </p:extLst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5712673"/>
      </p:ext>
    </p:extLst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65596686"/>
      </p:ext>
    </p:extLst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218731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94383417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02418514"/>
      </p:ext>
    </p:extLst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8412225"/>
      </p:ext>
    </p:extLst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>
          <a:xfrm>
            <a:off x="7205663" y="6042025"/>
            <a:ext cx="911225" cy="365125"/>
          </a:xfrm>
        </p:spPr>
        <p:txBody>
          <a:bodyPr/>
          <a:lstStyle>
            <a:lvl1pPr>
              <a:spcBef>
                <a:spcPct val="0"/>
              </a:spcBef>
              <a:defRPr sz="1350">
                <a:solidFill>
                  <a:prstClr val="black">
                    <a:tint val="75000"/>
                  </a:prstClr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AEC7E0B-4FC0-4491-BC80-5631C078F1E5}" type="datetimeFigureOut">
              <a:rPr lang="zh-CN" altLang="en-US"/>
              <a:pPr>
                <a:defRPr/>
              </a:pPr>
              <a:t>2021/9/2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>
          <a:xfrm>
            <a:off x="677863" y="6042025"/>
            <a:ext cx="6297612" cy="365125"/>
          </a:xfrm>
        </p:spPr>
        <p:txBody>
          <a:bodyPr/>
          <a:lstStyle>
            <a:lvl1pPr algn="l">
              <a:spcBef>
                <a:spcPct val="0"/>
              </a:spcBef>
              <a:defRPr sz="1350">
                <a:solidFill>
                  <a:prstClr val="black">
                    <a:tint val="75000"/>
                  </a:prstClr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589963" y="6042025"/>
            <a:ext cx="684212" cy="365125"/>
          </a:xfrm>
        </p:spPr>
        <p:txBody>
          <a:bodyPr/>
          <a:lstStyle>
            <a:lvl1pPr algn="l">
              <a:spcBef>
                <a:spcPct val="0"/>
              </a:spcBef>
              <a:defRPr sz="1350">
                <a:solidFill>
                  <a:prstClr val="black">
                    <a:tint val="75000"/>
                  </a:prstClr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B5AB834C-0A63-414D-A22C-C67CA0ADA09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68228459"/>
      </p:ext>
    </p:extLst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6022331"/>
      </p:ext>
    </p:extLst>
  </p:cSld>
  <p:clrMapOvr>
    <a:masterClrMapping/>
  </p:clrMapOvr>
  <p:transition spd="slow" advClick="0" advTm="4000">
    <p:comb/>
  </p:transition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标题幻灯片">
    <p:bg>
      <p:bgPr>
        <a:solidFill>
          <a:schemeClr val="accent1">
            <a:lumMod val="90000"/>
            <a:lumOff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93134753"/>
      </p:ext>
    </p:extLst>
  </p:cSld>
  <p:clrMapOvr>
    <a:masterClrMapping/>
  </p:clrMapOvr>
  <p:transition spd="slow"/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菱形 6"/>
          <p:cNvSpPr/>
          <p:nvPr userDrawn="1"/>
        </p:nvSpPr>
        <p:spPr>
          <a:xfrm>
            <a:off x="127000" y="136525"/>
            <a:ext cx="539750" cy="539750"/>
          </a:xfrm>
          <a:prstGeom prst="diamond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350">
              <a:solidFill>
                <a:prstClr val="white"/>
              </a:solidFill>
            </a:endParaRPr>
          </a:p>
        </p:txBody>
      </p:sp>
      <p:sp>
        <p:nvSpPr>
          <p:cNvPr id="3" name="菱形 2"/>
          <p:cNvSpPr/>
          <p:nvPr userDrawn="1"/>
        </p:nvSpPr>
        <p:spPr>
          <a:xfrm>
            <a:off x="190500" y="136525"/>
            <a:ext cx="539750" cy="539750"/>
          </a:xfrm>
          <a:prstGeom prst="diamond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35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1354632"/>
      </p:ext>
    </p:extLst>
  </p:cSld>
  <p:clrMapOvr>
    <a:masterClrMapping/>
  </p:clrMapOvr>
  <p:transition spd="slow"/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6513042"/>
      </p:ext>
    </p:extLst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7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79247640"/>
      </p:ext>
    </p:extLst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05663" y="6042025"/>
            <a:ext cx="911225" cy="365125"/>
          </a:xfrm>
        </p:spPr>
        <p:txBody>
          <a:bodyPr/>
          <a:lstStyle>
            <a:lvl1pPr>
              <a:spcBef>
                <a:spcPct val="0"/>
              </a:spcBef>
              <a:defRPr sz="1350">
                <a:solidFill>
                  <a:prstClr val="black">
                    <a:tint val="75000"/>
                  </a:prstClr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42380935-F749-439E-9B16-99BD4C13A544}" type="datetimeFigureOut">
              <a:rPr lang="zh-CN" altLang="en-US"/>
              <a:pPr>
                <a:defRPr/>
              </a:pPr>
              <a:t>2021/9/2</a:t>
            </a:fld>
            <a:endParaRPr lang="zh-CN" altLang="en-US"/>
          </a:p>
        </p:txBody>
      </p:sp>
      <p:sp>
        <p:nvSpPr>
          <p:cNvPr id="3" name="页脚占位符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77863" y="6042025"/>
            <a:ext cx="6297612" cy="365125"/>
          </a:xfrm>
        </p:spPr>
        <p:txBody>
          <a:bodyPr/>
          <a:lstStyle>
            <a:lvl1pPr algn="l">
              <a:spcBef>
                <a:spcPct val="0"/>
              </a:spcBef>
              <a:defRPr sz="1350">
                <a:solidFill>
                  <a:prstClr val="black">
                    <a:tint val="75000"/>
                  </a:prstClr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89963" y="6042025"/>
            <a:ext cx="684212" cy="365125"/>
          </a:xfrm>
        </p:spPr>
        <p:txBody>
          <a:bodyPr/>
          <a:lstStyle>
            <a:lvl1pPr algn="l">
              <a:spcBef>
                <a:spcPct val="0"/>
              </a:spcBef>
              <a:defRPr sz="1350">
                <a:solidFill>
                  <a:srgbClr val="5FCBEF"/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B9285552-87F4-44D2-A352-8ECE9D49621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37584842"/>
      </p:ext>
    </p:extLst>
  </p:cSld>
  <p:clrMapOvr>
    <a:masterClrMapping/>
  </p:clrMapOvr>
  <p:transition spd="slow" advTm="3000">
    <p:random/>
  </p:transition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9215841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73326811"/>
      </p:ext>
    </p:extLst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75234462"/>
      </p:ext>
    </p:extLst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66870759"/>
      </p:ext>
    </p:extLst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67967646"/>
      </p:ext>
    </p:extLst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70957663"/>
      </p:ext>
    </p:extLst>
  </p:cSld>
  <p:clrMapOvr>
    <a:masterClrMapping/>
  </p:clrMapOvr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0990508"/>
      </p:ext>
    </p:extLst>
  </p:cSld>
  <p:clrMapOvr>
    <a:masterClrMapping/>
  </p:clrMapOvr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2655028"/>
      </p:ext>
    </p:extLst>
  </p:cSld>
  <p:clrMapOvr>
    <a:masterClrMapping/>
  </p:clrMapOvr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51163461"/>
      </p:ext>
    </p:extLst>
  </p:cSld>
  <p:clrMapOvr>
    <a:masterClrMapping/>
  </p:clrMapOvr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05663" y="6042025"/>
            <a:ext cx="911225" cy="365125"/>
          </a:xfrm>
        </p:spPr>
        <p:txBody>
          <a:bodyPr/>
          <a:lstStyle>
            <a:lvl1pPr>
              <a:spcBef>
                <a:spcPct val="0"/>
              </a:spcBef>
              <a:defRPr sz="1350">
                <a:solidFill>
                  <a:prstClr val="black">
                    <a:tint val="75000"/>
                  </a:prstClr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2D05E782-81B2-4E09-9194-AF5BC5BF3175}" type="datetimeFigureOut">
              <a:rPr lang="zh-CN" altLang="en-US"/>
              <a:pPr>
                <a:defRPr/>
              </a:pPr>
              <a:t>2021/9/2</a:t>
            </a:fld>
            <a:endParaRPr lang="zh-CN" altLang="en-US"/>
          </a:p>
        </p:txBody>
      </p:sp>
      <p:sp>
        <p:nvSpPr>
          <p:cNvPr id="3" name="页脚占位符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77863" y="6042025"/>
            <a:ext cx="6297612" cy="365125"/>
          </a:xfrm>
        </p:spPr>
        <p:txBody>
          <a:bodyPr/>
          <a:lstStyle>
            <a:lvl1pPr algn="l">
              <a:spcBef>
                <a:spcPct val="0"/>
              </a:spcBef>
              <a:defRPr sz="1350">
                <a:solidFill>
                  <a:prstClr val="black">
                    <a:tint val="75000"/>
                  </a:prstClr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89963" y="6042025"/>
            <a:ext cx="684212" cy="365125"/>
          </a:xfrm>
        </p:spPr>
        <p:txBody>
          <a:bodyPr/>
          <a:lstStyle>
            <a:lvl1pPr algn="l">
              <a:spcBef>
                <a:spcPct val="0"/>
              </a:spcBef>
              <a:defRPr sz="1350">
                <a:solidFill>
                  <a:srgbClr val="5FCBEF"/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7EB80D38-C9FC-43FF-A1C5-A808FB32CA4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62260959"/>
      </p:ext>
    </p:extLst>
  </p:cSld>
  <p:clrMapOvr>
    <a:masterClrMapping/>
  </p:clrMapOvr>
  <p:transition spd="slow" advTm="3000">
    <p:random/>
  </p:transition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21091562"/>
      </p:ext>
    </p:extLst>
  </p:cSld>
  <p:clrMapOvr>
    <a:masterClrMapping/>
  </p:clrMapOvr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5144659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99019249"/>
      </p:ext>
    </p:extLst>
  </p:cSld>
  <p:clrMapOvr>
    <a:masterClrMapping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13443998"/>
      </p:ext>
    </p:extLst>
  </p:cSld>
  <p:clrMapOvr>
    <a:masterClrMapping/>
  </p:clrMapOvr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26360013"/>
      </p:ext>
    </p:extLst>
  </p:cSld>
  <p:clrMapOvr>
    <a:masterClrMapping/>
  </p:clrMapOvr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442739"/>
      </p:ext>
    </p:extLst>
  </p:cSld>
  <p:clrMapOvr>
    <a:masterClrMapping/>
  </p:clrMapOvr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50011141"/>
      </p:ext>
    </p:extLst>
  </p:cSld>
  <p:clrMapOvr>
    <a:masterClrMapping/>
  </p:clrMapOvr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19797831"/>
      </p:ext>
    </p:extLst>
  </p:cSld>
  <p:clrMapOvr>
    <a:masterClrMapping/>
  </p:clrMapOvr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65355668"/>
      </p:ext>
    </p:extLst>
  </p:cSld>
  <p:clrMapOvr>
    <a:masterClrMapping/>
  </p:clrMapOvr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>
          <a:xfrm>
            <a:off x="7205663" y="6042025"/>
            <a:ext cx="911225" cy="365125"/>
          </a:xfrm>
        </p:spPr>
        <p:txBody>
          <a:bodyPr/>
          <a:lstStyle>
            <a:lvl1pPr>
              <a:spcBef>
                <a:spcPct val="0"/>
              </a:spcBef>
              <a:defRPr sz="1350">
                <a:solidFill>
                  <a:prstClr val="black">
                    <a:tint val="75000"/>
                  </a:prstClr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0E31E12-4D90-44F3-817F-029EB2C5305F}" type="datetimeFigureOut">
              <a:rPr lang="zh-CN" altLang="en-US"/>
              <a:pPr>
                <a:defRPr/>
              </a:pPr>
              <a:t>2021/9/2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>
          <a:xfrm>
            <a:off x="677863" y="6042025"/>
            <a:ext cx="6297612" cy="365125"/>
          </a:xfrm>
        </p:spPr>
        <p:txBody>
          <a:bodyPr/>
          <a:lstStyle>
            <a:lvl1pPr algn="l">
              <a:spcBef>
                <a:spcPct val="0"/>
              </a:spcBef>
              <a:defRPr sz="1350">
                <a:solidFill>
                  <a:prstClr val="black">
                    <a:tint val="75000"/>
                  </a:prstClr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589963" y="6042025"/>
            <a:ext cx="684212" cy="365125"/>
          </a:xfrm>
        </p:spPr>
        <p:txBody>
          <a:bodyPr/>
          <a:lstStyle>
            <a:lvl1pPr algn="l">
              <a:spcBef>
                <a:spcPct val="0"/>
              </a:spcBef>
              <a:defRPr sz="1350">
                <a:solidFill>
                  <a:prstClr val="black">
                    <a:tint val="75000"/>
                  </a:prstClr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F36F1F5-5721-4975-BB38-6198D10483F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13172072"/>
      </p:ext>
    </p:extLst>
  </p:cSld>
  <p:clrMapOvr>
    <a:masterClrMapping/>
  </p:clrMapOvr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2605371"/>
      </p:ext>
    </p:extLst>
  </p:cSld>
  <p:clrMapOvr>
    <a:masterClrMapping/>
  </p:clrMapOvr>
  <p:transition spd="slow" advClick="0" advTm="4000">
    <p:comb/>
  </p:transition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标题幻灯片">
    <p:bg>
      <p:bgPr>
        <a:solidFill>
          <a:schemeClr val="accent1">
            <a:lumMod val="90000"/>
            <a:lumOff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87202600"/>
      </p:ext>
    </p:extLst>
  </p:cSld>
  <p:clrMapOvr>
    <a:masterClrMapping/>
  </p:clrMapOvr>
  <p:transition spd="slow"/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菱形 6"/>
          <p:cNvSpPr/>
          <p:nvPr userDrawn="1"/>
        </p:nvSpPr>
        <p:spPr>
          <a:xfrm>
            <a:off x="127000" y="136525"/>
            <a:ext cx="539750" cy="539750"/>
          </a:xfrm>
          <a:prstGeom prst="diamond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350">
              <a:solidFill>
                <a:prstClr val="white"/>
              </a:solidFill>
            </a:endParaRPr>
          </a:p>
        </p:txBody>
      </p:sp>
      <p:sp>
        <p:nvSpPr>
          <p:cNvPr id="3" name="菱形 2"/>
          <p:cNvSpPr/>
          <p:nvPr userDrawn="1"/>
        </p:nvSpPr>
        <p:spPr>
          <a:xfrm>
            <a:off x="190500" y="136525"/>
            <a:ext cx="539750" cy="539750"/>
          </a:xfrm>
          <a:prstGeom prst="diamond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35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9859536"/>
      </p:ext>
    </p:extLst>
  </p:cSld>
  <p:clrMapOvr>
    <a:masterClrMapping/>
  </p:clrMapOvr>
  <p:transition spd="slow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6356600"/>
      </p:ext>
    </p:extLst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8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00256532"/>
      </p:ext>
    </p:extLst>
  </p:cSld>
  <p:clrMapOvr>
    <a:masterClrMapping/>
  </p:clrMapOvr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05663" y="6042025"/>
            <a:ext cx="911225" cy="365125"/>
          </a:xfrm>
        </p:spPr>
        <p:txBody>
          <a:bodyPr/>
          <a:lstStyle>
            <a:lvl1pPr>
              <a:spcBef>
                <a:spcPct val="0"/>
              </a:spcBef>
              <a:defRPr sz="1350">
                <a:solidFill>
                  <a:prstClr val="black">
                    <a:tint val="75000"/>
                  </a:prstClr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2886925E-FC36-4D83-A43B-4F084C27355C}" type="datetimeFigureOut">
              <a:rPr lang="zh-CN" altLang="en-US"/>
              <a:pPr>
                <a:defRPr/>
              </a:pPr>
              <a:t>2021/9/2</a:t>
            </a:fld>
            <a:endParaRPr lang="zh-CN" altLang="en-US"/>
          </a:p>
        </p:txBody>
      </p:sp>
      <p:sp>
        <p:nvSpPr>
          <p:cNvPr id="3" name="页脚占位符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77863" y="6042025"/>
            <a:ext cx="6297612" cy="365125"/>
          </a:xfrm>
        </p:spPr>
        <p:txBody>
          <a:bodyPr/>
          <a:lstStyle>
            <a:lvl1pPr algn="l">
              <a:spcBef>
                <a:spcPct val="0"/>
              </a:spcBef>
              <a:defRPr sz="1350">
                <a:solidFill>
                  <a:prstClr val="black">
                    <a:tint val="75000"/>
                  </a:prstClr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89963" y="6042025"/>
            <a:ext cx="684212" cy="365125"/>
          </a:xfrm>
        </p:spPr>
        <p:txBody>
          <a:bodyPr/>
          <a:lstStyle>
            <a:lvl1pPr algn="l">
              <a:spcBef>
                <a:spcPct val="0"/>
              </a:spcBef>
              <a:defRPr sz="1350">
                <a:solidFill>
                  <a:srgbClr val="5FCBEF"/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36032A4D-3B56-427B-9606-99291F376DC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29362111"/>
      </p:ext>
    </p:extLst>
  </p:cSld>
  <p:clrMapOvr>
    <a:masterClrMapping/>
  </p:clrMapOvr>
  <p:transition spd="slow" advTm="3000">
    <p:random/>
  </p:transition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0671065"/>
      </p:ext>
    </p:extLst>
  </p:cSld>
  <p:clrMapOvr>
    <a:masterClrMapping/>
  </p:clrMapOvr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7022609"/>
      </p:ext>
    </p:extLst>
  </p:cSld>
  <p:clrMapOvr>
    <a:masterClrMapping/>
  </p:clrMapOvr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18305657"/>
      </p:ext>
    </p:extLst>
  </p:cSld>
  <p:clrMapOvr>
    <a:masterClrMapping/>
  </p:clrMapOvr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60224837"/>
      </p:ext>
    </p:extLst>
  </p:cSld>
  <p:clrMapOvr>
    <a:masterClrMapping/>
  </p:clrMapOvr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43837433"/>
      </p:ext>
    </p:extLst>
  </p:cSld>
  <p:clrMapOvr>
    <a:masterClrMapping/>
  </p:clrMapOvr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2796873"/>
      </p:ext>
    </p:extLst>
  </p:cSld>
  <p:clrMapOvr>
    <a:masterClrMapping/>
  </p:clrMapOvr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4857426"/>
      </p:ext>
    </p:extLst>
  </p:cSld>
  <p:clrMapOvr>
    <a:masterClrMapping/>
  </p:clrMapOvr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9040425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56011657"/>
      </p:ext>
    </p:extLst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05663" y="6042025"/>
            <a:ext cx="911225" cy="365125"/>
          </a:xfrm>
        </p:spPr>
        <p:txBody>
          <a:bodyPr/>
          <a:lstStyle>
            <a:lvl1pPr>
              <a:spcBef>
                <a:spcPct val="0"/>
              </a:spcBef>
              <a:defRPr sz="1350">
                <a:solidFill>
                  <a:prstClr val="black">
                    <a:tint val="75000"/>
                  </a:prstClr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3F36594D-9161-4B7E-83E4-5115E05B0E28}" type="datetimeFigureOut">
              <a:rPr lang="zh-CN" altLang="en-US"/>
              <a:pPr>
                <a:defRPr/>
              </a:pPr>
              <a:t>2021/9/2</a:t>
            </a:fld>
            <a:endParaRPr lang="zh-CN" altLang="en-US"/>
          </a:p>
        </p:txBody>
      </p:sp>
      <p:sp>
        <p:nvSpPr>
          <p:cNvPr id="3" name="页脚占位符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77863" y="6042025"/>
            <a:ext cx="6297612" cy="365125"/>
          </a:xfrm>
        </p:spPr>
        <p:txBody>
          <a:bodyPr/>
          <a:lstStyle>
            <a:lvl1pPr algn="l">
              <a:spcBef>
                <a:spcPct val="0"/>
              </a:spcBef>
              <a:defRPr sz="1350">
                <a:solidFill>
                  <a:prstClr val="black">
                    <a:tint val="75000"/>
                  </a:prstClr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89963" y="6042025"/>
            <a:ext cx="684212" cy="365125"/>
          </a:xfrm>
        </p:spPr>
        <p:txBody>
          <a:bodyPr/>
          <a:lstStyle>
            <a:lvl1pPr algn="l">
              <a:spcBef>
                <a:spcPct val="0"/>
              </a:spcBef>
              <a:defRPr sz="1350">
                <a:solidFill>
                  <a:srgbClr val="5FCBEF"/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7243231-02BA-4847-BDFF-F8BF20153F4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3443799"/>
      </p:ext>
    </p:extLst>
  </p:cSld>
  <p:clrMapOvr>
    <a:masterClrMapping/>
  </p:clrMapOvr>
  <p:transition spd="slow" advTm="3000">
    <p:random/>
  </p:transition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42168855"/>
      </p:ext>
    </p:extLst>
  </p:cSld>
  <p:clrMapOvr>
    <a:masterClrMapping/>
  </p:clrMapOvr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27354761"/>
      </p:ext>
    </p:extLst>
  </p:cSld>
  <p:clrMapOvr>
    <a:masterClrMapping/>
  </p:clrMapOvr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0391813"/>
      </p:ext>
    </p:extLst>
  </p:cSld>
  <p:clrMapOvr>
    <a:masterClrMapping/>
  </p:clrMapOvr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46339335"/>
      </p:ext>
    </p:extLst>
  </p:cSld>
  <p:clrMapOvr>
    <a:masterClrMapping/>
  </p:clrMapOvr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44455453"/>
      </p:ext>
    </p:extLst>
  </p:cSld>
  <p:clrMapOvr>
    <a:masterClrMapping/>
  </p:clrMapOvr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03743849"/>
      </p:ext>
    </p:extLst>
  </p:cSld>
  <p:clrMapOvr>
    <a:masterClrMapping/>
  </p:clrMapOvr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28052472"/>
      </p:ext>
    </p:extLst>
  </p:cSld>
  <p:clrMapOvr>
    <a:masterClrMapping/>
  </p:clrMapOvr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56552424"/>
      </p:ext>
    </p:extLst>
  </p:cSld>
  <p:clrMapOvr>
    <a:masterClrMapping/>
  </p:clrMapOvr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>
          <a:xfrm>
            <a:off x="7205663" y="6042025"/>
            <a:ext cx="911225" cy="365125"/>
          </a:xfrm>
        </p:spPr>
        <p:txBody>
          <a:bodyPr/>
          <a:lstStyle>
            <a:lvl1pPr>
              <a:spcBef>
                <a:spcPct val="0"/>
              </a:spcBef>
              <a:defRPr sz="1350">
                <a:solidFill>
                  <a:prstClr val="black">
                    <a:tint val="75000"/>
                  </a:prstClr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0E9179B-1862-48B3-BED6-83696E79C925}" type="datetimeFigureOut">
              <a:rPr lang="zh-CN" altLang="en-US"/>
              <a:pPr>
                <a:defRPr/>
              </a:pPr>
              <a:t>2021/9/2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>
          <a:xfrm>
            <a:off x="677863" y="6042025"/>
            <a:ext cx="6297612" cy="365125"/>
          </a:xfrm>
        </p:spPr>
        <p:txBody>
          <a:bodyPr/>
          <a:lstStyle>
            <a:lvl1pPr algn="l">
              <a:spcBef>
                <a:spcPct val="0"/>
              </a:spcBef>
              <a:defRPr sz="1350">
                <a:solidFill>
                  <a:prstClr val="black">
                    <a:tint val="75000"/>
                  </a:prstClr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589963" y="6042025"/>
            <a:ext cx="684212" cy="365125"/>
          </a:xfrm>
        </p:spPr>
        <p:txBody>
          <a:bodyPr/>
          <a:lstStyle>
            <a:lvl1pPr algn="l">
              <a:spcBef>
                <a:spcPct val="0"/>
              </a:spcBef>
              <a:defRPr sz="1350">
                <a:solidFill>
                  <a:prstClr val="black">
                    <a:tint val="75000"/>
                  </a:prstClr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55D8F71C-F482-47F1-9C0D-D002A483135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7594686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1974509"/>
      </p:ext>
    </p:extLst>
  </p:cSld>
  <p:clrMapOvr>
    <a:masterClrMapping/>
  </p:clrMapOvr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19535595"/>
      </p:ext>
    </p:extLst>
  </p:cSld>
  <p:clrMapOvr>
    <a:masterClrMapping/>
  </p:clrMapOvr>
  <p:transition spd="slow" advClick="0" advTm="4000">
    <p:comb/>
  </p:transition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标题幻灯片">
    <p:bg>
      <p:bgPr>
        <a:solidFill>
          <a:schemeClr val="accent1">
            <a:lumMod val="90000"/>
            <a:lumOff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12135615"/>
      </p:ext>
    </p:extLst>
  </p:cSld>
  <p:clrMapOvr>
    <a:masterClrMapping/>
  </p:clrMapOvr>
  <p:transition spd="slow"/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菱形 6"/>
          <p:cNvSpPr/>
          <p:nvPr userDrawn="1"/>
        </p:nvSpPr>
        <p:spPr>
          <a:xfrm>
            <a:off x="127000" y="136525"/>
            <a:ext cx="539750" cy="539750"/>
          </a:xfrm>
          <a:prstGeom prst="diamond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350">
              <a:solidFill>
                <a:prstClr val="white"/>
              </a:solidFill>
            </a:endParaRPr>
          </a:p>
        </p:txBody>
      </p:sp>
      <p:sp>
        <p:nvSpPr>
          <p:cNvPr id="3" name="菱形 2"/>
          <p:cNvSpPr/>
          <p:nvPr userDrawn="1"/>
        </p:nvSpPr>
        <p:spPr>
          <a:xfrm>
            <a:off x="190500" y="136525"/>
            <a:ext cx="539750" cy="539750"/>
          </a:xfrm>
          <a:prstGeom prst="diamond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35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575408"/>
      </p:ext>
    </p:extLst>
  </p:cSld>
  <p:clrMapOvr>
    <a:masterClrMapping/>
  </p:clrMapOvr>
  <p:transition spd="slow"/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9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52621009"/>
      </p:ext>
    </p:extLst>
  </p:cSld>
  <p:clrMapOvr>
    <a:masterClrMapping/>
  </p:clrMapOvr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05663" y="6042025"/>
            <a:ext cx="911225" cy="365125"/>
          </a:xfrm>
        </p:spPr>
        <p:txBody>
          <a:bodyPr/>
          <a:lstStyle>
            <a:lvl1pPr>
              <a:spcBef>
                <a:spcPct val="0"/>
              </a:spcBef>
              <a:defRPr sz="1350">
                <a:solidFill>
                  <a:prstClr val="black">
                    <a:tint val="75000"/>
                  </a:prstClr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7EB03615-169D-442A-96D4-7ED684C902F9}" type="datetimeFigureOut">
              <a:rPr lang="zh-CN" altLang="en-US"/>
              <a:pPr>
                <a:defRPr/>
              </a:pPr>
              <a:t>2021/9/2</a:t>
            </a:fld>
            <a:endParaRPr lang="zh-CN" altLang="en-US"/>
          </a:p>
        </p:txBody>
      </p:sp>
      <p:sp>
        <p:nvSpPr>
          <p:cNvPr id="3" name="页脚占位符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77863" y="6042025"/>
            <a:ext cx="6297612" cy="365125"/>
          </a:xfrm>
        </p:spPr>
        <p:txBody>
          <a:bodyPr/>
          <a:lstStyle>
            <a:lvl1pPr algn="l">
              <a:spcBef>
                <a:spcPct val="0"/>
              </a:spcBef>
              <a:defRPr sz="1350">
                <a:solidFill>
                  <a:prstClr val="black">
                    <a:tint val="75000"/>
                  </a:prstClr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89963" y="6042025"/>
            <a:ext cx="684212" cy="365125"/>
          </a:xfrm>
        </p:spPr>
        <p:txBody>
          <a:bodyPr/>
          <a:lstStyle>
            <a:lvl1pPr algn="l">
              <a:spcBef>
                <a:spcPct val="0"/>
              </a:spcBef>
              <a:defRPr sz="1350">
                <a:solidFill>
                  <a:srgbClr val="5FCBEF"/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4F4E4247-2D4B-4302-83E8-C3EAE84DB85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248279"/>
      </p:ext>
    </p:extLst>
  </p:cSld>
  <p:clrMapOvr>
    <a:masterClrMapping/>
  </p:clrMapOvr>
  <p:transition spd="slow" advTm="3000">
    <p:random/>
  </p:transition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57598978"/>
      </p:ext>
    </p:extLst>
  </p:cSld>
  <p:clrMapOvr>
    <a:masterClrMapping/>
  </p:clrMapOvr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2641126"/>
      </p:ext>
    </p:extLst>
  </p:cSld>
  <p:clrMapOvr>
    <a:masterClrMapping/>
  </p:clrMapOvr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67888428"/>
      </p:ext>
    </p:extLst>
  </p:cSld>
  <p:clrMapOvr>
    <a:masterClrMapping/>
  </p:clrMapOvr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72143301"/>
      </p:ext>
    </p:extLst>
  </p:cSld>
  <p:clrMapOvr>
    <a:masterClrMapping/>
  </p:clrMapOvr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7878740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38469900"/>
      </p:ext>
    </p:extLst>
  </p:cSld>
  <p:clrMapOvr>
    <a:masterClrMapping/>
  </p:clrMapOvr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6852384"/>
      </p:ext>
    </p:extLst>
  </p:cSld>
  <p:clrMapOvr>
    <a:masterClrMapping/>
  </p:clrMapOvr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90440982"/>
      </p:ext>
    </p:extLst>
  </p:cSld>
  <p:clrMapOvr>
    <a:masterClrMapping/>
  </p:clrMapOvr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462480"/>
      </p:ext>
    </p:extLst>
  </p:cSld>
  <p:clrMapOvr>
    <a:masterClrMapping/>
  </p:clrMapOvr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05663" y="6042025"/>
            <a:ext cx="911225" cy="365125"/>
          </a:xfrm>
        </p:spPr>
        <p:txBody>
          <a:bodyPr/>
          <a:lstStyle>
            <a:lvl1pPr>
              <a:spcBef>
                <a:spcPct val="0"/>
              </a:spcBef>
              <a:defRPr sz="1350">
                <a:solidFill>
                  <a:prstClr val="black">
                    <a:tint val="75000"/>
                  </a:prstClr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7E325612-6C78-440A-A6A4-547E56CBF339}" type="datetimeFigureOut">
              <a:rPr lang="zh-CN" altLang="en-US"/>
              <a:pPr>
                <a:defRPr/>
              </a:pPr>
              <a:t>2021/9/2</a:t>
            </a:fld>
            <a:endParaRPr lang="zh-CN" altLang="en-US"/>
          </a:p>
        </p:txBody>
      </p:sp>
      <p:sp>
        <p:nvSpPr>
          <p:cNvPr id="3" name="页脚占位符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77863" y="6042025"/>
            <a:ext cx="6297612" cy="365125"/>
          </a:xfrm>
        </p:spPr>
        <p:txBody>
          <a:bodyPr/>
          <a:lstStyle>
            <a:lvl1pPr algn="l">
              <a:spcBef>
                <a:spcPct val="0"/>
              </a:spcBef>
              <a:defRPr sz="1350">
                <a:solidFill>
                  <a:prstClr val="black">
                    <a:tint val="75000"/>
                  </a:prstClr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89963" y="6042025"/>
            <a:ext cx="684212" cy="365125"/>
          </a:xfrm>
        </p:spPr>
        <p:txBody>
          <a:bodyPr/>
          <a:lstStyle>
            <a:lvl1pPr algn="l">
              <a:spcBef>
                <a:spcPct val="0"/>
              </a:spcBef>
              <a:defRPr sz="1350">
                <a:solidFill>
                  <a:srgbClr val="5FCBEF"/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1522E20-F71E-4856-8C2B-5816B9B6B81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62067538"/>
      </p:ext>
    </p:extLst>
  </p:cSld>
  <p:clrMapOvr>
    <a:masterClrMapping/>
  </p:clrMapOvr>
  <p:transition spd="slow" advTm="3000">
    <p:random/>
  </p:transition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99142906"/>
      </p:ext>
    </p:extLst>
  </p:cSld>
  <p:clrMapOvr>
    <a:masterClrMapping/>
  </p:clrMapOvr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71035399"/>
      </p:ext>
    </p:extLst>
  </p:cSld>
  <p:clrMapOvr>
    <a:masterClrMapping/>
  </p:clrMapOvr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91637502"/>
      </p:ext>
    </p:extLst>
  </p:cSld>
  <p:clrMapOvr>
    <a:masterClrMapping/>
  </p:clrMapOvr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1446779"/>
      </p:ext>
    </p:extLst>
  </p:cSld>
  <p:clrMapOvr>
    <a:masterClrMapping/>
  </p:clrMapOvr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08770940"/>
      </p:ext>
    </p:extLst>
  </p:cSld>
  <p:clrMapOvr>
    <a:masterClrMapping/>
  </p:clrMapOvr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763968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0132F-27AD-4901-812E-8330D5487512}" type="datetimeFigureOut">
              <a:rPr lang="en-US" smtClean="0"/>
              <a:t>02-Sep-21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DB45D-C96A-4B08-B991-7A5C429990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02224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8366080"/>
      </p:ext>
    </p:extLst>
  </p:cSld>
  <p:clrMapOvr>
    <a:masterClrMapping/>
  </p:clrMapOvr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62065854"/>
      </p:ext>
    </p:extLst>
  </p:cSld>
  <p:clrMapOvr>
    <a:masterClrMapping/>
  </p:clrMapOvr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9675849"/>
      </p:ext>
    </p:extLst>
  </p:cSld>
  <p:clrMapOvr>
    <a:masterClrMapping/>
  </p:clrMapOvr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>
          <a:xfrm>
            <a:off x="7205663" y="6042025"/>
            <a:ext cx="911225" cy="365125"/>
          </a:xfrm>
        </p:spPr>
        <p:txBody>
          <a:bodyPr/>
          <a:lstStyle>
            <a:lvl1pPr>
              <a:spcBef>
                <a:spcPct val="0"/>
              </a:spcBef>
              <a:defRPr sz="1350">
                <a:solidFill>
                  <a:prstClr val="black">
                    <a:tint val="75000"/>
                  </a:prstClr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727892B-DAC4-4E01-8B90-5D10477D06A6}" type="datetimeFigureOut">
              <a:rPr lang="zh-CN" altLang="en-US"/>
              <a:pPr>
                <a:defRPr/>
              </a:pPr>
              <a:t>2021/9/2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>
          <a:xfrm>
            <a:off x="677863" y="6042025"/>
            <a:ext cx="6297612" cy="365125"/>
          </a:xfrm>
        </p:spPr>
        <p:txBody>
          <a:bodyPr/>
          <a:lstStyle>
            <a:lvl1pPr algn="l">
              <a:spcBef>
                <a:spcPct val="0"/>
              </a:spcBef>
              <a:defRPr sz="1350">
                <a:solidFill>
                  <a:prstClr val="black">
                    <a:tint val="75000"/>
                  </a:prstClr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589963" y="6042025"/>
            <a:ext cx="684212" cy="365125"/>
          </a:xfrm>
        </p:spPr>
        <p:txBody>
          <a:bodyPr/>
          <a:lstStyle>
            <a:lvl1pPr algn="l">
              <a:spcBef>
                <a:spcPct val="0"/>
              </a:spcBef>
              <a:defRPr sz="1350">
                <a:solidFill>
                  <a:prstClr val="black">
                    <a:tint val="75000"/>
                  </a:prstClr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BCA09FAE-D452-42AD-AE32-B89DFB3257C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59131459"/>
      </p:ext>
    </p:extLst>
  </p:cSld>
  <p:clrMapOvr>
    <a:masterClrMapping/>
  </p:clrMapOvr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82727672"/>
      </p:ext>
    </p:extLst>
  </p:cSld>
  <p:clrMapOvr>
    <a:masterClrMapping/>
  </p:clrMapOvr>
  <p:transition spd="slow" advClick="0" advTm="4000">
    <p:comb/>
  </p:transition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标题幻灯片">
    <p:bg>
      <p:bgPr>
        <a:solidFill>
          <a:schemeClr val="accent1">
            <a:lumMod val="90000"/>
            <a:lumOff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10660955"/>
      </p:ext>
    </p:extLst>
  </p:cSld>
  <p:clrMapOvr>
    <a:masterClrMapping/>
  </p:clrMapOvr>
  <p:transition spd="slow"/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菱形 6"/>
          <p:cNvSpPr/>
          <p:nvPr userDrawn="1"/>
        </p:nvSpPr>
        <p:spPr>
          <a:xfrm>
            <a:off x="127000" y="136525"/>
            <a:ext cx="539750" cy="539750"/>
          </a:xfrm>
          <a:prstGeom prst="diamond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350">
              <a:solidFill>
                <a:prstClr val="white"/>
              </a:solidFill>
            </a:endParaRPr>
          </a:p>
        </p:txBody>
      </p:sp>
      <p:sp>
        <p:nvSpPr>
          <p:cNvPr id="3" name="菱形 2"/>
          <p:cNvSpPr/>
          <p:nvPr userDrawn="1"/>
        </p:nvSpPr>
        <p:spPr>
          <a:xfrm>
            <a:off x="190500" y="136525"/>
            <a:ext cx="539750" cy="539750"/>
          </a:xfrm>
          <a:prstGeom prst="diamond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35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7340467"/>
      </p:ext>
    </p:extLst>
  </p:cSld>
  <p:clrMapOvr>
    <a:masterClrMapping/>
  </p:clrMapOvr>
  <p:transition spd="slow"/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>
          <a:xfrm>
            <a:off x="7205663" y="6042025"/>
            <a:ext cx="911225" cy="365125"/>
          </a:xfrm>
        </p:spPr>
        <p:txBody>
          <a:bodyPr/>
          <a:lstStyle>
            <a:lvl1pPr>
              <a:spcBef>
                <a:spcPct val="0"/>
              </a:spcBef>
              <a:defRPr sz="1350">
                <a:solidFill>
                  <a:prstClr val="black">
                    <a:tint val="75000"/>
                  </a:prstClr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BF34FF71-9800-4F7E-B6EA-4784AF50463E}" type="datetimeFigureOut">
              <a:rPr lang="zh-CN" altLang="en-US"/>
              <a:pPr>
                <a:defRPr/>
              </a:pPr>
              <a:t>2021/9/2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>
          <a:xfrm>
            <a:off x="677863" y="6042025"/>
            <a:ext cx="6297612" cy="365125"/>
          </a:xfrm>
        </p:spPr>
        <p:txBody>
          <a:bodyPr/>
          <a:lstStyle>
            <a:lvl1pPr algn="l">
              <a:spcBef>
                <a:spcPct val="0"/>
              </a:spcBef>
              <a:defRPr sz="1350">
                <a:solidFill>
                  <a:prstClr val="black">
                    <a:tint val="75000"/>
                  </a:prstClr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589963" y="6042025"/>
            <a:ext cx="684212" cy="365125"/>
          </a:xfrm>
        </p:spPr>
        <p:txBody>
          <a:bodyPr/>
          <a:lstStyle>
            <a:lvl1pPr algn="l">
              <a:spcBef>
                <a:spcPct val="0"/>
              </a:spcBef>
              <a:defRPr sz="1350">
                <a:solidFill>
                  <a:prstClr val="black">
                    <a:tint val="75000"/>
                  </a:prstClr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68C98D01-ACC2-4A54-9272-3D6429132DA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65941788"/>
      </p:ext>
    </p:extLst>
  </p:cSld>
  <p:clrMapOvr>
    <a:masterClrMapping/>
  </p:clrMapOvr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99216324"/>
      </p:ext>
    </p:extLst>
  </p:cSld>
  <p:clrMapOvr>
    <a:masterClrMapping/>
  </p:clrMapOvr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9965659"/>
      </p:ext>
    </p:extLst>
  </p:cSld>
  <p:clrMapOvr>
    <a:masterClrMapping/>
  </p:clrMapOvr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664199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89289486"/>
      </p:ext>
    </p:extLst>
  </p:cSld>
  <p:clrMapOvr>
    <a:masterClrMapping/>
  </p:clrMapOvr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2738335"/>
      </p:ext>
    </p:extLst>
  </p:cSld>
  <p:clrMapOvr>
    <a:masterClrMapping/>
  </p:clrMapOvr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92009580"/>
      </p:ext>
    </p:extLst>
  </p:cSld>
  <p:clrMapOvr>
    <a:masterClrMapping/>
  </p:clrMapOvr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9304716"/>
      </p:ext>
    </p:extLst>
  </p:cSld>
  <p:clrMapOvr>
    <a:masterClrMapping/>
  </p:clrMapOvr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7369806"/>
      </p:ext>
    </p:extLst>
  </p:cSld>
  <p:clrMapOvr>
    <a:masterClrMapping/>
  </p:clrMapOvr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6511044"/>
      </p:ext>
    </p:extLst>
  </p:cSld>
  <p:clrMapOvr>
    <a:masterClrMapping/>
  </p:clrMapOvr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23719421"/>
      </p:ext>
    </p:extLst>
  </p:cSld>
  <p:clrMapOvr>
    <a:masterClrMapping/>
  </p:clrMapOvr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37554177"/>
      </p:ext>
    </p:extLst>
  </p:cSld>
  <p:clrMapOvr>
    <a:masterClrMapping/>
  </p:clrMapOvr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26746532"/>
      </p:ext>
    </p:extLst>
  </p:cSld>
  <p:clrMapOvr>
    <a:masterClrMapping/>
  </p:clrMapOvr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41354278"/>
      </p:ext>
    </p:extLst>
  </p:cSld>
  <p:clrMapOvr>
    <a:masterClrMapping/>
  </p:clrMapOvr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4973344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561849"/>
      </p:ext>
    </p:extLst>
  </p:cSld>
  <p:clrMapOvr>
    <a:masterClrMapping/>
  </p:clrMapOvr>
</p:sldLayout>
</file>

<file path=ppt/slideLayouts/slideLayout3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36321842"/>
      </p:ext>
    </p:extLst>
  </p:cSld>
  <p:clrMapOvr>
    <a:masterClrMapping/>
  </p:clrMapOvr>
</p:sldLayout>
</file>

<file path=ppt/slideLayouts/slideLayout3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5821726"/>
      </p:ext>
    </p:extLst>
  </p:cSld>
  <p:clrMapOvr>
    <a:masterClrMapping/>
  </p:clrMapOvr>
</p:sldLayout>
</file>

<file path=ppt/slideLayouts/slideLayout3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88437598"/>
      </p:ext>
    </p:extLst>
  </p:cSld>
  <p:clrMapOvr>
    <a:masterClrMapping/>
  </p:clrMapOvr>
</p:sldLayout>
</file>

<file path=ppt/slideLayouts/slideLayout3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8326426"/>
      </p:ext>
    </p:extLst>
  </p:cSld>
  <p:clrMapOvr>
    <a:masterClrMapping/>
  </p:clrMapOvr>
</p:sldLayout>
</file>

<file path=ppt/slideLayouts/slideLayout3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13064898"/>
      </p:ext>
    </p:extLst>
  </p:cSld>
  <p:clrMapOvr>
    <a:masterClrMapping/>
  </p:clrMapOvr>
</p:sldLayout>
</file>

<file path=ppt/slideLayouts/slideLayout3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77978323"/>
      </p:ext>
    </p:extLst>
  </p:cSld>
  <p:clrMapOvr>
    <a:masterClrMapping/>
  </p:clrMapOvr>
</p:sldLayout>
</file>

<file path=ppt/slideLayouts/slideLayout3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21066794"/>
      </p:ext>
    </p:extLst>
  </p:cSld>
  <p:clrMapOvr>
    <a:masterClrMapping/>
  </p:clrMapOvr>
</p:sldLayout>
</file>

<file path=ppt/slideLayouts/slideLayout3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78221292"/>
      </p:ext>
    </p:extLst>
  </p:cSld>
  <p:clrMapOvr>
    <a:masterClrMapping/>
  </p:clrMapOvr>
</p:sldLayout>
</file>

<file path=ppt/slideLayouts/slideLayout3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图片占位符 7"/>
          <p:cNvSpPr>
            <a:spLocks noGrp="1"/>
          </p:cNvSpPr>
          <p:nvPr>
            <p:ph type="pic" sz="quarter" idx="10"/>
          </p:nvPr>
        </p:nvSpPr>
        <p:spPr>
          <a:xfrm>
            <a:off x="1536701" y="2055816"/>
            <a:ext cx="3357563" cy="1733551"/>
          </a:xfrm>
          <a:custGeom>
            <a:avLst/>
            <a:gdLst>
              <a:gd name="connsiteX0" fmla="*/ 0 w 3357563"/>
              <a:gd name="connsiteY0" fmla="*/ 0 h 1733550"/>
              <a:gd name="connsiteX1" fmla="*/ 3357563 w 3357563"/>
              <a:gd name="connsiteY1" fmla="*/ 0 h 1733550"/>
              <a:gd name="connsiteX2" fmla="*/ 3357563 w 3357563"/>
              <a:gd name="connsiteY2" fmla="*/ 1733550 h 1733550"/>
              <a:gd name="connsiteX3" fmla="*/ 0 w 3357563"/>
              <a:gd name="connsiteY3" fmla="*/ 1733550 h 1733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57563" h="1733550">
                <a:moveTo>
                  <a:pt x="0" y="0"/>
                </a:moveTo>
                <a:lnTo>
                  <a:pt x="3357563" y="0"/>
                </a:lnTo>
                <a:lnTo>
                  <a:pt x="3357563" y="1733550"/>
                </a:lnTo>
                <a:lnTo>
                  <a:pt x="0" y="1733550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zh-CN" altLang="en-US" noProof="0"/>
          </a:p>
        </p:txBody>
      </p:sp>
      <p:sp>
        <p:nvSpPr>
          <p:cNvPr id="9" name="图片占位符 8"/>
          <p:cNvSpPr>
            <a:spLocks noGrp="1"/>
          </p:cNvSpPr>
          <p:nvPr>
            <p:ph type="pic" sz="quarter" idx="11"/>
          </p:nvPr>
        </p:nvSpPr>
        <p:spPr>
          <a:xfrm>
            <a:off x="1536701" y="4005268"/>
            <a:ext cx="3357563" cy="1643063"/>
          </a:xfrm>
          <a:custGeom>
            <a:avLst/>
            <a:gdLst>
              <a:gd name="connsiteX0" fmla="*/ 0 w 3357563"/>
              <a:gd name="connsiteY0" fmla="*/ 0 h 1643063"/>
              <a:gd name="connsiteX1" fmla="*/ 3357563 w 3357563"/>
              <a:gd name="connsiteY1" fmla="*/ 0 h 1643063"/>
              <a:gd name="connsiteX2" fmla="*/ 3357563 w 3357563"/>
              <a:gd name="connsiteY2" fmla="*/ 1643063 h 1643063"/>
              <a:gd name="connsiteX3" fmla="*/ 0 w 3357563"/>
              <a:gd name="connsiteY3" fmla="*/ 1643063 h 16430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57563" h="1643063">
                <a:moveTo>
                  <a:pt x="0" y="0"/>
                </a:moveTo>
                <a:lnTo>
                  <a:pt x="3357563" y="0"/>
                </a:lnTo>
                <a:lnTo>
                  <a:pt x="3357563" y="1643063"/>
                </a:lnTo>
                <a:lnTo>
                  <a:pt x="0" y="1643063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zh-CN" altLang="en-US" noProof="0"/>
          </a:p>
        </p:txBody>
      </p:sp>
    </p:spTree>
    <p:extLst>
      <p:ext uri="{BB962C8B-B14F-4D97-AF65-F5344CB8AC3E}">
        <p14:creationId xmlns:p14="http://schemas.microsoft.com/office/powerpoint/2010/main" val="884403754"/>
      </p:ext>
    </p:extLst>
  </p:cSld>
  <p:clrMapOvr>
    <a:masterClrMapping/>
  </p:clrMapOvr>
</p:sldLayout>
</file>

<file path=ppt/slideLayouts/slideLayout3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图片占位符 14"/>
          <p:cNvSpPr>
            <a:spLocks noGrp="1"/>
          </p:cNvSpPr>
          <p:nvPr>
            <p:ph type="pic" sz="quarter" idx="10"/>
          </p:nvPr>
        </p:nvSpPr>
        <p:spPr>
          <a:xfrm>
            <a:off x="2133483" y="2895601"/>
            <a:ext cx="7925036" cy="3097212"/>
          </a:xfrm>
          <a:custGeom>
            <a:avLst/>
            <a:gdLst>
              <a:gd name="connsiteX0" fmla="*/ 7183790 w 7925036"/>
              <a:gd name="connsiteY0" fmla="*/ 1616275 h 3097212"/>
              <a:gd name="connsiteX1" fmla="*/ 7925036 w 7925036"/>
              <a:gd name="connsiteY1" fmla="*/ 2356744 h 3097212"/>
              <a:gd name="connsiteX2" fmla="*/ 7183790 w 7925036"/>
              <a:gd name="connsiteY2" fmla="*/ 3097212 h 3097212"/>
              <a:gd name="connsiteX3" fmla="*/ 6442543 w 7925036"/>
              <a:gd name="connsiteY3" fmla="*/ 2356744 h 3097212"/>
              <a:gd name="connsiteX4" fmla="*/ 3942686 w 7925036"/>
              <a:gd name="connsiteY4" fmla="*/ 1616275 h 3097212"/>
              <a:gd name="connsiteX5" fmla="*/ 4683931 w 7925036"/>
              <a:gd name="connsiteY5" fmla="*/ 2356744 h 3097212"/>
              <a:gd name="connsiteX6" fmla="*/ 3942686 w 7925036"/>
              <a:gd name="connsiteY6" fmla="*/ 3097212 h 3097212"/>
              <a:gd name="connsiteX7" fmla="*/ 3201438 w 7925036"/>
              <a:gd name="connsiteY7" fmla="*/ 2356744 h 3097212"/>
              <a:gd name="connsiteX8" fmla="*/ 741248 w 7925036"/>
              <a:gd name="connsiteY8" fmla="*/ 1616275 h 3097212"/>
              <a:gd name="connsiteX9" fmla="*/ 1482494 w 7925036"/>
              <a:gd name="connsiteY9" fmla="*/ 2356744 h 3097212"/>
              <a:gd name="connsiteX10" fmla="*/ 741248 w 7925036"/>
              <a:gd name="connsiteY10" fmla="*/ 3097212 h 3097212"/>
              <a:gd name="connsiteX11" fmla="*/ 1 w 7925036"/>
              <a:gd name="connsiteY11" fmla="*/ 2356744 h 3097212"/>
              <a:gd name="connsiteX12" fmla="*/ 5537959 w 7925036"/>
              <a:gd name="connsiteY12" fmla="*/ 6223 h 3097212"/>
              <a:gd name="connsiteX13" fmla="*/ 7076454 w 7925036"/>
              <a:gd name="connsiteY13" fmla="*/ 1545496 h 3097212"/>
              <a:gd name="connsiteX14" fmla="*/ 5537959 w 7925036"/>
              <a:gd name="connsiteY14" fmla="*/ 3084768 h 3097212"/>
              <a:gd name="connsiteX15" fmla="*/ 3999465 w 7925036"/>
              <a:gd name="connsiteY15" fmla="*/ 1545496 h 3097212"/>
              <a:gd name="connsiteX16" fmla="*/ 2340410 w 7925036"/>
              <a:gd name="connsiteY16" fmla="*/ 6223 h 3097212"/>
              <a:gd name="connsiteX17" fmla="*/ 3879683 w 7925036"/>
              <a:gd name="connsiteY17" fmla="*/ 1545496 h 3097212"/>
              <a:gd name="connsiteX18" fmla="*/ 2340410 w 7925036"/>
              <a:gd name="connsiteY18" fmla="*/ 3084768 h 3097212"/>
              <a:gd name="connsiteX19" fmla="*/ 801137 w 7925036"/>
              <a:gd name="connsiteY19" fmla="*/ 1545496 h 3097212"/>
              <a:gd name="connsiteX20" fmla="*/ 7183790 w 7925036"/>
              <a:gd name="connsiteY20" fmla="*/ 0 h 3097212"/>
              <a:gd name="connsiteX21" fmla="*/ 7925036 w 7925036"/>
              <a:gd name="connsiteY21" fmla="*/ 741247 h 3097212"/>
              <a:gd name="connsiteX22" fmla="*/ 7183790 w 7925036"/>
              <a:gd name="connsiteY22" fmla="*/ 1482493 h 3097212"/>
              <a:gd name="connsiteX23" fmla="*/ 6442543 w 7925036"/>
              <a:gd name="connsiteY23" fmla="*/ 741247 h 3097212"/>
              <a:gd name="connsiteX24" fmla="*/ 3942686 w 7925036"/>
              <a:gd name="connsiteY24" fmla="*/ 0 h 3097212"/>
              <a:gd name="connsiteX25" fmla="*/ 4683931 w 7925036"/>
              <a:gd name="connsiteY25" fmla="*/ 741247 h 3097212"/>
              <a:gd name="connsiteX26" fmla="*/ 3942686 w 7925036"/>
              <a:gd name="connsiteY26" fmla="*/ 1482493 h 3097212"/>
              <a:gd name="connsiteX27" fmla="*/ 3201438 w 7925036"/>
              <a:gd name="connsiteY27" fmla="*/ 741247 h 3097212"/>
              <a:gd name="connsiteX28" fmla="*/ 741247 w 7925036"/>
              <a:gd name="connsiteY28" fmla="*/ 0 h 3097212"/>
              <a:gd name="connsiteX29" fmla="*/ 1482493 w 7925036"/>
              <a:gd name="connsiteY29" fmla="*/ 741247 h 3097212"/>
              <a:gd name="connsiteX30" fmla="*/ 741247 w 7925036"/>
              <a:gd name="connsiteY30" fmla="*/ 1482493 h 3097212"/>
              <a:gd name="connsiteX31" fmla="*/ 0 w 7925036"/>
              <a:gd name="connsiteY31" fmla="*/ 741247 h 3097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7925036" h="3097212">
                <a:moveTo>
                  <a:pt x="7183790" y="1616275"/>
                </a:moveTo>
                <a:lnTo>
                  <a:pt x="7925036" y="2356744"/>
                </a:lnTo>
                <a:lnTo>
                  <a:pt x="7183790" y="3097212"/>
                </a:lnTo>
                <a:lnTo>
                  <a:pt x="6442543" y="2356744"/>
                </a:lnTo>
                <a:close/>
                <a:moveTo>
                  <a:pt x="3942686" y="1616275"/>
                </a:moveTo>
                <a:lnTo>
                  <a:pt x="4683931" y="2356744"/>
                </a:lnTo>
                <a:lnTo>
                  <a:pt x="3942686" y="3097212"/>
                </a:lnTo>
                <a:lnTo>
                  <a:pt x="3201438" y="2356744"/>
                </a:lnTo>
                <a:close/>
                <a:moveTo>
                  <a:pt x="741248" y="1616275"/>
                </a:moveTo>
                <a:lnTo>
                  <a:pt x="1482494" y="2356744"/>
                </a:lnTo>
                <a:lnTo>
                  <a:pt x="741248" y="3097212"/>
                </a:lnTo>
                <a:lnTo>
                  <a:pt x="1" y="2356744"/>
                </a:lnTo>
                <a:close/>
                <a:moveTo>
                  <a:pt x="5537959" y="6223"/>
                </a:moveTo>
                <a:lnTo>
                  <a:pt x="7076454" y="1545496"/>
                </a:lnTo>
                <a:lnTo>
                  <a:pt x="5537959" y="3084768"/>
                </a:lnTo>
                <a:lnTo>
                  <a:pt x="3999465" y="1545496"/>
                </a:lnTo>
                <a:close/>
                <a:moveTo>
                  <a:pt x="2340410" y="6223"/>
                </a:moveTo>
                <a:lnTo>
                  <a:pt x="3879683" y="1545496"/>
                </a:lnTo>
                <a:lnTo>
                  <a:pt x="2340410" y="3084768"/>
                </a:lnTo>
                <a:lnTo>
                  <a:pt x="801137" y="1545496"/>
                </a:lnTo>
                <a:close/>
                <a:moveTo>
                  <a:pt x="7183790" y="0"/>
                </a:moveTo>
                <a:lnTo>
                  <a:pt x="7925036" y="741247"/>
                </a:lnTo>
                <a:lnTo>
                  <a:pt x="7183790" y="1482493"/>
                </a:lnTo>
                <a:lnTo>
                  <a:pt x="6442543" y="741247"/>
                </a:lnTo>
                <a:close/>
                <a:moveTo>
                  <a:pt x="3942686" y="0"/>
                </a:moveTo>
                <a:lnTo>
                  <a:pt x="4683931" y="741247"/>
                </a:lnTo>
                <a:lnTo>
                  <a:pt x="3942686" y="1482493"/>
                </a:lnTo>
                <a:lnTo>
                  <a:pt x="3201438" y="741247"/>
                </a:lnTo>
                <a:close/>
                <a:moveTo>
                  <a:pt x="741247" y="0"/>
                </a:moveTo>
                <a:lnTo>
                  <a:pt x="1482493" y="741247"/>
                </a:lnTo>
                <a:lnTo>
                  <a:pt x="741247" y="1482493"/>
                </a:lnTo>
                <a:lnTo>
                  <a:pt x="0" y="741247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zh-CN" altLang="en-US" noProof="0"/>
          </a:p>
        </p:txBody>
      </p:sp>
    </p:spTree>
    <p:extLst>
      <p:ext uri="{BB962C8B-B14F-4D97-AF65-F5344CB8AC3E}">
        <p14:creationId xmlns:p14="http://schemas.microsoft.com/office/powerpoint/2010/main" val="143703265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64331002"/>
      </p:ext>
    </p:extLst>
  </p:cSld>
  <p:clrMapOvr>
    <a:masterClrMapping/>
  </p:clrMapOvr>
</p:sldLayout>
</file>

<file path=ppt/slideLayouts/slideLayout3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图片占位符 10"/>
          <p:cNvSpPr>
            <a:spLocks noGrp="1"/>
          </p:cNvSpPr>
          <p:nvPr>
            <p:ph type="pic" sz="quarter" idx="10"/>
          </p:nvPr>
        </p:nvSpPr>
        <p:spPr>
          <a:xfrm>
            <a:off x="1602562" y="2349501"/>
            <a:ext cx="2715668" cy="1871664"/>
          </a:xfrm>
          <a:custGeom>
            <a:avLst/>
            <a:gdLst>
              <a:gd name="connsiteX0" fmla="*/ 378694 w 2715668"/>
              <a:gd name="connsiteY0" fmla="*/ 0 h 1871664"/>
              <a:gd name="connsiteX1" fmla="*/ 2715668 w 2715668"/>
              <a:gd name="connsiteY1" fmla="*/ 0 h 1871664"/>
              <a:gd name="connsiteX2" fmla="*/ 2715668 w 2715668"/>
              <a:gd name="connsiteY2" fmla="*/ 1492970 h 1871664"/>
              <a:gd name="connsiteX3" fmla="*/ 2336974 w 2715668"/>
              <a:gd name="connsiteY3" fmla="*/ 1871664 h 1871664"/>
              <a:gd name="connsiteX4" fmla="*/ 0 w 2715668"/>
              <a:gd name="connsiteY4" fmla="*/ 1871664 h 1871664"/>
              <a:gd name="connsiteX5" fmla="*/ 0 w 2715668"/>
              <a:gd name="connsiteY5" fmla="*/ 378694 h 1871664"/>
              <a:gd name="connsiteX6" fmla="*/ 378694 w 2715668"/>
              <a:gd name="connsiteY6" fmla="*/ 0 h 1871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15668" h="1871664">
                <a:moveTo>
                  <a:pt x="378694" y="0"/>
                </a:moveTo>
                <a:lnTo>
                  <a:pt x="2715668" y="0"/>
                </a:lnTo>
                <a:lnTo>
                  <a:pt x="2715668" y="1492970"/>
                </a:lnTo>
                <a:cubicBezTo>
                  <a:pt x="2715668" y="1702117"/>
                  <a:pt x="2546121" y="1871664"/>
                  <a:pt x="2336974" y="1871664"/>
                </a:cubicBezTo>
                <a:lnTo>
                  <a:pt x="0" y="1871664"/>
                </a:lnTo>
                <a:lnTo>
                  <a:pt x="0" y="378694"/>
                </a:lnTo>
                <a:cubicBezTo>
                  <a:pt x="0" y="169547"/>
                  <a:pt x="169547" y="0"/>
                  <a:pt x="378694" y="0"/>
                </a:cubicBez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zh-CN" altLang="en-US" noProof="0"/>
          </a:p>
        </p:txBody>
      </p:sp>
      <p:sp>
        <p:nvSpPr>
          <p:cNvPr id="12" name="图片占位符 11"/>
          <p:cNvSpPr>
            <a:spLocks noGrp="1"/>
          </p:cNvSpPr>
          <p:nvPr>
            <p:ph type="pic" sz="quarter" idx="11"/>
          </p:nvPr>
        </p:nvSpPr>
        <p:spPr>
          <a:xfrm>
            <a:off x="4739200" y="2349501"/>
            <a:ext cx="2713605" cy="1871664"/>
          </a:xfrm>
          <a:custGeom>
            <a:avLst/>
            <a:gdLst>
              <a:gd name="connsiteX0" fmla="*/ 395183 w 2713605"/>
              <a:gd name="connsiteY0" fmla="*/ 0 h 1871664"/>
              <a:gd name="connsiteX1" fmla="*/ 2713605 w 2713605"/>
              <a:gd name="connsiteY1" fmla="*/ 0 h 1871664"/>
              <a:gd name="connsiteX2" fmla="*/ 2713605 w 2713605"/>
              <a:gd name="connsiteY2" fmla="*/ 1476481 h 1871664"/>
              <a:gd name="connsiteX3" fmla="*/ 2318422 w 2713605"/>
              <a:gd name="connsiteY3" fmla="*/ 1871664 h 1871664"/>
              <a:gd name="connsiteX4" fmla="*/ 0 w 2713605"/>
              <a:gd name="connsiteY4" fmla="*/ 1871664 h 1871664"/>
              <a:gd name="connsiteX5" fmla="*/ 0 w 2713605"/>
              <a:gd name="connsiteY5" fmla="*/ 395183 h 1871664"/>
              <a:gd name="connsiteX6" fmla="*/ 395183 w 2713605"/>
              <a:gd name="connsiteY6" fmla="*/ 0 h 1871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13605" h="1871664">
                <a:moveTo>
                  <a:pt x="395183" y="0"/>
                </a:moveTo>
                <a:lnTo>
                  <a:pt x="2713605" y="0"/>
                </a:lnTo>
                <a:lnTo>
                  <a:pt x="2713605" y="1476481"/>
                </a:lnTo>
                <a:cubicBezTo>
                  <a:pt x="2713605" y="1694735"/>
                  <a:pt x="2536676" y="1871664"/>
                  <a:pt x="2318422" y="1871664"/>
                </a:cubicBezTo>
                <a:lnTo>
                  <a:pt x="0" y="1871664"/>
                </a:lnTo>
                <a:lnTo>
                  <a:pt x="0" y="395183"/>
                </a:lnTo>
                <a:cubicBezTo>
                  <a:pt x="0" y="176929"/>
                  <a:pt x="176929" y="0"/>
                  <a:pt x="395183" y="0"/>
                </a:cubicBez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zh-CN" altLang="en-US" noProof="0"/>
          </a:p>
        </p:txBody>
      </p:sp>
      <p:sp>
        <p:nvSpPr>
          <p:cNvPr id="13" name="图片占位符 12"/>
          <p:cNvSpPr>
            <a:spLocks noGrp="1"/>
          </p:cNvSpPr>
          <p:nvPr>
            <p:ph type="pic" sz="quarter" idx="12"/>
          </p:nvPr>
        </p:nvSpPr>
        <p:spPr>
          <a:xfrm>
            <a:off x="7873775" y="2349501"/>
            <a:ext cx="2715668" cy="1871664"/>
          </a:xfrm>
          <a:custGeom>
            <a:avLst/>
            <a:gdLst>
              <a:gd name="connsiteX0" fmla="*/ 378694 w 2715668"/>
              <a:gd name="connsiteY0" fmla="*/ 0 h 1871664"/>
              <a:gd name="connsiteX1" fmla="*/ 2715668 w 2715668"/>
              <a:gd name="connsiteY1" fmla="*/ 0 h 1871664"/>
              <a:gd name="connsiteX2" fmla="*/ 2715668 w 2715668"/>
              <a:gd name="connsiteY2" fmla="*/ 1492970 h 1871664"/>
              <a:gd name="connsiteX3" fmla="*/ 2336974 w 2715668"/>
              <a:gd name="connsiteY3" fmla="*/ 1871664 h 1871664"/>
              <a:gd name="connsiteX4" fmla="*/ 0 w 2715668"/>
              <a:gd name="connsiteY4" fmla="*/ 1871664 h 1871664"/>
              <a:gd name="connsiteX5" fmla="*/ 0 w 2715668"/>
              <a:gd name="connsiteY5" fmla="*/ 378694 h 1871664"/>
              <a:gd name="connsiteX6" fmla="*/ 378694 w 2715668"/>
              <a:gd name="connsiteY6" fmla="*/ 0 h 1871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15668" h="1871664">
                <a:moveTo>
                  <a:pt x="378694" y="0"/>
                </a:moveTo>
                <a:lnTo>
                  <a:pt x="2715668" y="0"/>
                </a:lnTo>
                <a:lnTo>
                  <a:pt x="2715668" y="1492970"/>
                </a:lnTo>
                <a:cubicBezTo>
                  <a:pt x="2715668" y="1702117"/>
                  <a:pt x="2546121" y="1871664"/>
                  <a:pt x="2336974" y="1871664"/>
                </a:cubicBezTo>
                <a:lnTo>
                  <a:pt x="0" y="1871664"/>
                </a:lnTo>
                <a:lnTo>
                  <a:pt x="0" y="378694"/>
                </a:lnTo>
                <a:cubicBezTo>
                  <a:pt x="0" y="169547"/>
                  <a:pt x="169547" y="0"/>
                  <a:pt x="378694" y="0"/>
                </a:cubicBez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zh-CN" altLang="en-US" noProof="0"/>
          </a:p>
        </p:txBody>
      </p:sp>
    </p:spTree>
    <p:extLst>
      <p:ext uri="{BB962C8B-B14F-4D97-AF65-F5344CB8AC3E}">
        <p14:creationId xmlns:p14="http://schemas.microsoft.com/office/powerpoint/2010/main" val="853071549"/>
      </p:ext>
    </p:extLst>
  </p:cSld>
  <p:clrMapOvr>
    <a:masterClrMapping/>
  </p:clrMapOvr>
</p:sldLayout>
</file>

<file path=ppt/slideLayouts/slideLayout3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图片占位符 6"/>
          <p:cNvSpPr>
            <a:spLocks noGrp="1"/>
          </p:cNvSpPr>
          <p:nvPr>
            <p:ph type="pic" sz="quarter" idx="10"/>
          </p:nvPr>
        </p:nvSpPr>
        <p:spPr>
          <a:xfrm>
            <a:off x="1274240" y="1882723"/>
            <a:ext cx="4921473" cy="4154963"/>
          </a:xfrm>
          <a:custGeom>
            <a:avLst/>
            <a:gdLst>
              <a:gd name="connsiteX0" fmla="*/ 2132019 w 4921473"/>
              <a:gd name="connsiteY0" fmla="*/ 3483422 h 4154963"/>
              <a:gd name="connsiteX1" fmla="*/ 2796098 w 4921473"/>
              <a:gd name="connsiteY1" fmla="*/ 3483422 h 4154963"/>
              <a:gd name="connsiteX2" fmla="*/ 2796098 w 4921473"/>
              <a:gd name="connsiteY2" fmla="*/ 4154963 h 4154963"/>
              <a:gd name="connsiteX3" fmla="*/ 2132019 w 4921473"/>
              <a:gd name="connsiteY3" fmla="*/ 4154963 h 4154963"/>
              <a:gd name="connsiteX4" fmla="*/ 1427727 w 4921473"/>
              <a:gd name="connsiteY4" fmla="*/ 2801561 h 4154963"/>
              <a:gd name="connsiteX5" fmla="*/ 2078049 w 4921473"/>
              <a:gd name="connsiteY5" fmla="*/ 2801561 h 4154963"/>
              <a:gd name="connsiteX6" fmla="*/ 2078049 w 4921473"/>
              <a:gd name="connsiteY6" fmla="*/ 3463573 h 4154963"/>
              <a:gd name="connsiteX7" fmla="*/ 1427727 w 4921473"/>
              <a:gd name="connsiteY7" fmla="*/ 3463573 h 4154963"/>
              <a:gd name="connsiteX8" fmla="*/ 3556472 w 4921473"/>
              <a:gd name="connsiteY8" fmla="*/ 2086542 h 4154963"/>
              <a:gd name="connsiteX9" fmla="*/ 4224225 w 4921473"/>
              <a:gd name="connsiteY9" fmla="*/ 2086542 h 4154963"/>
              <a:gd name="connsiteX10" fmla="*/ 4224225 w 4921473"/>
              <a:gd name="connsiteY10" fmla="*/ 2744336 h 4154963"/>
              <a:gd name="connsiteX11" fmla="*/ 3556472 w 4921473"/>
              <a:gd name="connsiteY11" fmla="*/ 2744336 h 4154963"/>
              <a:gd name="connsiteX12" fmla="*/ 2124359 w 4921473"/>
              <a:gd name="connsiteY12" fmla="*/ 2086542 h 4154963"/>
              <a:gd name="connsiteX13" fmla="*/ 2792112 w 4921473"/>
              <a:gd name="connsiteY13" fmla="*/ 2086542 h 4154963"/>
              <a:gd name="connsiteX14" fmla="*/ 3510162 w 4921473"/>
              <a:gd name="connsiteY14" fmla="*/ 2086542 h 4154963"/>
              <a:gd name="connsiteX15" fmla="*/ 3510162 w 4921473"/>
              <a:gd name="connsiteY15" fmla="*/ 2845120 h 4154963"/>
              <a:gd name="connsiteX16" fmla="*/ 3508423 w 4921473"/>
              <a:gd name="connsiteY16" fmla="*/ 2845120 h 4154963"/>
              <a:gd name="connsiteX17" fmla="*/ 3508423 w 4921473"/>
              <a:gd name="connsiteY17" fmla="*/ 3442112 h 4154963"/>
              <a:gd name="connsiteX18" fmla="*/ 2128032 w 4921473"/>
              <a:gd name="connsiteY18" fmla="*/ 3442112 h 4154963"/>
              <a:gd name="connsiteX19" fmla="*/ 2128032 w 4921473"/>
              <a:gd name="connsiteY19" fmla="*/ 2785541 h 4154963"/>
              <a:gd name="connsiteX20" fmla="*/ 2124359 w 4921473"/>
              <a:gd name="connsiteY20" fmla="*/ 2785541 h 4154963"/>
              <a:gd name="connsiteX21" fmla="*/ 686466 w 4921473"/>
              <a:gd name="connsiteY21" fmla="*/ 1377147 h 4154963"/>
              <a:gd name="connsiteX22" fmla="*/ 2078049 w 4921473"/>
              <a:gd name="connsiteY22" fmla="*/ 1377147 h 4154963"/>
              <a:gd name="connsiteX23" fmla="*/ 2078049 w 4921473"/>
              <a:gd name="connsiteY23" fmla="*/ 2757537 h 4154963"/>
              <a:gd name="connsiteX24" fmla="*/ 686466 w 4921473"/>
              <a:gd name="connsiteY24" fmla="*/ 2757537 h 4154963"/>
              <a:gd name="connsiteX25" fmla="*/ 1 w 4921473"/>
              <a:gd name="connsiteY25" fmla="*/ 1373614 h 4154963"/>
              <a:gd name="connsiteX26" fmla="*/ 652889 w 4921473"/>
              <a:gd name="connsiteY26" fmla="*/ 1373614 h 4154963"/>
              <a:gd name="connsiteX27" fmla="*/ 652889 w 4921473"/>
              <a:gd name="connsiteY27" fmla="*/ 2045230 h 4154963"/>
              <a:gd name="connsiteX28" fmla="*/ 1 w 4921473"/>
              <a:gd name="connsiteY28" fmla="*/ 2045230 h 4154963"/>
              <a:gd name="connsiteX29" fmla="*/ 2123130 w 4921473"/>
              <a:gd name="connsiteY29" fmla="*/ 682259 h 4154963"/>
              <a:gd name="connsiteX30" fmla="*/ 2790883 w 4921473"/>
              <a:gd name="connsiteY30" fmla="*/ 682259 h 4154963"/>
              <a:gd name="connsiteX31" fmla="*/ 2790883 w 4921473"/>
              <a:gd name="connsiteY31" fmla="*/ 1370536 h 4154963"/>
              <a:gd name="connsiteX32" fmla="*/ 2794979 w 4921473"/>
              <a:gd name="connsiteY32" fmla="*/ 1370536 h 4154963"/>
              <a:gd name="connsiteX33" fmla="*/ 2794979 w 4921473"/>
              <a:gd name="connsiteY33" fmla="*/ 2042152 h 4154963"/>
              <a:gd name="connsiteX34" fmla="*/ 2119034 w 4921473"/>
              <a:gd name="connsiteY34" fmla="*/ 2042152 h 4154963"/>
              <a:gd name="connsiteX35" fmla="*/ 2119034 w 4921473"/>
              <a:gd name="connsiteY35" fmla="*/ 1370536 h 4154963"/>
              <a:gd name="connsiteX36" fmla="*/ 2123130 w 4921473"/>
              <a:gd name="connsiteY36" fmla="*/ 1370536 h 4154963"/>
              <a:gd name="connsiteX37" fmla="*/ 2835964 w 4921473"/>
              <a:gd name="connsiteY37" fmla="*/ 1 h 4154963"/>
              <a:gd name="connsiteX38" fmla="*/ 4216355 w 4921473"/>
              <a:gd name="connsiteY38" fmla="*/ 1 h 4154963"/>
              <a:gd name="connsiteX39" fmla="*/ 4216355 w 4921473"/>
              <a:gd name="connsiteY39" fmla="*/ 682258 h 4154963"/>
              <a:gd name="connsiteX40" fmla="*/ 4921473 w 4921473"/>
              <a:gd name="connsiteY40" fmla="*/ 682258 h 4154963"/>
              <a:gd name="connsiteX41" fmla="*/ 4921473 w 4921473"/>
              <a:gd name="connsiteY41" fmla="*/ 2045230 h 4154963"/>
              <a:gd name="connsiteX42" fmla="*/ 4216355 w 4921473"/>
              <a:gd name="connsiteY42" fmla="*/ 2045230 h 4154963"/>
              <a:gd name="connsiteX43" fmla="*/ 3541082 w 4921473"/>
              <a:gd name="connsiteY43" fmla="*/ 2045230 h 4154963"/>
              <a:gd name="connsiteX44" fmla="*/ 2835964 w 4921473"/>
              <a:gd name="connsiteY44" fmla="*/ 2045230 h 4154963"/>
              <a:gd name="connsiteX45" fmla="*/ 689754 w 4921473"/>
              <a:gd name="connsiteY45" fmla="*/ 0 h 4154963"/>
              <a:gd name="connsiteX46" fmla="*/ 1421146 w 4921473"/>
              <a:gd name="connsiteY46" fmla="*/ 0 h 4154963"/>
              <a:gd name="connsiteX47" fmla="*/ 1576973 w 4921473"/>
              <a:gd name="connsiteY47" fmla="*/ 0 h 4154963"/>
              <a:gd name="connsiteX48" fmla="*/ 2078048 w 4921473"/>
              <a:gd name="connsiteY48" fmla="*/ 0 h 4154963"/>
              <a:gd name="connsiteX49" fmla="*/ 2078048 w 4921473"/>
              <a:gd name="connsiteY49" fmla="*/ 1327683 h 4154963"/>
              <a:gd name="connsiteX50" fmla="*/ 1427726 w 4921473"/>
              <a:gd name="connsiteY50" fmla="*/ 1327683 h 4154963"/>
              <a:gd name="connsiteX51" fmla="*/ 1421146 w 4921473"/>
              <a:gd name="connsiteY51" fmla="*/ 1327683 h 4154963"/>
              <a:gd name="connsiteX52" fmla="*/ 0 w 4921473"/>
              <a:gd name="connsiteY52" fmla="*/ 1327683 h 4154963"/>
              <a:gd name="connsiteX53" fmla="*/ 0 w 4921473"/>
              <a:gd name="connsiteY53" fmla="*/ 682257 h 4154963"/>
              <a:gd name="connsiteX54" fmla="*/ 689754 w 4921473"/>
              <a:gd name="connsiteY54" fmla="*/ 682257 h 41549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4921473" h="4154963">
                <a:moveTo>
                  <a:pt x="2132019" y="3483422"/>
                </a:moveTo>
                <a:lnTo>
                  <a:pt x="2796098" y="3483422"/>
                </a:lnTo>
                <a:lnTo>
                  <a:pt x="2796098" y="4154963"/>
                </a:lnTo>
                <a:lnTo>
                  <a:pt x="2132019" y="4154963"/>
                </a:lnTo>
                <a:close/>
                <a:moveTo>
                  <a:pt x="1427727" y="2801561"/>
                </a:moveTo>
                <a:lnTo>
                  <a:pt x="2078049" y="2801561"/>
                </a:lnTo>
                <a:lnTo>
                  <a:pt x="2078049" y="3463573"/>
                </a:lnTo>
                <a:lnTo>
                  <a:pt x="1427727" y="3463573"/>
                </a:lnTo>
                <a:close/>
                <a:moveTo>
                  <a:pt x="3556472" y="2086542"/>
                </a:moveTo>
                <a:lnTo>
                  <a:pt x="4224225" y="2086542"/>
                </a:lnTo>
                <a:lnTo>
                  <a:pt x="4224225" y="2744336"/>
                </a:lnTo>
                <a:lnTo>
                  <a:pt x="3556472" y="2744336"/>
                </a:lnTo>
                <a:close/>
                <a:moveTo>
                  <a:pt x="2124359" y="2086542"/>
                </a:moveTo>
                <a:lnTo>
                  <a:pt x="2792112" y="2086542"/>
                </a:lnTo>
                <a:lnTo>
                  <a:pt x="3510162" y="2086542"/>
                </a:lnTo>
                <a:lnTo>
                  <a:pt x="3510162" y="2845120"/>
                </a:lnTo>
                <a:lnTo>
                  <a:pt x="3508423" y="2845120"/>
                </a:lnTo>
                <a:lnTo>
                  <a:pt x="3508423" y="3442112"/>
                </a:lnTo>
                <a:lnTo>
                  <a:pt x="2128032" y="3442112"/>
                </a:lnTo>
                <a:lnTo>
                  <a:pt x="2128032" y="2785541"/>
                </a:lnTo>
                <a:lnTo>
                  <a:pt x="2124359" y="2785541"/>
                </a:lnTo>
                <a:close/>
                <a:moveTo>
                  <a:pt x="686466" y="1377147"/>
                </a:moveTo>
                <a:lnTo>
                  <a:pt x="2078049" y="1377147"/>
                </a:lnTo>
                <a:lnTo>
                  <a:pt x="2078049" y="2757537"/>
                </a:lnTo>
                <a:lnTo>
                  <a:pt x="686466" y="2757537"/>
                </a:lnTo>
                <a:close/>
                <a:moveTo>
                  <a:pt x="1" y="1373614"/>
                </a:moveTo>
                <a:lnTo>
                  <a:pt x="652889" y="1373614"/>
                </a:lnTo>
                <a:lnTo>
                  <a:pt x="652889" y="2045230"/>
                </a:lnTo>
                <a:lnTo>
                  <a:pt x="1" y="2045230"/>
                </a:lnTo>
                <a:close/>
                <a:moveTo>
                  <a:pt x="2123130" y="682259"/>
                </a:moveTo>
                <a:lnTo>
                  <a:pt x="2790883" y="682259"/>
                </a:lnTo>
                <a:lnTo>
                  <a:pt x="2790883" y="1370536"/>
                </a:lnTo>
                <a:lnTo>
                  <a:pt x="2794979" y="1370536"/>
                </a:lnTo>
                <a:lnTo>
                  <a:pt x="2794979" y="2042152"/>
                </a:lnTo>
                <a:lnTo>
                  <a:pt x="2119034" y="2042152"/>
                </a:lnTo>
                <a:lnTo>
                  <a:pt x="2119034" y="1370536"/>
                </a:lnTo>
                <a:lnTo>
                  <a:pt x="2123130" y="1370536"/>
                </a:lnTo>
                <a:close/>
                <a:moveTo>
                  <a:pt x="2835964" y="1"/>
                </a:moveTo>
                <a:lnTo>
                  <a:pt x="4216355" y="1"/>
                </a:lnTo>
                <a:lnTo>
                  <a:pt x="4216355" y="682258"/>
                </a:lnTo>
                <a:lnTo>
                  <a:pt x="4921473" y="682258"/>
                </a:lnTo>
                <a:lnTo>
                  <a:pt x="4921473" y="2045230"/>
                </a:lnTo>
                <a:lnTo>
                  <a:pt x="4216355" y="2045230"/>
                </a:lnTo>
                <a:lnTo>
                  <a:pt x="3541082" y="2045230"/>
                </a:lnTo>
                <a:lnTo>
                  <a:pt x="2835964" y="2045230"/>
                </a:lnTo>
                <a:close/>
                <a:moveTo>
                  <a:pt x="689754" y="0"/>
                </a:moveTo>
                <a:lnTo>
                  <a:pt x="1421146" y="0"/>
                </a:lnTo>
                <a:lnTo>
                  <a:pt x="1576973" y="0"/>
                </a:lnTo>
                <a:lnTo>
                  <a:pt x="2078048" y="0"/>
                </a:lnTo>
                <a:lnTo>
                  <a:pt x="2078048" y="1327683"/>
                </a:lnTo>
                <a:lnTo>
                  <a:pt x="1427726" y="1327683"/>
                </a:lnTo>
                <a:lnTo>
                  <a:pt x="1421146" y="1327683"/>
                </a:lnTo>
                <a:lnTo>
                  <a:pt x="0" y="1327683"/>
                </a:lnTo>
                <a:lnTo>
                  <a:pt x="0" y="682257"/>
                </a:lnTo>
                <a:lnTo>
                  <a:pt x="689754" y="682257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zh-CN" altLang="en-US" noProof="0"/>
          </a:p>
        </p:txBody>
      </p:sp>
    </p:spTree>
    <p:extLst>
      <p:ext uri="{BB962C8B-B14F-4D97-AF65-F5344CB8AC3E}">
        <p14:creationId xmlns:p14="http://schemas.microsoft.com/office/powerpoint/2010/main" val="4177227010"/>
      </p:ext>
    </p:extLst>
  </p:cSld>
  <p:clrMapOvr>
    <a:masterClrMapping/>
  </p:clrMapOvr>
</p:sldLayout>
</file>

<file path=ppt/slideLayouts/slideLayout3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图片占位符 7"/>
          <p:cNvSpPr>
            <a:spLocks noGrp="1"/>
          </p:cNvSpPr>
          <p:nvPr>
            <p:ph type="pic" sz="quarter" idx="10"/>
          </p:nvPr>
        </p:nvSpPr>
        <p:spPr>
          <a:xfrm>
            <a:off x="1644788" y="1840523"/>
            <a:ext cx="2240221" cy="2330857"/>
          </a:xfrm>
          <a:custGeom>
            <a:avLst/>
            <a:gdLst>
              <a:gd name="connsiteX0" fmla="*/ 251798 w 2240221"/>
              <a:gd name="connsiteY0" fmla="*/ 0 h 2330857"/>
              <a:gd name="connsiteX1" fmla="*/ 2240221 w 2240221"/>
              <a:gd name="connsiteY1" fmla="*/ 239393 h 2330857"/>
              <a:gd name="connsiteX2" fmla="*/ 1988423 w 2240221"/>
              <a:gd name="connsiteY2" fmla="*/ 2330857 h 2330857"/>
              <a:gd name="connsiteX3" fmla="*/ 0 w 2240221"/>
              <a:gd name="connsiteY3" fmla="*/ 2091464 h 2330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40221" h="2330857">
                <a:moveTo>
                  <a:pt x="251798" y="0"/>
                </a:moveTo>
                <a:lnTo>
                  <a:pt x="2240221" y="239393"/>
                </a:lnTo>
                <a:lnTo>
                  <a:pt x="1988423" y="2330857"/>
                </a:lnTo>
                <a:lnTo>
                  <a:pt x="0" y="2091464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zh-CN" altLang="en-US" noProof="0"/>
          </a:p>
        </p:txBody>
      </p:sp>
      <p:sp>
        <p:nvSpPr>
          <p:cNvPr id="9" name="图片占位符 8"/>
          <p:cNvSpPr>
            <a:spLocks noGrp="1"/>
          </p:cNvSpPr>
          <p:nvPr>
            <p:ph type="pic" sz="quarter" idx="11"/>
          </p:nvPr>
        </p:nvSpPr>
        <p:spPr>
          <a:xfrm>
            <a:off x="6610488" y="1840523"/>
            <a:ext cx="2240221" cy="2330857"/>
          </a:xfrm>
          <a:custGeom>
            <a:avLst/>
            <a:gdLst>
              <a:gd name="connsiteX0" fmla="*/ 251798 w 2240221"/>
              <a:gd name="connsiteY0" fmla="*/ 0 h 2330857"/>
              <a:gd name="connsiteX1" fmla="*/ 2240221 w 2240221"/>
              <a:gd name="connsiteY1" fmla="*/ 239393 h 2330857"/>
              <a:gd name="connsiteX2" fmla="*/ 1988423 w 2240221"/>
              <a:gd name="connsiteY2" fmla="*/ 2330857 h 2330857"/>
              <a:gd name="connsiteX3" fmla="*/ 0 w 2240221"/>
              <a:gd name="connsiteY3" fmla="*/ 2091464 h 2330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40221" h="2330857">
                <a:moveTo>
                  <a:pt x="251798" y="0"/>
                </a:moveTo>
                <a:lnTo>
                  <a:pt x="2240221" y="239393"/>
                </a:lnTo>
                <a:lnTo>
                  <a:pt x="1988423" y="2330857"/>
                </a:lnTo>
                <a:lnTo>
                  <a:pt x="0" y="2091464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zh-CN" altLang="en-US" noProof="0"/>
          </a:p>
        </p:txBody>
      </p:sp>
    </p:spTree>
    <p:extLst>
      <p:ext uri="{BB962C8B-B14F-4D97-AF65-F5344CB8AC3E}">
        <p14:creationId xmlns:p14="http://schemas.microsoft.com/office/powerpoint/2010/main" val="3881313200"/>
      </p:ext>
    </p:extLst>
  </p:cSld>
  <p:clrMapOvr>
    <a:masterClrMapping/>
  </p:clrMapOvr>
</p:sldLayout>
</file>

<file path=ppt/slideLayouts/slideLayout3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图片占位符 11"/>
          <p:cNvSpPr>
            <a:spLocks noGrp="1"/>
          </p:cNvSpPr>
          <p:nvPr>
            <p:ph type="pic" sz="quarter" idx="10"/>
          </p:nvPr>
        </p:nvSpPr>
        <p:spPr>
          <a:xfrm>
            <a:off x="5767388" y="1886745"/>
            <a:ext cx="4869099" cy="3459956"/>
          </a:xfrm>
          <a:custGeom>
            <a:avLst/>
            <a:gdLst>
              <a:gd name="connsiteX0" fmla="*/ 2473924 w 4869098"/>
              <a:gd name="connsiteY0" fmla="*/ 2213541 h 3459956"/>
              <a:gd name="connsiteX1" fmla="*/ 4869098 w 4869098"/>
              <a:gd name="connsiteY1" fmla="*/ 2456172 h 3459956"/>
              <a:gd name="connsiteX2" fmla="*/ 4869098 w 4869098"/>
              <a:gd name="connsiteY2" fmla="*/ 3459956 h 3459956"/>
              <a:gd name="connsiteX3" fmla="*/ 2473924 w 4869098"/>
              <a:gd name="connsiteY3" fmla="*/ 3453172 h 3459956"/>
              <a:gd name="connsiteX4" fmla="*/ 2473924 w 4869098"/>
              <a:gd name="connsiteY4" fmla="*/ 2213541 h 3459956"/>
              <a:gd name="connsiteX5" fmla="*/ 2398636 w 4869098"/>
              <a:gd name="connsiteY5" fmla="*/ 2213541 h 3459956"/>
              <a:gd name="connsiteX6" fmla="*/ 2398636 w 4869098"/>
              <a:gd name="connsiteY6" fmla="*/ 3453172 h 3459956"/>
              <a:gd name="connsiteX7" fmla="*/ 3462 w 4869098"/>
              <a:gd name="connsiteY7" fmla="*/ 3459956 h 3459956"/>
              <a:gd name="connsiteX8" fmla="*/ 3462 w 4869098"/>
              <a:gd name="connsiteY8" fmla="*/ 2456172 h 3459956"/>
              <a:gd name="connsiteX9" fmla="*/ 4869098 w 4869098"/>
              <a:gd name="connsiteY9" fmla="*/ 1030600 h 3459956"/>
              <a:gd name="connsiteX10" fmla="*/ 4869098 w 4869098"/>
              <a:gd name="connsiteY10" fmla="*/ 2410890 h 3459956"/>
              <a:gd name="connsiteX11" fmla="*/ 2472425 w 4869098"/>
              <a:gd name="connsiteY11" fmla="*/ 2162533 h 3459956"/>
              <a:gd name="connsiteX12" fmla="*/ 2469749 w 4869098"/>
              <a:gd name="connsiteY12" fmla="*/ 1267319 h 3459956"/>
              <a:gd name="connsiteX13" fmla="*/ 0 w 4869098"/>
              <a:gd name="connsiteY13" fmla="*/ 1030600 h 3459956"/>
              <a:gd name="connsiteX14" fmla="*/ 2399349 w 4869098"/>
              <a:gd name="connsiteY14" fmla="*/ 1267319 h 3459956"/>
              <a:gd name="connsiteX15" fmla="*/ 2396673 w 4869098"/>
              <a:gd name="connsiteY15" fmla="*/ 2162533 h 3459956"/>
              <a:gd name="connsiteX16" fmla="*/ 0 w 4869098"/>
              <a:gd name="connsiteY16" fmla="*/ 2410890 h 3459956"/>
              <a:gd name="connsiteX17" fmla="*/ 0 w 4869098"/>
              <a:gd name="connsiteY17" fmla="*/ 0 h 3459956"/>
              <a:gd name="connsiteX18" fmla="*/ 4869098 w 4869098"/>
              <a:gd name="connsiteY18" fmla="*/ 0 h 3459956"/>
              <a:gd name="connsiteX19" fmla="*/ 4869098 w 4869098"/>
              <a:gd name="connsiteY19" fmla="*/ 980164 h 3459956"/>
              <a:gd name="connsiteX20" fmla="*/ 2423170 w 4869098"/>
              <a:gd name="connsiteY20" fmla="*/ 1221025 h 3459956"/>
              <a:gd name="connsiteX21" fmla="*/ 0 w 4869098"/>
              <a:gd name="connsiteY21" fmla="*/ 979523 h 3459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869098" h="3459956">
                <a:moveTo>
                  <a:pt x="2473924" y="2213541"/>
                </a:moveTo>
                <a:lnTo>
                  <a:pt x="4869098" y="2456172"/>
                </a:lnTo>
                <a:lnTo>
                  <a:pt x="4869098" y="3459956"/>
                </a:lnTo>
                <a:lnTo>
                  <a:pt x="2473924" y="3453172"/>
                </a:lnTo>
                <a:cubicBezTo>
                  <a:pt x="2476395" y="3046117"/>
                  <a:pt x="2471453" y="2620596"/>
                  <a:pt x="2473924" y="2213541"/>
                </a:cubicBezTo>
                <a:close/>
                <a:moveTo>
                  <a:pt x="2398636" y="2213541"/>
                </a:moveTo>
                <a:cubicBezTo>
                  <a:pt x="2401108" y="2620596"/>
                  <a:pt x="2396165" y="3046117"/>
                  <a:pt x="2398636" y="3453172"/>
                </a:cubicBezTo>
                <a:lnTo>
                  <a:pt x="3462" y="3459956"/>
                </a:lnTo>
                <a:lnTo>
                  <a:pt x="3462" y="2456172"/>
                </a:lnTo>
                <a:close/>
                <a:moveTo>
                  <a:pt x="4869098" y="1030600"/>
                </a:moveTo>
                <a:lnTo>
                  <a:pt x="4869098" y="2410890"/>
                </a:lnTo>
                <a:lnTo>
                  <a:pt x="2472425" y="2162533"/>
                </a:lnTo>
                <a:cubicBezTo>
                  <a:pt x="2471533" y="1864128"/>
                  <a:pt x="2470641" y="1565723"/>
                  <a:pt x="2469749" y="1267319"/>
                </a:cubicBezTo>
                <a:close/>
                <a:moveTo>
                  <a:pt x="0" y="1030600"/>
                </a:moveTo>
                <a:lnTo>
                  <a:pt x="2399349" y="1267319"/>
                </a:lnTo>
                <a:cubicBezTo>
                  <a:pt x="2398457" y="1565723"/>
                  <a:pt x="2397565" y="1864128"/>
                  <a:pt x="2396673" y="2162533"/>
                </a:cubicBezTo>
                <a:lnTo>
                  <a:pt x="0" y="2410890"/>
                </a:lnTo>
                <a:close/>
                <a:moveTo>
                  <a:pt x="0" y="0"/>
                </a:moveTo>
                <a:lnTo>
                  <a:pt x="4869098" y="0"/>
                </a:lnTo>
                <a:lnTo>
                  <a:pt x="4869098" y="980164"/>
                </a:lnTo>
                <a:lnTo>
                  <a:pt x="2423170" y="1221025"/>
                </a:lnTo>
                <a:lnTo>
                  <a:pt x="0" y="979523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zh-CN" altLang="en-US" noProof="0"/>
          </a:p>
        </p:txBody>
      </p:sp>
    </p:spTree>
    <p:extLst>
      <p:ext uri="{BB962C8B-B14F-4D97-AF65-F5344CB8AC3E}">
        <p14:creationId xmlns:p14="http://schemas.microsoft.com/office/powerpoint/2010/main" val="8914551"/>
      </p:ext>
    </p:extLst>
  </p:cSld>
  <p:clrMapOvr>
    <a:masterClrMapping/>
  </p:clrMapOvr>
</p:sldLayout>
</file>

<file path=ppt/slideLayouts/slideLayout3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685783" eaLnBrk="1" fontAlgn="auto" hangingPunct="1">
              <a:spcBef>
                <a:spcPts val="0"/>
              </a:spcBef>
              <a:spcAft>
                <a:spcPts val="0"/>
              </a:spcAft>
              <a:defRPr sz="1400" smtClean="0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fld id="{D095C19C-1673-4589-9811-8E9F95F9549F}" type="datetimeFigureOut">
              <a:rPr lang="zh-CN" altLang="en-US"/>
              <a:pPr>
                <a:defRPr/>
              </a:pPr>
              <a:t>2021/9/2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defTabSz="685783" eaLnBrk="1" fontAlgn="auto" hangingPunct="1">
              <a:spcBef>
                <a:spcPts val="0"/>
              </a:spcBef>
              <a:spcAft>
                <a:spcPts val="0"/>
              </a:spcAft>
              <a:defRPr sz="1400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 defTabSz="685783" eaLnBrk="1" fontAlgn="auto" hangingPunct="1">
              <a:spcBef>
                <a:spcPts val="0"/>
              </a:spcBef>
              <a:spcAft>
                <a:spcPts val="0"/>
              </a:spcAft>
              <a:defRPr sz="1400" smtClean="0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fld id="{27CBE572-6B50-4DA3-ADAF-17EEAF38FC9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8610039"/>
      </p:ext>
    </p:extLst>
  </p:cSld>
  <p:clrMapOvr>
    <a:masterClrMapping/>
  </p:clrMapOvr>
</p:sldLayout>
</file>

<file path=ppt/slideLayouts/slideLayout3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0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94574967"/>
      </p:ext>
    </p:extLst>
  </p:cSld>
  <p:clrMapOvr>
    <a:masterClrMapping/>
  </p:clrMapOvr>
</p:sldLayout>
</file>

<file path=ppt/slideLayouts/slideLayout3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685783" eaLnBrk="1" fontAlgn="auto" hangingPunct="1">
              <a:spcBef>
                <a:spcPts val="0"/>
              </a:spcBef>
              <a:spcAft>
                <a:spcPts val="0"/>
              </a:spcAft>
              <a:defRPr sz="1400" smtClean="0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fld id="{28A437C7-88AE-4E59-8AFD-01A2DFD12E20}" type="datetimeFigureOut">
              <a:rPr lang="zh-CN" altLang="en-US"/>
              <a:pPr>
                <a:defRPr/>
              </a:pPr>
              <a:t>2021/9/2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defTabSz="685783" eaLnBrk="1" fontAlgn="auto" hangingPunct="1">
              <a:spcBef>
                <a:spcPts val="0"/>
              </a:spcBef>
              <a:spcAft>
                <a:spcPts val="0"/>
              </a:spcAft>
              <a:defRPr sz="1400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 defTabSz="685783" eaLnBrk="1" fontAlgn="auto" hangingPunct="1">
              <a:spcBef>
                <a:spcPts val="0"/>
              </a:spcBef>
              <a:spcAft>
                <a:spcPts val="0"/>
              </a:spcAft>
              <a:defRPr sz="1400" smtClean="0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fld id="{3B88DAD2-D76F-4EC3-8128-84EE4808DB1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16377969"/>
      </p:ext>
    </p:extLst>
  </p:cSld>
  <p:clrMapOvr>
    <a:masterClrMapping/>
  </p:clrMapOvr>
</p:sldLayout>
</file>

<file path=ppt/slideLayouts/slideLayout3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98096479"/>
      </p:ext>
    </p:extLst>
  </p:cSld>
  <p:clrMapOvr>
    <a:masterClrMapping/>
  </p:clrMapOvr>
</p:sldLayout>
</file>

<file path=ppt/slideLayouts/slideLayout3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685783" eaLnBrk="1" fontAlgn="auto" hangingPunct="1">
              <a:spcBef>
                <a:spcPts val="0"/>
              </a:spcBef>
              <a:spcAft>
                <a:spcPts val="0"/>
              </a:spcAft>
              <a:defRPr sz="1400" smtClean="0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fld id="{7E86297C-EF62-4B0A-A91C-CC02FAB7EAFA}" type="datetimeFigureOut">
              <a:rPr lang="zh-CN" altLang="en-US"/>
              <a:pPr>
                <a:defRPr/>
              </a:pPr>
              <a:t>2021/9/2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defTabSz="685783" eaLnBrk="1" fontAlgn="auto" hangingPunct="1">
              <a:spcBef>
                <a:spcPts val="0"/>
              </a:spcBef>
              <a:spcAft>
                <a:spcPts val="0"/>
              </a:spcAft>
              <a:defRPr sz="1400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 defTabSz="685783" eaLnBrk="1" fontAlgn="auto" hangingPunct="1">
              <a:spcBef>
                <a:spcPts val="0"/>
              </a:spcBef>
              <a:spcAft>
                <a:spcPts val="0"/>
              </a:spcAft>
              <a:defRPr sz="1400" smtClean="0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fld id="{67CE7723-642D-4C2A-8F88-C39CC271E24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9537248"/>
      </p:ext>
    </p:extLst>
  </p:cSld>
  <p:clrMapOvr>
    <a:masterClrMapping/>
  </p:clrMapOvr>
</p:sldLayout>
</file>

<file path=ppt/slideLayouts/slideLayout3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2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2861997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17403139"/>
      </p:ext>
    </p:extLst>
  </p:cSld>
  <p:clrMapOvr>
    <a:masterClrMapping/>
  </p:clrMapOvr>
</p:sldLayout>
</file>

<file path=ppt/slideLayouts/slideLayout3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685783" eaLnBrk="1" fontAlgn="auto" hangingPunct="1">
              <a:spcBef>
                <a:spcPts val="0"/>
              </a:spcBef>
              <a:spcAft>
                <a:spcPts val="0"/>
              </a:spcAft>
              <a:defRPr sz="1400" smtClean="0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fld id="{63DDC803-CB34-4AC3-BF38-E7814FBEE631}" type="datetimeFigureOut">
              <a:rPr lang="zh-CN" altLang="en-US"/>
              <a:pPr>
                <a:defRPr/>
              </a:pPr>
              <a:t>2021/9/2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defTabSz="685783" eaLnBrk="1" fontAlgn="auto" hangingPunct="1">
              <a:spcBef>
                <a:spcPts val="0"/>
              </a:spcBef>
              <a:spcAft>
                <a:spcPts val="0"/>
              </a:spcAft>
              <a:defRPr sz="1400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 defTabSz="685783" eaLnBrk="1" fontAlgn="auto" hangingPunct="1">
              <a:spcBef>
                <a:spcPts val="0"/>
              </a:spcBef>
              <a:spcAft>
                <a:spcPts val="0"/>
              </a:spcAft>
              <a:defRPr sz="1400" smtClean="0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fld id="{B871DCD5-6040-4A80-9FAA-BA40400A7C8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76301702"/>
      </p:ext>
    </p:extLst>
  </p:cSld>
  <p:clrMapOvr>
    <a:masterClrMapping/>
  </p:clrMapOvr>
</p:sldLayout>
</file>

<file path=ppt/slideLayouts/slideLayout3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3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1749165"/>
      </p:ext>
    </p:extLst>
  </p:cSld>
  <p:clrMapOvr>
    <a:masterClrMapping/>
  </p:clrMapOvr>
</p:sldLayout>
</file>

<file path=ppt/slideLayouts/slideLayout3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685783" eaLnBrk="1" fontAlgn="auto" hangingPunct="1">
              <a:spcBef>
                <a:spcPts val="0"/>
              </a:spcBef>
              <a:spcAft>
                <a:spcPts val="0"/>
              </a:spcAft>
              <a:defRPr sz="1400" smtClean="0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fld id="{0F2A7324-C0DE-43F7-893A-132679DA968B}" type="datetimeFigureOut">
              <a:rPr lang="zh-CN" altLang="en-US"/>
              <a:pPr>
                <a:defRPr/>
              </a:pPr>
              <a:t>2021/9/2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defTabSz="685783" eaLnBrk="1" fontAlgn="auto" hangingPunct="1">
              <a:spcBef>
                <a:spcPts val="0"/>
              </a:spcBef>
              <a:spcAft>
                <a:spcPts val="0"/>
              </a:spcAft>
              <a:defRPr sz="1400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 defTabSz="685783" eaLnBrk="1" fontAlgn="auto" hangingPunct="1">
              <a:spcBef>
                <a:spcPts val="0"/>
              </a:spcBef>
              <a:spcAft>
                <a:spcPts val="0"/>
              </a:spcAft>
              <a:defRPr sz="1400" smtClean="0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fld id="{664D15F0-F6A5-4B99-AF3A-DD2D703B13D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9922345"/>
      </p:ext>
    </p:extLst>
  </p:cSld>
  <p:clrMapOvr>
    <a:masterClrMapping/>
  </p:clrMapOvr>
</p:sldLayout>
</file>

<file path=ppt/slideLayouts/slideLayout3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4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61632735"/>
      </p:ext>
    </p:extLst>
  </p:cSld>
  <p:clrMapOvr>
    <a:masterClrMapping/>
  </p:clrMapOvr>
</p:sldLayout>
</file>

<file path=ppt/slideLayouts/slideLayout3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03207577"/>
      </p:ext>
    </p:extLst>
  </p:cSld>
  <p:clrMapOvr>
    <a:masterClrMapping/>
  </p:clrMapOvr>
</p:sldLayout>
</file>

<file path=ppt/slideLayouts/slideLayout3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图片占位符 7"/>
          <p:cNvSpPr>
            <a:spLocks noGrp="1"/>
          </p:cNvSpPr>
          <p:nvPr>
            <p:ph type="pic" sz="quarter" idx="10"/>
          </p:nvPr>
        </p:nvSpPr>
        <p:spPr>
          <a:xfrm>
            <a:off x="1536701" y="2055816"/>
            <a:ext cx="3357563" cy="1733551"/>
          </a:xfrm>
          <a:custGeom>
            <a:avLst/>
            <a:gdLst>
              <a:gd name="connsiteX0" fmla="*/ 0 w 3357563"/>
              <a:gd name="connsiteY0" fmla="*/ 0 h 1733550"/>
              <a:gd name="connsiteX1" fmla="*/ 3357563 w 3357563"/>
              <a:gd name="connsiteY1" fmla="*/ 0 h 1733550"/>
              <a:gd name="connsiteX2" fmla="*/ 3357563 w 3357563"/>
              <a:gd name="connsiteY2" fmla="*/ 1733550 h 1733550"/>
              <a:gd name="connsiteX3" fmla="*/ 0 w 3357563"/>
              <a:gd name="connsiteY3" fmla="*/ 1733550 h 1733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57563" h="1733550">
                <a:moveTo>
                  <a:pt x="0" y="0"/>
                </a:moveTo>
                <a:lnTo>
                  <a:pt x="3357563" y="0"/>
                </a:lnTo>
                <a:lnTo>
                  <a:pt x="3357563" y="1733550"/>
                </a:lnTo>
                <a:lnTo>
                  <a:pt x="0" y="1733550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zh-CN" altLang="en-US" noProof="0"/>
          </a:p>
        </p:txBody>
      </p:sp>
      <p:sp>
        <p:nvSpPr>
          <p:cNvPr id="9" name="图片占位符 8"/>
          <p:cNvSpPr>
            <a:spLocks noGrp="1"/>
          </p:cNvSpPr>
          <p:nvPr>
            <p:ph type="pic" sz="quarter" idx="11"/>
          </p:nvPr>
        </p:nvSpPr>
        <p:spPr>
          <a:xfrm>
            <a:off x="1536701" y="4005268"/>
            <a:ext cx="3357563" cy="1643063"/>
          </a:xfrm>
          <a:custGeom>
            <a:avLst/>
            <a:gdLst>
              <a:gd name="connsiteX0" fmla="*/ 0 w 3357563"/>
              <a:gd name="connsiteY0" fmla="*/ 0 h 1643063"/>
              <a:gd name="connsiteX1" fmla="*/ 3357563 w 3357563"/>
              <a:gd name="connsiteY1" fmla="*/ 0 h 1643063"/>
              <a:gd name="connsiteX2" fmla="*/ 3357563 w 3357563"/>
              <a:gd name="connsiteY2" fmla="*/ 1643063 h 1643063"/>
              <a:gd name="connsiteX3" fmla="*/ 0 w 3357563"/>
              <a:gd name="connsiteY3" fmla="*/ 1643063 h 16430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57563" h="1643063">
                <a:moveTo>
                  <a:pt x="0" y="0"/>
                </a:moveTo>
                <a:lnTo>
                  <a:pt x="3357563" y="0"/>
                </a:lnTo>
                <a:lnTo>
                  <a:pt x="3357563" y="1643063"/>
                </a:lnTo>
                <a:lnTo>
                  <a:pt x="0" y="1643063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zh-CN" altLang="en-US" noProof="0"/>
          </a:p>
        </p:txBody>
      </p:sp>
    </p:spTree>
    <p:extLst>
      <p:ext uri="{BB962C8B-B14F-4D97-AF65-F5344CB8AC3E}">
        <p14:creationId xmlns:p14="http://schemas.microsoft.com/office/powerpoint/2010/main" val="2442291551"/>
      </p:ext>
    </p:extLst>
  </p:cSld>
  <p:clrMapOvr>
    <a:masterClrMapping/>
  </p:clrMapOvr>
</p:sldLayout>
</file>

<file path=ppt/slideLayouts/slideLayout3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图片占位符 14"/>
          <p:cNvSpPr>
            <a:spLocks noGrp="1"/>
          </p:cNvSpPr>
          <p:nvPr>
            <p:ph type="pic" sz="quarter" idx="10"/>
          </p:nvPr>
        </p:nvSpPr>
        <p:spPr>
          <a:xfrm>
            <a:off x="2133483" y="2895601"/>
            <a:ext cx="7925036" cy="3097212"/>
          </a:xfrm>
          <a:custGeom>
            <a:avLst/>
            <a:gdLst>
              <a:gd name="connsiteX0" fmla="*/ 7183790 w 7925036"/>
              <a:gd name="connsiteY0" fmla="*/ 1616275 h 3097212"/>
              <a:gd name="connsiteX1" fmla="*/ 7925036 w 7925036"/>
              <a:gd name="connsiteY1" fmla="*/ 2356744 h 3097212"/>
              <a:gd name="connsiteX2" fmla="*/ 7183790 w 7925036"/>
              <a:gd name="connsiteY2" fmla="*/ 3097212 h 3097212"/>
              <a:gd name="connsiteX3" fmla="*/ 6442543 w 7925036"/>
              <a:gd name="connsiteY3" fmla="*/ 2356744 h 3097212"/>
              <a:gd name="connsiteX4" fmla="*/ 3942686 w 7925036"/>
              <a:gd name="connsiteY4" fmla="*/ 1616275 h 3097212"/>
              <a:gd name="connsiteX5" fmla="*/ 4683931 w 7925036"/>
              <a:gd name="connsiteY5" fmla="*/ 2356744 h 3097212"/>
              <a:gd name="connsiteX6" fmla="*/ 3942686 w 7925036"/>
              <a:gd name="connsiteY6" fmla="*/ 3097212 h 3097212"/>
              <a:gd name="connsiteX7" fmla="*/ 3201438 w 7925036"/>
              <a:gd name="connsiteY7" fmla="*/ 2356744 h 3097212"/>
              <a:gd name="connsiteX8" fmla="*/ 741248 w 7925036"/>
              <a:gd name="connsiteY8" fmla="*/ 1616275 h 3097212"/>
              <a:gd name="connsiteX9" fmla="*/ 1482494 w 7925036"/>
              <a:gd name="connsiteY9" fmla="*/ 2356744 h 3097212"/>
              <a:gd name="connsiteX10" fmla="*/ 741248 w 7925036"/>
              <a:gd name="connsiteY10" fmla="*/ 3097212 h 3097212"/>
              <a:gd name="connsiteX11" fmla="*/ 1 w 7925036"/>
              <a:gd name="connsiteY11" fmla="*/ 2356744 h 3097212"/>
              <a:gd name="connsiteX12" fmla="*/ 5537959 w 7925036"/>
              <a:gd name="connsiteY12" fmla="*/ 6223 h 3097212"/>
              <a:gd name="connsiteX13" fmla="*/ 7076454 w 7925036"/>
              <a:gd name="connsiteY13" fmla="*/ 1545496 h 3097212"/>
              <a:gd name="connsiteX14" fmla="*/ 5537959 w 7925036"/>
              <a:gd name="connsiteY14" fmla="*/ 3084768 h 3097212"/>
              <a:gd name="connsiteX15" fmla="*/ 3999465 w 7925036"/>
              <a:gd name="connsiteY15" fmla="*/ 1545496 h 3097212"/>
              <a:gd name="connsiteX16" fmla="*/ 2340410 w 7925036"/>
              <a:gd name="connsiteY16" fmla="*/ 6223 h 3097212"/>
              <a:gd name="connsiteX17" fmla="*/ 3879683 w 7925036"/>
              <a:gd name="connsiteY17" fmla="*/ 1545496 h 3097212"/>
              <a:gd name="connsiteX18" fmla="*/ 2340410 w 7925036"/>
              <a:gd name="connsiteY18" fmla="*/ 3084768 h 3097212"/>
              <a:gd name="connsiteX19" fmla="*/ 801137 w 7925036"/>
              <a:gd name="connsiteY19" fmla="*/ 1545496 h 3097212"/>
              <a:gd name="connsiteX20" fmla="*/ 7183790 w 7925036"/>
              <a:gd name="connsiteY20" fmla="*/ 0 h 3097212"/>
              <a:gd name="connsiteX21" fmla="*/ 7925036 w 7925036"/>
              <a:gd name="connsiteY21" fmla="*/ 741247 h 3097212"/>
              <a:gd name="connsiteX22" fmla="*/ 7183790 w 7925036"/>
              <a:gd name="connsiteY22" fmla="*/ 1482493 h 3097212"/>
              <a:gd name="connsiteX23" fmla="*/ 6442543 w 7925036"/>
              <a:gd name="connsiteY23" fmla="*/ 741247 h 3097212"/>
              <a:gd name="connsiteX24" fmla="*/ 3942686 w 7925036"/>
              <a:gd name="connsiteY24" fmla="*/ 0 h 3097212"/>
              <a:gd name="connsiteX25" fmla="*/ 4683931 w 7925036"/>
              <a:gd name="connsiteY25" fmla="*/ 741247 h 3097212"/>
              <a:gd name="connsiteX26" fmla="*/ 3942686 w 7925036"/>
              <a:gd name="connsiteY26" fmla="*/ 1482493 h 3097212"/>
              <a:gd name="connsiteX27" fmla="*/ 3201438 w 7925036"/>
              <a:gd name="connsiteY27" fmla="*/ 741247 h 3097212"/>
              <a:gd name="connsiteX28" fmla="*/ 741247 w 7925036"/>
              <a:gd name="connsiteY28" fmla="*/ 0 h 3097212"/>
              <a:gd name="connsiteX29" fmla="*/ 1482493 w 7925036"/>
              <a:gd name="connsiteY29" fmla="*/ 741247 h 3097212"/>
              <a:gd name="connsiteX30" fmla="*/ 741247 w 7925036"/>
              <a:gd name="connsiteY30" fmla="*/ 1482493 h 3097212"/>
              <a:gd name="connsiteX31" fmla="*/ 0 w 7925036"/>
              <a:gd name="connsiteY31" fmla="*/ 741247 h 3097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7925036" h="3097212">
                <a:moveTo>
                  <a:pt x="7183790" y="1616275"/>
                </a:moveTo>
                <a:lnTo>
                  <a:pt x="7925036" y="2356744"/>
                </a:lnTo>
                <a:lnTo>
                  <a:pt x="7183790" y="3097212"/>
                </a:lnTo>
                <a:lnTo>
                  <a:pt x="6442543" y="2356744"/>
                </a:lnTo>
                <a:close/>
                <a:moveTo>
                  <a:pt x="3942686" y="1616275"/>
                </a:moveTo>
                <a:lnTo>
                  <a:pt x="4683931" y="2356744"/>
                </a:lnTo>
                <a:lnTo>
                  <a:pt x="3942686" y="3097212"/>
                </a:lnTo>
                <a:lnTo>
                  <a:pt x="3201438" y="2356744"/>
                </a:lnTo>
                <a:close/>
                <a:moveTo>
                  <a:pt x="741248" y="1616275"/>
                </a:moveTo>
                <a:lnTo>
                  <a:pt x="1482494" y="2356744"/>
                </a:lnTo>
                <a:lnTo>
                  <a:pt x="741248" y="3097212"/>
                </a:lnTo>
                <a:lnTo>
                  <a:pt x="1" y="2356744"/>
                </a:lnTo>
                <a:close/>
                <a:moveTo>
                  <a:pt x="5537959" y="6223"/>
                </a:moveTo>
                <a:lnTo>
                  <a:pt x="7076454" y="1545496"/>
                </a:lnTo>
                <a:lnTo>
                  <a:pt x="5537959" y="3084768"/>
                </a:lnTo>
                <a:lnTo>
                  <a:pt x="3999465" y="1545496"/>
                </a:lnTo>
                <a:close/>
                <a:moveTo>
                  <a:pt x="2340410" y="6223"/>
                </a:moveTo>
                <a:lnTo>
                  <a:pt x="3879683" y="1545496"/>
                </a:lnTo>
                <a:lnTo>
                  <a:pt x="2340410" y="3084768"/>
                </a:lnTo>
                <a:lnTo>
                  <a:pt x="801137" y="1545496"/>
                </a:lnTo>
                <a:close/>
                <a:moveTo>
                  <a:pt x="7183790" y="0"/>
                </a:moveTo>
                <a:lnTo>
                  <a:pt x="7925036" y="741247"/>
                </a:lnTo>
                <a:lnTo>
                  <a:pt x="7183790" y="1482493"/>
                </a:lnTo>
                <a:lnTo>
                  <a:pt x="6442543" y="741247"/>
                </a:lnTo>
                <a:close/>
                <a:moveTo>
                  <a:pt x="3942686" y="0"/>
                </a:moveTo>
                <a:lnTo>
                  <a:pt x="4683931" y="741247"/>
                </a:lnTo>
                <a:lnTo>
                  <a:pt x="3942686" y="1482493"/>
                </a:lnTo>
                <a:lnTo>
                  <a:pt x="3201438" y="741247"/>
                </a:lnTo>
                <a:close/>
                <a:moveTo>
                  <a:pt x="741247" y="0"/>
                </a:moveTo>
                <a:lnTo>
                  <a:pt x="1482493" y="741247"/>
                </a:lnTo>
                <a:lnTo>
                  <a:pt x="741247" y="1482493"/>
                </a:lnTo>
                <a:lnTo>
                  <a:pt x="0" y="741247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zh-CN" altLang="en-US" noProof="0"/>
          </a:p>
        </p:txBody>
      </p:sp>
    </p:spTree>
    <p:extLst>
      <p:ext uri="{BB962C8B-B14F-4D97-AF65-F5344CB8AC3E}">
        <p14:creationId xmlns:p14="http://schemas.microsoft.com/office/powerpoint/2010/main" val="1126504771"/>
      </p:ext>
    </p:extLst>
  </p:cSld>
  <p:clrMapOvr>
    <a:masterClrMapping/>
  </p:clrMapOvr>
</p:sldLayout>
</file>

<file path=ppt/slideLayouts/slideLayout3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图片占位符 10"/>
          <p:cNvSpPr>
            <a:spLocks noGrp="1"/>
          </p:cNvSpPr>
          <p:nvPr>
            <p:ph type="pic" sz="quarter" idx="10"/>
          </p:nvPr>
        </p:nvSpPr>
        <p:spPr>
          <a:xfrm>
            <a:off x="1602562" y="2349501"/>
            <a:ext cx="2715668" cy="1871664"/>
          </a:xfrm>
          <a:custGeom>
            <a:avLst/>
            <a:gdLst>
              <a:gd name="connsiteX0" fmla="*/ 378694 w 2715668"/>
              <a:gd name="connsiteY0" fmla="*/ 0 h 1871664"/>
              <a:gd name="connsiteX1" fmla="*/ 2715668 w 2715668"/>
              <a:gd name="connsiteY1" fmla="*/ 0 h 1871664"/>
              <a:gd name="connsiteX2" fmla="*/ 2715668 w 2715668"/>
              <a:gd name="connsiteY2" fmla="*/ 1492970 h 1871664"/>
              <a:gd name="connsiteX3" fmla="*/ 2336974 w 2715668"/>
              <a:gd name="connsiteY3" fmla="*/ 1871664 h 1871664"/>
              <a:gd name="connsiteX4" fmla="*/ 0 w 2715668"/>
              <a:gd name="connsiteY4" fmla="*/ 1871664 h 1871664"/>
              <a:gd name="connsiteX5" fmla="*/ 0 w 2715668"/>
              <a:gd name="connsiteY5" fmla="*/ 378694 h 1871664"/>
              <a:gd name="connsiteX6" fmla="*/ 378694 w 2715668"/>
              <a:gd name="connsiteY6" fmla="*/ 0 h 1871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15668" h="1871664">
                <a:moveTo>
                  <a:pt x="378694" y="0"/>
                </a:moveTo>
                <a:lnTo>
                  <a:pt x="2715668" y="0"/>
                </a:lnTo>
                <a:lnTo>
                  <a:pt x="2715668" y="1492970"/>
                </a:lnTo>
                <a:cubicBezTo>
                  <a:pt x="2715668" y="1702117"/>
                  <a:pt x="2546121" y="1871664"/>
                  <a:pt x="2336974" y="1871664"/>
                </a:cubicBezTo>
                <a:lnTo>
                  <a:pt x="0" y="1871664"/>
                </a:lnTo>
                <a:lnTo>
                  <a:pt x="0" y="378694"/>
                </a:lnTo>
                <a:cubicBezTo>
                  <a:pt x="0" y="169547"/>
                  <a:pt x="169547" y="0"/>
                  <a:pt x="378694" y="0"/>
                </a:cubicBez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zh-CN" altLang="en-US" noProof="0"/>
          </a:p>
        </p:txBody>
      </p:sp>
      <p:sp>
        <p:nvSpPr>
          <p:cNvPr id="12" name="图片占位符 11"/>
          <p:cNvSpPr>
            <a:spLocks noGrp="1"/>
          </p:cNvSpPr>
          <p:nvPr>
            <p:ph type="pic" sz="quarter" idx="11"/>
          </p:nvPr>
        </p:nvSpPr>
        <p:spPr>
          <a:xfrm>
            <a:off x="4739200" y="2349501"/>
            <a:ext cx="2713605" cy="1871664"/>
          </a:xfrm>
          <a:custGeom>
            <a:avLst/>
            <a:gdLst>
              <a:gd name="connsiteX0" fmla="*/ 395183 w 2713605"/>
              <a:gd name="connsiteY0" fmla="*/ 0 h 1871664"/>
              <a:gd name="connsiteX1" fmla="*/ 2713605 w 2713605"/>
              <a:gd name="connsiteY1" fmla="*/ 0 h 1871664"/>
              <a:gd name="connsiteX2" fmla="*/ 2713605 w 2713605"/>
              <a:gd name="connsiteY2" fmla="*/ 1476481 h 1871664"/>
              <a:gd name="connsiteX3" fmla="*/ 2318422 w 2713605"/>
              <a:gd name="connsiteY3" fmla="*/ 1871664 h 1871664"/>
              <a:gd name="connsiteX4" fmla="*/ 0 w 2713605"/>
              <a:gd name="connsiteY4" fmla="*/ 1871664 h 1871664"/>
              <a:gd name="connsiteX5" fmla="*/ 0 w 2713605"/>
              <a:gd name="connsiteY5" fmla="*/ 395183 h 1871664"/>
              <a:gd name="connsiteX6" fmla="*/ 395183 w 2713605"/>
              <a:gd name="connsiteY6" fmla="*/ 0 h 1871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13605" h="1871664">
                <a:moveTo>
                  <a:pt x="395183" y="0"/>
                </a:moveTo>
                <a:lnTo>
                  <a:pt x="2713605" y="0"/>
                </a:lnTo>
                <a:lnTo>
                  <a:pt x="2713605" y="1476481"/>
                </a:lnTo>
                <a:cubicBezTo>
                  <a:pt x="2713605" y="1694735"/>
                  <a:pt x="2536676" y="1871664"/>
                  <a:pt x="2318422" y="1871664"/>
                </a:cubicBezTo>
                <a:lnTo>
                  <a:pt x="0" y="1871664"/>
                </a:lnTo>
                <a:lnTo>
                  <a:pt x="0" y="395183"/>
                </a:lnTo>
                <a:cubicBezTo>
                  <a:pt x="0" y="176929"/>
                  <a:pt x="176929" y="0"/>
                  <a:pt x="395183" y="0"/>
                </a:cubicBez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zh-CN" altLang="en-US" noProof="0"/>
          </a:p>
        </p:txBody>
      </p:sp>
      <p:sp>
        <p:nvSpPr>
          <p:cNvPr id="13" name="图片占位符 12"/>
          <p:cNvSpPr>
            <a:spLocks noGrp="1"/>
          </p:cNvSpPr>
          <p:nvPr>
            <p:ph type="pic" sz="quarter" idx="12"/>
          </p:nvPr>
        </p:nvSpPr>
        <p:spPr>
          <a:xfrm>
            <a:off x="7873775" y="2349501"/>
            <a:ext cx="2715668" cy="1871664"/>
          </a:xfrm>
          <a:custGeom>
            <a:avLst/>
            <a:gdLst>
              <a:gd name="connsiteX0" fmla="*/ 378694 w 2715668"/>
              <a:gd name="connsiteY0" fmla="*/ 0 h 1871664"/>
              <a:gd name="connsiteX1" fmla="*/ 2715668 w 2715668"/>
              <a:gd name="connsiteY1" fmla="*/ 0 h 1871664"/>
              <a:gd name="connsiteX2" fmla="*/ 2715668 w 2715668"/>
              <a:gd name="connsiteY2" fmla="*/ 1492970 h 1871664"/>
              <a:gd name="connsiteX3" fmla="*/ 2336974 w 2715668"/>
              <a:gd name="connsiteY3" fmla="*/ 1871664 h 1871664"/>
              <a:gd name="connsiteX4" fmla="*/ 0 w 2715668"/>
              <a:gd name="connsiteY4" fmla="*/ 1871664 h 1871664"/>
              <a:gd name="connsiteX5" fmla="*/ 0 w 2715668"/>
              <a:gd name="connsiteY5" fmla="*/ 378694 h 1871664"/>
              <a:gd name="connsiteX6" fmla="*/ 378694 w 2715668"/>
              <a:gd name="connsiteY6" fmla="*/ 0 h 1871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15668" h="1871664">
                <a:moveTo>
                  <a:pt x="378694" y="0"/>
                </a:moveTo>
                <a:lnTo>
                  <a:pt x="2715668" y="0"/>
                </a:lnTo>
                <a:lnTo>
                  <a:pt x="2715668" y="1492970"/>
                </a:lnTo>
                <a:cubicBezTo>
                  <a:pt x="2715668" y="1702117"/>
                  <a:pt x="2546121" y="1871664"/>
                  <a:pt x="2336974" y="1871664"/>
                </a:cubicBezTo>
                <a:lnTo>
                  <a:pt x="0" y="1871664"/>
                </a:lnTo>
                <a:lnTo>
                  <a:pt x="0" y="378694"/>
                </a:lnTo>
                <a:cubicBezTo>
                  <a:pt x="0" y="169547"/>
                  <a:pt x="169547" y="0"/>
                  <a:pt x="378694" y="0"/>
                </a:cubicBez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zh-CN" altLang="en-US" noProof="0"/>
          </a:p>
        </p:txBody>
      </p:sp>
    </p:spTree>
    <p:extLst>
      <p:ext uri="{BB962C8B-B14F-4D97-AF65-F5344CB8AC3E}">
        <p14:creationId xmlns:p14="http://schemas.microsoft.com/office/powerpoint/2010/main" val="2230154760"/>
      </p:ext>
    </p:extLst>
  </p:cSld>
  <p:clrMapOvr>
    <a:masterClrMapping/>
  </p:clrMapOvr>
</p:sldLayout>
</file>

<file path=ppt/slideLayouts/slideLayout3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图片占位符 6"/>
          <p:cNvSpPr>
            <a:spLocks noGrp="1"/>
          </p:cNvSpPr>
          <p:nvPr>
            <p:ph type="pic" sz="quarter" idx="10"/>
          </p:nvPr>
        </p:nvSpPr>
        <p:spPr>
          <a:xfrm>
            <a:off x="1274240" y="1882723"/>
            <a:ext cx="4921473" cy="4154963"/>
          </a:xfrm>
          <a:custGeom>
            <a:avLst/>
            <a:gdLst>
              <a:gd name="connsiteX0" fmla="*/ 2132019 w 4921473"/>
              <a:gd name="connsiteY0" fmla="*/ 3483422 h 4154963"/>
              <a:gd name="connsiteX1" fmla="*/ 2796098 w 4921473"/>
              <a:gd name="connsiteY1" fmla="*/ 3483422 h 4154963"/>
              <a:gd name="connsiteX2" fmla="*/ 2796098 w 4921473"/>
              <a:gd name="connsiteY2" fmla="*/ 4154963 h 4154963"/>
              <a:gd name="connsiteX3" fmla="*/ 2132019 w 4921473"/>
              <a:gd name="connsiteY3" fmla="*/ 4154963 h 4154963"/>
              <a:gd name="connsiteX4" fmla="*/ 1427727 w 4921473"/>
              <a:gd name="connsiteY4" fmla="*/ 2801561 h 4154963"/>
              <a:gd name="connsiteX5" fmla="*/ 2078049 w 4921473"/>
              <a:gd name="connsiteY5" fmla="*/ 2801561 h 4154963"/>
              <a:gd name="connsiteX6" fmla="*/ 2078049 w 4921473"/>
              <a:gd name="connsiteY6" fmla="*/ 3463573 h 4154963"/>
              <a:gd name="connsiteX7" fmla="*/ 1427727 w 4921473"/>
              <a:gd name="connsiteY7" fmla="*/ 3463573 h 4154963"/>
              <a:gd name="connsiteX8" fmla="*/ 3556472 w 4921473"/>
              <a:gd name="connsiteY8" fmla="*/ 2086542 h 4154963"/>
              <a:gd name="connsiteX9" fmla="*/ 4224225 w 4921473"/>
              <a:gd name="connsiteY9" fmla="*/ 2086542 h 4154963"/>
              <a:gd name="connsiteX10" fmla="*/ 4224225 w 4921473"/>
              <a:gd name="connsiteY10" fmla="*/ 2744336 h 4154963"/>
              <a:gd name="connsiteX11" fmla="*/ 3556472 w 4921473"/>
              <a:gd name="connsiteY11" fmla="*/ 2744336 h 4154963"/>
              <a:gd name="connsiteX12" fmla="*/ 2124359 w 4921473"/>
              <a:gd name="connsiteY12" fmla="*/ 2086542 h 4154963"/>
              <a:gd name="connsiteX13" fmla="*/ 2792112 w 4921473"/>
              <a:gd name="connsiteY13" fmla="*/ 2086542 h 4154963"/>
              <a:gd name="connsiteX14" fmla="*/ 3510162 w 4921473"/>
              <a:gd name="connsiteY14" fmla="*/ 2086542 h 4154963"/>
              <a:gd name="connsiteX15" fmla="*/ 3510162 w 4921473"/>
              <a:gd name="connsiteY15" fmla="*/ 2845120 h 4154963"/>
              <a:gd name="connsiteX16" fmla="*/ 3508423 w 4921473"/>
              <a:gd name="connsiteY16" fmla="*/ 2845120 h 4154963"/>
              <a:gd name="connsiteX17" fmla="*/ 3508423 w 4921473"/>
              <a:gd name="connsiteY17" fmla="*/ 3442112 h 4154963"/>
              <a:gd name="connsiteX18" fmla="*/ 2128032 w 4921473"/>
              <a:gd name="connsiteY18" fmla="*/ 3442112 h 4154963"/>
              <a:gd name="connsiteX19" fmla="*/ 2128032 w 4921473"/>
              <a:gd name="connsiteY19" fmla="*/ 2785541 h 4154963"/>
              <a:gd name="connsiteX20" fmla="*/ 2124359 w 4921473"/>
              <a:gd name="connsiteY20" fmla="*/ 2785541 h 4154963"/>
              <a:gd name="connsiteX21" fmla="*/ 686466 w 4921473"/>
              <a:gd name="connsiteY21" fmla="*/ 1377147 h 4154963"/>
              <a:gd name="connsiteX22" fmla="*/ 2078049 w 4921473"/>
              <a:gd name="connsiteY22" fmla="*/ 1377147 h 4154963"/>
              <a:gd name="connsiteX23" fmla="*/ 2078049 w 4921473"/>
              <a:gd name="connsiteY23" fmla="*/ 2757537 h 4154963"/>
              <a:gd name="connsiteX24" fmla="*/ 686466 w 4921473"/>
              <a:gd name="connsiteY24" fmla="*/ 2757537 h 4154963"/>
              <a:gd name="connsiteX25" fmla="*/ 1 w 4921473"/>
              <a:gd name="connsiteY25" fmla="*/ 1373614 h 4154963"/>
              <a:gd name="connsiteX26" fmla="*/ 652889 w 4921473"/>
              <a:gd name="connsiteY26" fmla="*/ 1373614 h 4154963"/>
              <a:gd name="connsiteX27" fmla="*/ 652889 w 4921473"/>
              <a:gd name="connsiteY27" fmla="*/ 2045230 h 4154963"/>
              <a:gd name="connsiteX28" fmla="*/ 1 w 4921473"/>
              <a:gd name="connsiteY28" fmla="*/ 2045230 h 4154963"/>
              <a:gd name="connsiteX29" fmla="*/ 2123130 w 4921473"/>
              <a:gd name="connsiteY29" fmla="*/ 682259 h 4154963"/>
              <a:gd name="connsiteX30" fmla="*/ 2790883 w 4921473"/>
              <a:gd name="connsiteY30" fmla="*/ 682259 h 4154963"/>
              <a:gd name="connsiteX31" fmla="*/ 2790883 w 4921473"/>
              <a:gd name="connsiteY31" fmla="*/ 1370536 h 4154963"/>
              <a:gd name="connsiteX32" fmla="*/ 2794979 w 4921473"/>
              <a:gd name="connsiteY32" fmla="*/ 1370536 h 4154963"/>
              <a:gd name="connsiteX33" fmla="*/ 2794979 w 4921473"/>
              <a:gd name="connsiteY33" fmla="*/ 2042152 h 4154963"/>
              <a:gd name="connsiteX34" fmla="*/ 2119034 w 4921473"/>
              <a:gd name="connsiteY34" fmla="*/ 2042152 h 4154963"/>
              <a:gd name="connsiteX35" fmla="*/ 2119034 w 4921473"/>
              <a:gd name="connsiteY35" fmla="*/ 1370536 h 4154963"/>
              <a:gd name="connsiteX36" fmla="*/ 2123130 w 4921473"/>
              <a:gd name="connsiteY36" fmla="*/ 1370536 h 4154963"/>
              <a:gd name="connsiteX37" fmla="*/ 2835964 w 4921473"/>
              <a:gd name="connsiteY37" fmla="*/ 1 h 4154963"/>
              <a:gd name="connsiteX38" fmla="*/ 4216355 w 4921473"/>
              <a:gd name="connsiteY38" fmla="*/ 1 h 4154963"/>
              <a:gd name="connsiteX39" fmla="*/ 4216355 w 4921473"/>
              <a:gd name="connsiteY39" fmla="*/ 682258 h 4154963"/>
              <a:gd name="connsiteX40" fmla="*/ 4921473 w 4921473"/>
              <a:gd name="connsiteY40" fmla="*/ 682258 h 4154963"/>
              <a:gd name="connsiteX41" fmla="*/ 4921473 w 4921473"/>
              <a:gd name="connsiteY41" fmla="*/ 2045230 h 4154963"/>
              <a:gd name="connsiteX42" fmla="*/ 4216355 w 4921473"/>
              <a:gd name="connsiteY42" fmla="*/ 2045230 h 4154963"/>
              <a:gd name="connsiteX43" fmla="*/ 3541082 w 4921473"/>
              <a:gd name="connsiteY43" fmla="*/ 2045230 h 4154963"/>
              <a:gd name="connsiteX44" fmla="*/ 2835964 w 4921473"/>
              <a:gd name="connsiteY44" fmla="*/ 2045230 h 4154963"/>
              <a:gd name="connsiteX45" fmla="*/ 689754 w 4921473"/>
              <a:gd name="connsiteY45" fmla="*/ 0 h 4154963"/>
              <a:gd name="connsiteX46" fmla="*/ 1421146 w 4921473"/>
              <a:gd name="connsiteY46" fmla="*/ 0 h 4154963"/>
              <a:gd name="connsiteX47" fmla="*/ 1576973 w 4921473"/>
              <a:gd name="connsiteY47" fmla="*/ 0 h 4154963"/>
              <a:gd name="connsiteX48" fmla="*/ 2078048 w 4921473"/>
              <a:gd name="connsiteY48" fmla="*/ 0 h 4154963"/>
              <a:gd name="connsiteX49" fmla="*/ 2078048 w 4921473"/>
              <a:gd name="connsiteY49" fmla="*/ 1327683 h 4154963"/>
              <a:gd name="connsiteX50" fmla="*/ 1427726 w 4921473"/>
              <a:gd name="connsiteY50" fmla="*/ 1327683 h 4154963"/>
              <a:gd name="connsiteX51" fmla="*/ 1421146 w 4921473"/>
              <a:gd name="connsiteY51" fmla="*/ 1327683 h 4154963"/>
              <a:gd name="connsiteX52" fmla="*/ 0 w 4921473"/>
              <a:gd name="connsiteY52" fmla="*/ 1327683 h 4154963"/>
              <a:gd name="connsiteX53" fmla="*/ 0 w 4921473"/>
              <a:gd name="connsiteY53" fmla="*/ 682257 h 4154963"/>
              <a:gd name="connsiteX54" fmla="*/ 689754 w 4921473"/>
              <a:gd name="connsiteY54" fmla="*/ 682257 h 41549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4921473" h="4154963">
                <a:moveTo>
                  <a:pt x="2132019" y="3483422"/>
                </a:moveTo>
                <a:lnTo>
                  <a:pt x="2796098" y="3483422"/>
                </a:lnTo>
                <a:lnTo>
                  <a:pt x="2796098" y="4154963"/>
                </a:lnTo>
                <a:lnTo>
                  <a:pt x="2132019" y="4154963"/>
                </a:lnTo>
                <a:close/>
                <a:moveTo>
                  <a:pt x="1427727" y="2801561"/>
                </a:moveTo>
                <a:lnTo>
                  <a:pt x="2078049" y="2801561"/>
                </a:lnTo>
                <a:lnTo>
                  <a:pt x="2078049" y="3463573"/>
                </a:lnTo>
                <a:lnTo>
                  <a:pt x="1427727" y="3463573"/>
                </a:lnTo>
                <a:close/>
                <a:moveTo>
                  <a:pt x="3556472" y="2086542"/>
                </a:moveTo>
                <a:lnTo>
                  <a:pt x="4224225" y="2086542"/>
                </a:lnTo>
                <a:lnTo>
                  <a:pt x="4224225" y="2744336"/>
                </a:lnTo>
                <a:lnTo>
                  <a:pt x="3556472" y="2744336"/>
                </a:lnTo>
                <a:close/>
                <a:moveTo>
                  <a:pt x="2124359" y="2086542"/>
                </a:moveTo>
                <a:lnTo>
                  <a:pt x="2792112" y="2086542"/>
                </a:lnTo>
                <a:lnTo>
                  <a:pt x="3510162" y="2086542"/>
                </a:lnTo>
                <a:lnTo>
                  <a:pt x="3510162" y="2845120"/>
                </a:lnTo>
                <a:lnTo>
                  <a:pt x="3508423" y="2845120"/>
                </a:lnTo>
                <a:lnTo>
                  <a:pt x="3508423" y="3442112"/>
                </a:lnTo>
                <a:lnTo>
                  <a:pt x="2128032" y="3442112"/>
                </a:lnTo>
                <a:lnTo>
                  <a:pt x="2128032" y="2785541"/>
                </a:lnTo>
                <a:lnTo>
                  <a:pt x="2124359" y="2785541"/>
                </a:lnTo>
                <a:close/>
                <a:moveTo>
                  <a:pt x="686466" y="1377147"/>
                </a:moveTo>
                <a:lnTo>
                  <a:pt x="2078049" y="1377147"/>
                </a:lnTo>
                <a:lnTo>
                  <a:pt x="2078049" y="2757537"/>
                </a:lnTo>
                <a:lnTo>
                  <a:pt x="686466" y="2757537"/>
                </a:lnTo>
                <a:close/>
                <a:moveTo>
                  <a:pt x="1" y="1373614"/>
                </a:moveTo>
                <a:lnTo>
                  <a:pt x="652889" y="1373614"/>
                </a:lnTo>
                <a:lnTo>
                  <a:pt x="652889" y="2045230"/>
                </a:lnTo>
                <a:lnTo>
                  <a:pt x="1" y="2045230"/>
                </a:lnTo>
                <a:close/>
                <a:moveTo>
                  <a:pt x="2123130" y="682259"/>
                </a:moveTo>
                <a:lnTo>
                  <a:pt x="2790883" y="682259"/>
                </a:lnTo>
                <a:lnTo>
                  <a:pt x="2790883" y="1370536"/>
                </a:lnTo>
                <a:lnTo>
                  <a:pt x="2794979" y="1370536"/>
                </a:lnTo>
                <a:lnTo>
                  <a:pt x="2794979" y="2042152"/>
                </a:lnTo>
                <a:lnTo>
                  <a:pt x="2119034" y="2042152"/>
                </a:lnTo>
                <a:lnTo>
                  <a:pt x="2119034" y="1370536"/>
                </a:lnTo>
                <a:lnTo>
                  <a:pt x="2123130" y="1370536"/>
                </a:lnTo>
                <a:close/>
                <a:moveTo>
                  <a:pt x="2835964" y="1"/>
                </a:moveTo>
                <a:lnTo>
                  <a:pt x="4216355" y="1"/>
                </a:lnTo>
                <a:lnTo>
                  <a:pt x="4216355" y="682258"/>
                </a:lnTo>
                <a:lnTo>
                  <a:pt x="4921473" y="682258"/>
                </a:lnTo>
                <a:lnTo>
                  <a:pt x="4921473" y="2045230"/>
                </a:lnTo>
                <a:lnTo>
                  <a:pt x="4216355" y="2045230"/>
                </a:lnTo>
                <a:lnTo>
                  <a:pt x="3541082" y="2045230"/>
                </a:lnTo>
                <a:lnTo>
                  <a:pt x="2835964" y="2045230"/>
                </a:lnTo>
                <a:close/>
                <a:moveTo>
                  <a:pt x="689754" y="0"/>
                </a:moveTo>
                <a:lnTo>
                  <a:pt x="1421146" y="0"/>
                </a:lnTo>
                <a:lnTo>
                  <a:pt x="1576973" y="0"/>
                </a:lnTo>
                <a:lnTo>
                  <a:pt x="2078048" y="0"/>
                </a:lnTo>
                <a:lnTo>
                  <a:pt x="2078048" y="1327683"/>
                </a:lnTo>
                <a:lnTo>
                  <a:pt x="1427726" y="1327683"/>
                </a:lnTo>
                <a:lnTo>
                  <a:pt x="1421146" y="1327683"/>
                </a:lnTo>
                <a:lnTo>
                  <a:pt x="0" y="1327683"/>
                </a:lnTo>
                <a:lnTo>
                  <a:pt x="0" y="682257"/>
                </a:lnTo>
                <a:lnTo>
                  <a:pt x="689754" y="682257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zh-CN" altLang="en-US" noProof="0"/>
          </a:p>
        </p:txBody>
      </p:sp>
    </p:spTree>
    <p:extLst>
      <p:ext uri="{BB962C8B-B14F-4D97-AF65-F5344CB8AC3E}">
        <p14:creationId xmlns:p14="http://schemas.microsoft.com/office/powerpoint/2010/main" val="2334649444"/>
      </p:ext>
    </p:extLst>
  </p:cSld>
  <p:clrMapOvr>
    <a:masterClrMapping/>
  </p:clrMapOvr>
</p:sldLayout>
</file>

<file path=ppt/slideLayouts/slideLayout3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图片占位符 7"/>
          <p:cNvSpPr>
            <a:spLocks noGrp="1"/>
          </p:cNvSpPr>
          <p:nvPr>
            <p:ph type="pic" sz="quarter" idx="10"/>
          </p:nvPr>
        </p:nvSpPr>
        <p:spPr>
          <a:xfrm>
            <a:off x="1644788" y="1840523"/>
            <a:ext cx="2240221" cy="2330857"/>
          </a:xfrm>
          <a:custGeom>
            <a:avLst/>
            <a:gdLst>
              <a:gd name="connsiteX0" fmla="*/ 251798 w 2240221"/>
              <a:gd name="connsiteY0" fmla="*/ 0 h 2330857"/>
              <a:gd name="connsiteX1" fmla="*/ 2240221 w 2240221"/>
              <a:gd name="connsiteY1" fmla="*/ 239393 h 2330857"/>
              <a:gd name="connsiteX2" fmla="*/ 1988423 w 2240221"/>
              <a:gd name="connsiteY2" fmla="*/ 2330857 h 2330857"/>
              <a:gd name="connsiteX3" fmla="*/ 0 w 2240221"/>
              <a:gd name="connsiteY3" fmla="*/ 2091464 h 2330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40221" h="2330857">
                <a:moveTo>
                  <a:pt x="251798" y="0"/>
                </a:moveTo>
                <a:lnTo>
                  <a:pt x="2240221" y="239393"/>
                </a:lnTo>
                <a:lnTo>
                  <a:pt x="1988423" y="2330857"/>
                </a:lnTo>
                <a:lnTo>
                  <a:pt x="0" y="2091464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zh-CN" altLang="en-US" noProof="0"/>
          </a:p>
        </p:txBody>
      </p:sp>
      <p:sp>
        <p:nvSpPr>
          <p:cNvPr id="9" name="图片占位符 8"/>
          <p:cNvSpPr>
            <a:spLocks noGrp="1"/>
          </p:cNvSpPr>
          <p:nvPr>
            <p:ph type="pic" sz="quarter" idx="11"/>
          </p:nvPr>
        </p:nvSpPr>
        <p:spPr>
          <a:xfrm>
            <a:off x="6610488" y="1840523"/>
            <a:ext cx="2240221" cy="2330857"/>
          </a:xfrm>
          <a:custGeom>
            <a:avLst/>
            <a:gdLst>
              <a:gd name="connsiteX0" fmla="*/ 251798 w 2240221"/>
              <a:gd name="connsiteY0" fmla="*/ 0 h 2330857"/>
              <a:gd name="connsiteX1" fmla="*/ 2240221 w 2240221"/>
              <a:gd name="connsiteY1" fmla="*/ 239393 h 2330857"/>
              <a:gd name="connsiteX2" fmla="*/ 1988423 w 2240221"/>
              <a:gd name="connsiteY2" fmla="*/ 2330857 h 2330857"/>
              <a:gd name="connsiteX3" fmla="*/ 0 w 2240221"/>
              <a:gd name="connsiteY3" fmla="*/ 2091464 h 2330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40221" h="2330857">
                <a:moveTo>
                  <a:pt x="251798" y="0"/>
                </a:moveTo>
                <a:lnTo>
                  <a:pt x="2240221" y="239393"/>
                </a:lnTo>
                <a:lnTo>
                  <a:pt x="1988423" y="2330857"/>
                </a:lnTo>
                <a:lnTo>
                  <a:pt x="0" y="2091464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zh-CN" altLang="en-US" noProof="0"/>
          </a:p>
        </p:txBody>
      </p:sp>
    </p:spTree>
    <p:extLst>
      <p:ext uri="{BB962C8B-B14F-4D97-AF65-F5344CB8AC3E}">
        <p14:creationId xmlns:p14="http://schemas.microsoft.com/office/powerpoint/2010/main" val="323148261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90418248"/>
      </p:ext>
    </p:extLst>
  </p:cSld>
  <p:clrMapOvr>
    <a:masterClrMapping/>
  </p:clrMapOvr>
</p:sldLayout>
</file>

<file path=ppt/slideLayouts/slideLayout3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图片占位符 11"/>
          <p:cNvSpPr>
            <a:spLocks noGrp="1"/>
          </p:cNvSpPr>
          <p:nvPr>
            <p:ph type="pic" sz="quarter" idx="10"/>
          </p:nvPr>
        </p:nvSpPr>
        <p:spPr>
          <a:xfrm>
            <a:off x="5767388" y="1886745"/>
            <a:ext cx="4869099" cy="3459956"/>
          </a:xfrm>
          <a:custGeom>
            <a:avLst/>
            <a:gdLst>
              <a:gd name="connsiteX0" fmla="*/ 2473924 w 4869098"/>
              <a:gd name="connsiteY0" fmla="*/ 2213541 h 3459956"/>
              <a:gd name="connsiteX1" fmla="*/ 4869098 w 4869098"/>
              <a:gd name="connsiteY1" fmla="*/ 2456172 h 3459956"/>
              <a:gd name="connsiteX2" fmla="*/ 4869098 w 4869098"/>
              <a:gd name="connsiteY2" fmla="*/ 3459956 h 3459956"/>
              <a:gd name="connsiteX3" fmla="*/ 2473924 w 4869098"/>
              <a:gd name="connsiteY3" fmla="*/ 3453172 h 3459956"/>
              <a:gd name="connsiteX4" fmla="*/ 2473924 w 4869098"/>
              <a:gd name="connsiteY4" fmla="*/ 2213541 h 3459956"/>
              <a:gd name="connsiteX5" fmla="*/ 2398636 w 4869098"/>
              <a:gd name="connsiteY5" fmla="*/ 2213541 h 3459956"/>
              <a:gd name="connsiteX6" fmla="*/ 2398636 w 4869098"/>
              <a:gd name="connsiteY6" fmla="*/ 3453172 h 3459956"/>
              <a:gd name="connsiteX7" fmla="*/ 3462 w 4869098"/>
              <a:gd name="connsiteY7" fmla="*/ 3459956 h 3459956"/>
              <a:gd name="connsiteX8" fmla="*/ 3462 w 4869098"/>
              <a:gd name="connsiteY8" fmla="*/ 2456172 h 3459956"/>
              <a:gd name="connsiteX9" fmla="*/ 4869098 w 4869098"/>
              <a:gd name="connsiteY9" fmla="*/ 1030600 h 3459956"/>
              <a:gd name="connsiteX10" fmla="*/ 4869098 w 4869098"/>
              <a:gd name="connsiteY10" fmla="*/ 2410890 h 3459956"/>
              <a:gd name="connsiteX11" fmla="*/ 2472425 w 4869098"/>
              <a:gd name="connsiteY11" fmla="*/ 2162533 h 3459956"/>
              <a:gd name="connsiteX12" fmla="*/ 2469749 w 4869098"/>
              <a:gd name="connsiteY12" fmla="*/ 1267319 h 3459956"/>
              <a:gd name="connsiteX13" fmla="*/ 0 w 4869098"/>
              <a:gd name="connsiteY13" fmla="*/ 1030600 h 3459956"/>
              <a:gd name="connsiteX14" fmla="*/ 2399349 w 4869098"/>
              <a:gd name="connsiteY14" fmla="*/ 1267319 h 3459956"/>
              <a:gd name="connsiteX15" fmla="*/ 2396673 w 4869098"/>
              <a:gd name="connsiteY15" fmla="*/ 2162533 h 3459956"/>
              <a:gd name="connsiteX16" fmla="*/ 0 w 4869098"/>
              <a:gd name="connsiteY16" fmla="*/ 2410890 h 3459956"/>
              <a:gd name="connsiteX17" fmla="*/ 0 w 4869098"/>
              <a:gd name="connsiteY17" fmla="*/ 0 h 3459956"/>
              <a:gd name="connsiteX18" fmla="*/ 4869098 w 4869098"/>
              <a:gd name="connsiteY18" fmla="*/ 0 h 3459956"/>
              <a:gd name="connsiteX19" fmla="*/ 4869098 w 4869098"/>
              <a:gd name="connsiteY19" fmla="*/ 980164 h 3459956"/>
              <a:gd name="connsiteX20" fmla="*/ 2423170 w 4869098"/>
              <a:gd name="connsiteY20" fmla="*/ 1221025 h 3459956"/>
              <a:gd name="connsiteX21" fmla="*/ 0 w 4869098"/>
              <a:gd name="connsiteY21" fmla="*/ 979523 h 3459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869098" h="3459956">
                <a:moveTo>
                  <a:pt x="2473924" y="2213541"/>
                </a:moveTo>
                <a:lnTo>
                  <a:pt x="4869098" y="2456172"/>
                </a:lnTo>
                <a:lnTo>
                  <a:pt x="4869098" y="3459956"/>
                </a:lnTo>
                <a:lnTo>
                  <a:pt x="2473924" y="3453172"/>
                </a:lnTo>
                <a:cubicBezTo>
                  <a:pt x="2476395" y="3046117"/>
                  <a:pt x="2471453" y="2620596"/>
                  <a:pt x="2473924" y="2213541"/>
                </a:cubicBezTo>
                <a:close/>
                <a:moveTo>
                  <a:pt x="2398636" y="2213541"/>
                </a:moveTo>
                <a:cubicBezTo>
                  <a:pt x="2401108" y="2620596"/>
                  <a:pt x="2396165" y="3046117"/>
                  <a:pt x="2398636" y="3453172"/>
                </a:cubicBezTo>
                <a:lnTo>
                  <a:pt x="3462" y="3459956"/>
                </a:lnTo>
                <a:lnTo>
                  <a:pt x="3462" y="2456172"/>
                </a:lnTo>
                <a:close/>
                <a:moveTo>
                  <a:pt x="4869098" y="1030600"/>
                </a:moveTo>
                <a:lnTo>
                  <a:pt x="4869098" y="2410890"/>
                </a:lnTo>
                <a:lnTo>
                  <a:pt x="2472425" y="2162533"/>
                </a:lnTo>
                <a:cubicBezTo>
                  <a:pt x="2471533" y="1864128"/>
                  <a:pt x="2470641" y="1565723"/>
                  <a:pt x="2469749" y="1267319"/>
                </a:cubicBezTo>
                <a:close/>
                <a:moveTo>
                  <a:pt x="0" y="1030600"/>
                </a:moveTo>
                <a:lnTo>
                  <a:pt x="2399349" y="1267319"/>
                </a:lnTo>
                <a:cubicBezTo>
                  <a:pt x="2398457" y="1565723"/>
                  <a:pt x="2397565" y="1864128"/>
                  <a:pt x="2396673" y="2162533"/>
                </a:cubicBezTo>
                <a:lnTo>
                  <a:pt x="0" y="2410890"/>
                </a:lnTo>
                <a:close/>
                <a:moveTo>
                  <a:pt x="0" y="0"/>
                </a:moveTo>
                <a:lnTo>
                  <a:pt x="4869098" y="0"/>
                </a:lnTo>
                <a:lnTo>
                  <a:pt x="4869098" y="980164"/>
                </a:lnTo>
                <a:lnTo>
                  <a:pt x="2423170" y="1221025"/>
                </a:lnTo>
                <a:lnTo>
                  <a:pt x="0" y="979523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zh-CN" altLang="en-US" noProof="0"/>
          </a:p>
        </p:txBody>
      </p:sp>
    </p:spTree>
    <p:extLst>
      <p:ext uri="{BB962C8B-B14F-4D97-AF65-F5344CB8AC3E}">
        <p14:creationId xmlns:p14="http://schemas.microsoft.com/office/powerpoint/2010/main" val="4176479652"/>
      </p:ext>
    </p:extLst>
  </p:cSld>
  <p:clrMapOvr>
    <a:masterClrMapping/>
  </p:clrMapOvr>
</p:sldLayout>
</file>

<file path=ppt/slideLayouts/slideLayout3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685783" eaLnBrk="1" fontAlgn="auto" hangingPunct="1">
              <a:spcBef>
                <a:spcPts val="0"/>
              </a:spcBef>
              <a:spcAft>
                <a:spcPts val="0"/>
              </a:spcAft>
              <a:defRPr sz="1400" smtClean="0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fld id="{CE61F6D0-8110-4194-8ACB-42B71AF17BFF}" type="datetimeFigureOut">
              <a:rPr lang="zh-CN" altLang="en-US"/>
              <a:pPr>
                <a:defRPr/>
              </a:pPr>
              <a:t>2021/9/2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defTabSz="685783" eaLnBrk="1" fontAlgn="auto" hangingPunct="1">
              <a:spcBef>
                <a:spcPts val="0"/>
              </a:spcBef>
              <a:spcAft>
                <a:spcPts val="0"/>
              </a:spcAft>
              <a:defRPr sz="1400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 defTabSz="685783" eaLnBrk="1" fontAlgn="auto" hangingPunct="1">
              <a:spcBef>
                <a:spcPts val="0"/>
              </a:spcBef>
              <a:spcAft>
                <a:spcPts val="0"/>
              </a:spcAft>
              <a:defRPr sz="1400" smtClean="0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fld id="{1B2B8DF5-4769-4E6A-959B-201B45D4896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40824194"/>
      </p:ext>
    </p:extLst>
  </p:cSld>
  <p:clrMapOvr>
    <a:masterClrMapping/>
  </p:clrMapOvr>
</p:sldLayout>
</file>

<file path=ppt/slideLayouts/slideLayout3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5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8315142"/>
      </p:ext>
    </p:extLst>
  </p:cSld>
  <p:clrMapOvr>
    <a:masterClrMapping/>
  </p:clrMapOvr>
</p:sldLayout>
</file>

<file path=ppt/slideLayouts/slideLayout3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685783" eaLnBrk="1" fontAlgn="auto" hangingPunct="1">
              <a:spcBef>
                <a:spcPts val="0"/>
              </a:spcBef>
              <a:spcAft>
                <a:spcPts val="0"/>
              </a:spcAft>
              <a:defRPr sz="1400" smtClean="0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fld id="{CE4234F7-7072-401F-9116-BD6DAB26D35A}" type="datetimeFigureOut">
              <a:rPr lang="zh-CN" altLang="en-US"/>
              <a:pPr>
                <a:defRPr/>
              </a:pPr>
              <a:t>2021/9/2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defTabSz="685783" eaLnBrk="1" fontAlgn="auto" hangingPunct="1">
              <a:spcBef>
                <a:spcPts val="0"/>
              </a:spcBef>
              <a:spcAft>
                <a:spcPts val="0"/>
              </a:spcAft>
              <a:defRPr sz="1400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 defTabSz="685783" eaLnBrk="1" fontAlgn="auto" hangingPunct="1">
              <a:spcBef>
                <a:spcPts val="0"/>
              </a:spcBef>
              <a:spcAft>
                <a:spcPts val="0"/>
              </a:spcAft>
              <a:defRPr sz="1400" smtClean="0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fld id="{BCE75BF8-E47E-4D39-ACBA-64F166590D9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87672539"/>
      </p:ext>
    </p:extLst>
  </p:cSld>
  <p:clrMapOvr>
    <a:masterClrMapping/>
  </p:clrMapOvr>
</p:sldLayout>
</file>

<file path=ppt/slideLayouts/slideLayout3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6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18207710"/>
      </p:ext>
    </p:extLst>
  </p:cSld>
  <p:clrMapOvr>
    <a:masterClrMapping/>
  </p:clrMapOvr>
</p:sldLayout>
</file>

<file path=ppt/slideLayouts/slideLayout3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685783" eaLnBrk="1" fontAlgn="auto" hangingPunct="1">
              <a:spcBef>
                <a:spcPts val="0"/>
              </a:spcBef>
              <a:spcAft>
                <a:spcPts val="0"/>
              </a:spcAft>
              <a:defRPr sz="1400" smtClean="0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fld id="{69EFEB77-3D84-4ABA-B16B-935DEC25523F}" type="datetimeFigureOut">
              <a:rPr lang="zh-CN" altLang="en-US"/>
              <a:pPr>
                <a:defRPr/>
              </a:pPr>
              <a:t>2021/9/2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defTabSz="685783" eaLnBrk="1" fontAlgn="auto" hangingPunct="1">
              <a:spcBef>
                <a:spcPts val="0"/>
              </a:spcBef>
              <a:spcAft>
                <a:spcPts val="0"/>
              </a:spcAft>
              <a:defRPr sz="1400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 defTabSz="685783" eaLnBrk="1" fontAlgn="auto" hangingPunct="1">
              <a:spcBef>
                <a:spcPts val="0"/>
              </a:spcBef>
              <a:spcAft>
                <a:spcPts val="0"/>
              </a:spcAft>
              <a:defRPr sz="1400" smtClean="0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fld id="{7C1AE0AD-960D-4BBC-B223-3C91747DD68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64351154"/>
      </p:ext>
    </p:extLst>
  </p:cSld>
  <p:clrMapOvr>
    <a:masterClrMapping/>
  </p:clrMapOvr>
</p:sldLayout>
</file>

<file path=ppt/slideLayouts/slideLayout3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7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93865694"/>
      </p:ext>
    </p:extLst>
  </p:cSld>
  <p:clrMapOvr>
    <a:masterClrMapping/>
  </p:clrMapOvr>
</p:sldLayout>
</file>

<file path=ppt/slideLayouts/slideLayout3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685783" eaLnBrk="1" fontAlgn="auto" hangingPunct="1">
              <a:spcBef>
                <a:spcPts val="0"/>
              </a:spcBef>
              <a:spcAft>
                <a:spcPts val="0"/>
              </a:spcAft>
              <a:defRPr sz="1400" smtClean="0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fld id="{071EFFC4-86A1-4567-A769-9C43854D9AE5}" type="datetimeFigureOut">
              <a:rPr lang="zh-CN" altLang="en-US"/>
              <a:pPr>
                <a:defRPr/>
              </a:pPr>
              <a:t>2021/9/2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defTabSz="685783" eaLnBrk="1" fontAlgn="auto" hangingPunct="1">
              <a:spcBef>
                <a:spcPts val="0"/>
              </a:spcBef>
              <a:spcAft>
                <a:spcPts val="0"/>
              </a:spcAft>
              <a:defRPr sz="1400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 defTabSz="685783" eaLnBrk="1" fontAlgn="auto" hangingPunct="1">
              <a:spcBef>
                <a:spcPts val="0"/>
              </a:spcBef>
              <a:spcAft>
                <a:spcPts val="0"/>
              </a:spcAft>
              <a:defRPr sz="1400" smtClean="0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fld id="{7B36D763-E018-4511-B003-98E98AC29AB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3916296"/>
      </p:ext>
    </p:extLst>
  </p:cSld>
  <p:clrMapOvr>
    <a:masterClrMapping/>
  </p:clrMapOvr>
</p:sldLayout>
</file>

<file path=ppt/slideLayouts/slideLayout3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8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45968652"/>
      </p:ext>
    </p:extLst>
  </p:cSld>
  <p:clrMapOvr>
    <a:masterClrMapping/>
  </p:clrMapOvr>
</p:sldLayout>
</file>

<file path=ppt/slideLayouts/slideLayout3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685783" eaLnBrk="1" fontAlgn="auto" hangingPunct="1">
              <a:spcBef>
                <a:spcPts val="0"/>
              </a:spcBef>
              <a:spcAft>
                <a:spcPts val="0"/>
              </a:spcAft>
              <a:defRPr sz="1400" smtClean="0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fld id="{908A9FC8-A5C4-4346-A668-5F0979AC2EAA}" type="datetimeFigureOut">
              <a:rPr lang="zh-CN" altLang="en-US"/>
              <a:pPr>
                <a:defRPr/>
              </a:pPr>
              <a:t>2021/9/2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defTabSz="685783" eaLnBrk="1" fontAlgn="auto" hangingPunct="1">
              <a:spcBef>
                <a:spcPts val="0"/>
              </a:spcBef>
              <a:spcAft>
                <a:spcPts val="0"/>
              </a:spcAft>
              <a:defRPr sz="1400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 defTabSz="685783" eaLnBrk="1" fontAlgn="auto" hangingPunct="1">
              <a:spcBef>
                <a:spcPts val="0"/>
              </a:spcBef>
              <a:spcAft>
                <a:spcPts val="0"/>
              </a:spcAft>
              <a:defRPr sz="1400" smtClean="0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fld id="{9350A7DD-9705-4DD4-AE9E-A956340A53B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4198182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42427726"/>
      </p:ext>
    </p:extLst>
  </p:cSld>
  <p:clrMapOvr>
    <a:masterClrMapping/>
  </p:clrMapOvr>
</p:sldLayout>
</file>

<file path=ppt/slideLayouts/slideLayout3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9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3350387"/>
      </p:ext>
    </p:extLst>
  </p:cSld>
  <p:clrMapOvr>
    <a:masterClrMapping/>
  </p:clrMapOvr>
</p:sldLayout>
</file>

<file path=ppt/slideLayouts/slideLayout3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685783" eaLnBrk="1" fontAlgn="auto" hangingPunct="1">
              <a:spcBef>
                <a:spcPts val="0"/>
              </a:spcBef>
              <a:spcAft>
                <a:spcPts val="0"/>
              </a:spcAft>
              <a:defRPr sz="1400" smtClean="0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fld id="{2ABC943B-4347-497F-BD82-DDD78402DFE1}" type="datetimeFigureOut">
              <a:rPr lang="zh-CN" altLang="en-US"/>
              <a:pPr>
                <a:defRPr/>
              </a:pPr>
              <a:t>2021/9/2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defTabSz="685783" eaLnBrk="1" fontAlgn="auto" hangingPunct="1">
              <a:spcBef>
                <a:spcPts val="0"/>
              </a:spcBef>
              <a:spcAft>
                <a:spcPts val="0"/>
              </a:spcAft>
              <a:defRPr sz="1400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 defTabSz="685783" eaLnBrk="1" fontAlgn="auto" hangingPunct="1">
              <a:spcBef>
                <a:spcPts val="0"/>
              </a:spcBef>
              <a:spcAft>
                <a:spcPts val="0"/>
              </a:spcAft>
              <a:defRPr sz="1400" smtClean="0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fld id="{879F7A46-E674-45F0-8525-710930B8AA1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97551204"/>
      </p:ext>
    </p:extLst>
  </p:cSld>
  <p:clrMapOvr>
    <a:masterClrMapping/>
  </p:clrMapOvr>
</p:sldLayout>
</file>

<file path=ppt/slideLayouts/slideLayout3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685783" eaLnBrk="1" fontAlgn="auto" hangingPunct="1">
              <a:spcBef>
                <a:spcPts val="0"/>
              </a:spcBef>
              <a:spcAft>
                <a:spcPts val="0"/>
              </a:spcAft>
              <a:defRPr sz="1400" smtClean="0">
                <a:solidFill>
                  <a:prstClr val="black">
                    <a:tint val="75000"/>
                  </a:prstClr>
                </a:solidFill>
                <a:latin typeface="Lato Light"/>
                <a:cs typeface="+mn-cs"/>
              </a:defRPr>
            </a:lvl1pPr>
          </a:lstStyle>
          <a:p>
            <a:pPr>
              <a:defRPr/>
            </a:pPr>
            <a:fld id="{CF8FDBAD-EDED-4992-9184-F4C41B5AEBE0}" type="datetimeFigureOut">
              <a:rPr lang="zh-CN" altLang="en-US"/>
              <a:pPr>
                <a:defRPr/>
              </a:pPr>
              <a:t>2021/9/2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defTabSz="685783" eaLnBrk="1" fontAlgn="auto" hangingPunct="1">
              <a:spcBef>
                <a:spcPts val="0"/>
              </a:spcBef>
              <a:spcAft>
                <a:spcPts val="0"/>
              </a:spcAft>
              <a:defRPr sz="1400">
                <a:solidFill>
                  <a:prstClr val="black">
                    <a:tint val="75000"/>
                  </a:prstClr>
                </a:solidFill>
                <a:latin typeface="Lato Light"/>
                <a:cs typeface="+mn-cs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 defTabSz="685783" eaLnBrk="1" fontAlgn="auto" hangingPunct="1">
              <a:spcBef>
                <a:spcPts val="0"/>
              </a:spcBef>
              <a:spcAft>
                <a:spcPts val="0"/>
              </a:spcAft>
              <a:defRPr sz="1400" smtClean="0">
                <a:solidFill>
                  <a:prstClr val="black">
                    <a:tint val="75000"/>
                  </a:prstClr>
                </a:solidFill>
                <a:latin typeface="Lato Light"/>
                <a:cs typeface="+mn-cs"/>
              </a:defRPr>
            </a:lvl1pPr>
          </a:lstStyle>
          <a:p>
            <a:pPr>
              <a:defRPr/>
            </a:pPr>
            <a:fld id="{D9B52D98-7BF3-4ED4-AA3B-31F4E12FF07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2572204"/>
      </p:ext>
    </p:extLst>
  </p:cSld>
  <p:clrMapOvr>
    <a:masterClrMapping/>
  </p:clrMapOvr>
</p:sldLayout>
</file>

<file path=ppt/slideLayouts/slideLayout3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4950" y="0"/>
            <a:ext cx="126619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7136334"/>
      </p:ext>
    </p:extLst>
  </p:cSld>
  <p:clrMapOvr>
    <a:masterClrMapping/>
  </p:clrMapOvr>
</p:sldLayout>
</file>

<file path=ppt/slideLayouts/slideLayout3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4950" y="0"/>
            <a:ext cx="12700000" cy="687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9321616"/>
      </p:ext>
    </p:extLst>
  </p:cSld>
  <p:clrMapOvr>
    <a:masterClrMapping/>
  </p:clrMapOvr>
</p:sldLayout>
</file>

<file path=ppt/slideLayouts/slideLayout3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74738" y="-455613"/>
            <a:ext cx="14293851" cy="774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7624022"/>
      </p:ext>
    </p:extLst>
  </p:cSld>
  <p:clrMapOvr>
    <a:masterClrMapping/>
  </p:clrMapOvr>
</p:sldLayout>
</file>

<file path=ppt/slideLayouts/slideLayout3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685783" eaLnBrk="1" fontAlgn="auto" hangingPunct="1">
              <a:spcBef>
                <a:spcPts val="0"/>
              </a:spcBef>
              <a:spcAft>
                <a:spcPts val="0"/>
              </a:spcAft>
              <a:defRPr sz="1400" smtClean="0">
                <a:solidFill>
                  <a:prstClr val="black">
                    <a:tint val="75000"/>
                  </a:prstClr>
                </a:solidFill>
                <a:latin typeface="Lato Light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C9BFBC2-2B51-4E2D-A2A9-6FA339892CC8}" type="datetimeFigureOut">
              <a:rPr lang="zh-CN" altLang="en-US"/>
              <a:pPr>
                <a:defRPr/>
              </a:pPr>
              <a:t>2021/9/2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defTabSz="685783" eaLnBrk="1" fontAlgn="auto" hangingPunct="1">
              <a:spcBef>
                <a:spcPts val="0"/>
              </a:spcBef>
              <a:spcAft>
                <a:spcPts val="0"/>
              </a:spcAft>
              <a:defRPr sz="1400">
                <a:solidFill>
                  <a:prstClr val="black">
                    <a:tint val="75000"/>
                  </a:prstClr>
                </a:solidFill>
                <a:latin typeface="Lato Light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 defTabSz="685783" eaLnBrk="1" fontAlgn="auto" hangingPunct="1">
              <a:spcBef>
                <a:spcPts val="0"/>
              </a:spcBef>
              <a:spcAft>
                <a:spcPts val="0"/>
              </a:spcAft>
              <a:defRPr sz="1400" smtClean="0">
                <a:solidFill>
                  <a:prstClr val="black">
                    <a:tint val="75000"/>
                  </a:prstClr>
                </a:solidFill>
                <a:latin typeface="Lato Light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249ABCFA-707A-484B-B7B0-19331F00553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33024520"/>
      </p:ext>
    </p:extLst>
  </p:cSld>
  <p:clrMapOvr>
    <a:masterClrMapping/>
  </p:clrMapOvr>
</p:sldLayout>
</file>

<file path=ppt/slideLayouts/slideLayout36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685783" eaLnBrk="1" fontAlgn="auto" hangingPunct="1">
              <a:spcBef>
                <a:spcPts val="0"/>
              </a:spcBef>
              <a:spcAft>
                <a:spcPts val="0"/>
              </a:spcAft>
              <a:defRPr sz="1400" smtClean="0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fld id="{C8817D16-8558-4CE5-8836-66E7606C8EAD}" type="datetimeFigureOut">
              <a:rPr lang="zh-CN" altLang="en-US"/>
              <a:pPr>
                <a:defRPr/>
              </a:pPr>
              <a:t>2021/9/2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defTabSz="685783" eaLnBrk="1" fontAlgn="auto" hangingPunct="1">
              <a:spcBef>
                <a:spcPts val="0"/>
              </a:spcBef>
              <a:spcAft>
                <a:spcPts val="0"/>
              </a:spcAft>
              <a:defRPr sz="1400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 defTabSz="685783" eaLnBrk="1" fontAlgn="auto" hangingPunct="1">
              <a:spcBef>
                <a:spcPts val="0"/>
              </a:spcBef>
              <a:spcAft>
                <a:spcPts val="0"/>
              </a:spcAft>
              <a:defRPr sz="1400" smtClean="0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fld id="{70F9D43D-05C1-4590-8F0E-2FDE7E035F5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62119495"/>
      </p:ext>
    </p:extLst>
  </p:cSld>
  <p:clrMapOvr>
    <a:masterClrMapping/>
  </p:clrMapOvr>
</p:sldLayout>
</file>

<file path=ppt/slideLayouts/slideLayout3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4822636"/>
      </p:ext>
    </p:extLst>
  </p:cSld>
  <p:clrMapOvr>
    <a:masterClrMapping/>
  </p:clrMapOvr>
  <p:transition spd="slow" advClick="0" advTm="0">
    <p:random/>
  </p:transition>
</p:sldLayout>
</file>

<file path=ppt/slideLayouts/slideLayout36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685783" eaLnBrk="1" fontAlgn="auto" hangingPunct="1">
              <a:spcBef>
                <a:spcPts val="0"/>
              </a:spcBef>
              <a:spcAft>
                <a:spcPts val="0"/>
              </a:spcAft>
              <a:defRPr sz="1400" smtClean="0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fld id="{E53B1A55-0916-4570-A4C4-C594FE0AACFF}" type="datetimeFigureOut">
              <a:rPr lang="zh-CN" altLang="en-US"/>
              <a:pPr>
                <a:defRPr/>
              </a:pPr>
              <a:t>2021/9/2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defTabSz="685783" eaLnBrk="1" fontAlgn="auto" hangingPunct="1">
              <a:spcBef>
                <a:spcPts val="0"/>
              </a:spcBef>
              <a:spcAft>
                <a:spcPts val="0"/>
              </a:spcAft>
              <a:defRPr sz="1400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 defTabSz="685783" eaLnBrk="1" fontAlgn="auto" hangingPunct="1">
              <a:spcBef>
                <a:spcPts val="0"/>
              </a:spcBef>
              <a:spcAft>
                <a:spcPts val="0"/>
              </a:spcAft>
              <a:defRPr sz="1400" smtClean="0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fld id="{73D1B7C4-32FC-4AB3-97D9-91F73979107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0187798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5139417"/>
      </p:ext>
    </p:extLst>
  </p:cSld>
  <p:clrMapOvr>
    <a:masterClrMapping/>
  </p:clrMapOvr>
</p:sldLayout>
</file>

<file path=ppt/slideLayouts/slideLayout3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4950" y="0"/>
            <a:ext cx="126619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8736513"/>
      </p:ext>
    </p:extLst>
  </p:cSld>
  <p:clrMapOvr>
    <a:masterClrMapping/>
  </p:clrMapOvr>
</p:sldLayout>
</file>

<file path=ppt/slideLayouts/slideLayout3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4950" y="0"/>
            <a:ext cx="12700000" cy="687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7984665"/>
      </p:ext>
    </p:extLst>
  </p:cSld>
  <p:clrMapOvr>
    <a:masterClrMapping/>
  </p:clrMapOvr>
</p:sldLayout>
</file>

<file path=ppt/slideLayouts/slideLayout3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74738" y="-455613"/>
            <a:ext cx="14293851" cy="774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3135663"/>
      </p:ext>
    </p:extLst>
  </p:cSld>
  <p:clrMapOvr>
    <a:masterClrMapping/>
  </p:clrMapOvr>
</p:sldLayout>
</file>

<file path=ppt/slideLayouts/slideLayout3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4950" y="0"/>
            <a:ext cx="126619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406357"/>
      </p:ext>
    </p:extLst>
  </p:cSld>
  <p:clrMapOvr>
    <a:masterClrMapping/>
  </p:clrMapOvr>
</p:sldLayout>
</file>

<file path=ppt/slideLayouts/slideLayout3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4950" y="0"/>
            <a:ext cx="12700000" cy="687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8678768"/>
      </p:ext>
    </p:extLst>
  </p:cSld>
  <p:clrMapOvr>
    <a:masterClrMapping/>
  </p:clrMapOvr>
</p:sldLayout>
</file>

<file path=ppt/slideLayouts/slideLayout3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74738" y="-455613"/>
            <a:ext cx="14293851" cy="774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0328228"/>
      </p:ext>
    </p:extLst>
  </p:cSld>
  <p:clrMapOvr>
    <a:masterClrMapping/>
  </p:clrMapOvr>
</p:sldLayout>
</file>

<file path=ppt/slideLayouts/slideLayout37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>
          <a:xfrm>
            <a:off x="7205663" y="6042025"/>
            <a:ext cx="911225" cy="365125"/>
          </a:xfrm>
        </p:spPr>
        <p:txBody>
          <a:bodyPr/>
          <a:lstStyle>
            <a:lvl1pPr eaLnBrk="0" fontAlgn="auto" hangingPunct="0">
              <a:spcBef>
                <a:spcPct val="0"/>
              </a:spcBef>
              <a:spcAft>
                <a:spcPts val="0"/>
              </a:spcAft>
              <a:defRPr sz="1350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4B15D9F9-7E75-4691-9BC8-D556526A05A0}" type="datetimeFigureOut">
              <a:rPr lang="zh-CN" altLang="en-US"/>
              <a:pPr>
                <a:defRPr/>
              </a:pPr>
              <a:t>2021/9/2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>
          <a:xfrm>
            <a:off x="677863" y="6042025"/>
            <a:ext cx="6297612" cy="365125"/>
          </a:xfrm>
        </p:spPr>
        <p:txBody>
          <a:bodyPr/>
          <a:lstStyle>
            <a:lvl1pPr algn="l" eaLnBrk="0" fontAlgn="auto" hangingPunct="0">
              <a:spcBef>
                <a:spcPct val="0"/>
              </a:spcBef>
              <a:spcAft>
                <a:spcPts val="0"/>
              </a:spcAft>
              <a:defRPr sz="135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589963" y="6042025"/>
            <a:ext cx="684212" cy="365125"/>
          </a:xfrm>
        </p:spPr>
        <p:txBody>
          <a:bodyPr/>
          <a:lstStyle>
            <a:lvl1pPr algn="l" eaLnBrk="0" fontAlgn="auto" hangingPunct="0">
              <a:spcBef>
                <a:spcPct val="0"/>
              </a:spcBef>
              <a:spcAft>
                <a:spcPts val="0"/>
              </a:spcAft>
              <a:defRPr sz="1350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AEA5DE8A-2B46-4B88-B4A2-428A45A9F21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72298099"/>
      </p:ext>
    </p:extLst>
  </p:cSld>
  <p:clrMapOvr>
    <a:masterClrMapping/>
  </p:clrMapOvr>
</p:sldLayout>
</file>

<file path=ppt/slideLayouts/slideLayout37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>
          <a:xfrm>
            <a:off x="7205663" y="6042025"/>
            <a:ext cx="911225" cy="365125"/>
          </a:xfrm>
        </p:spPr>
        <p:txBody>
          <a:bodyPr/>
          <a:lstStyle>
            <a:lvl1pPr eaLnBrk="0" fontAlgn="auto" hangingPunct="0">
              <a:spcBef>
                <a:spcPct val="0"/>
              </a:spcBef>
              <a:spcAft>
                <a:spcPts val="0"/>
              </a:spcAft>
              <a:defRPr sz="1350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A119B26E-0C74-48B3-A8A5-9C5B1E57BB90}" type="datetimeFigureOut">
              <a:rPr lang="zh-CN" altLang="en-US"/>
              <a:pPr>
                <a:defRPr/>
              </a:pPr>
              <a:t>2021/9/2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>
          <a:xfrm>
            <a:off x="677863" y="6042025"/>
            <a:ext cx="6297612" cy="365125"/>
          </a:xfrm>
        </p:spPr>
        <p:txBody>
          <a:bodyPr/>
          <a:lstStyle>
            <a:lvl1pPr algn="l" eaLnBrk="0" fontAlgn="auto" hangingPunct="0">
              <a:spcBef>
                <a:spcPct val="0"/>
              </a:spcBef>
              <a:spcAft>
                <a:spcPts val="0"/>
              </a:spcAft>
              <a:defRPr sz="135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589963" y="6042025"/>
            <a:ext cx="684212" cy="365125"/>
          </a:xfrm>
        </p:spPr>
        <p:txBody>
          <a:bodyPr/>
          <a:lstStyle>
            <a:lvl1pPr algn="l" eaLnBrk="0" fontAlgn="auto" hangingPunct="0">
              <a:spcBef>
                <a:spcPct val="0"/>
              </a:spcBef>
              <a:spcAft>
                <a:spcPts val="0"/>
              </a:spcAft>
              <a:defRPr sz="1350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FDBDC2CA-9A9B-4CB1-AC2B-2CA72B39F3C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6358279"/>
      </p:ext>
    </p:extLst>
  </p:cSld>
  <p:clrMapOvr>
    <a:masterClrMapping/>
  </p:clrMapOvr>
</p:sldLayout>
</file>

<file path=ppt/slideLayouts/slideLayout3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4950" y="0"/>
            <a:ext cx="126619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0401586"/>
      </p:ext>
    </p:extLst>
  </p:cSld>
  <p:clrMapOvr>
    <a:masterClrMapping/>
  </p:clrMapOvr>
</p:sldLayout>
</file>

<file path=ppt/slideLayouts/slideLayout3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4950" y="0"/>
            <a:ext cx="12700000" cy="687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455450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76539066"/>
      </p:ext>
    </p:extLst>
  </p:cSld>
  <p:clrMapOvr>
    <a:masterClrMapping/>
  </p:clrMapOvr>
</p:sldLayout>
</file>

<file path=ppt/slideLayouts/slideLayout3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74738" y="-455613"/>
            <a:ext cx="14293851" cy="774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2403409"/>
      </p:ext>
    </p:extLst>
  </p:cSld>
  <p:clrMapOvr>
    <a:masterClrMapping/>
  </p:clrMapOvr>
</p:sldLayout>
</file>

<file path=ppt/slideLayouts/slideLayout3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01268387"/>
      </p:ext>
    </p:extLst>
  </p:cSld>
  <p:clrMapOvr>
    <a:masterClrMapping/>
  </p:clrMapOvr>
</p:sldLayout>
</file>

<file path=ppt/slideLayouts/slideLayout3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1679324"/>
      </p:ext>
    </p:extLst>
  </p:cSld>
  <p:clrMapOvr>
    <a:masterClrMapping/>
  </p:clrMapOvr>
</p:sldLayout>
</file>

<file path=ppt/slideLayouts/slideLayout3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82067449"/>
      </p:ext>
    </p:extLst>
  </p:cSld>
  <p:clrMapOvr>
    <a:masterClrMapping/>
  </p:clrMapOvr>
</p:sldLayout>
</file>

<file path=ppt/slideLayouts/slideLayout3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83963278"/>
      </p:ext>
    </p:extLst>
  </p:cSld>
  <p:clrMapOvr>
    <a:masterClrMapping/>
  </p:clrMapOvr>
</p:sldLayout>
</file>

<file path=ppt/slideLayouts/slideLayout3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6111496"/>
      </p:ext>
    </p:extLst>
  </p:cSld>
  <p:clrMapOvr>
    <a:masterClrMapping/>
  </p:clrMapOvr>
</p:sldLayout>
</file>

<file path=ppt/slideLayouts/slideLayout3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17858055"/>
      </p:ext>
    </p:extLst>
  </p:cSld>
  <p:clrMapOvr>
    <a:masterClrMapping/>
  </p:clrMapOvr>
</p:sldLayout>
</file>

<file path=ppt/slideLayouts/slideLayout3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16860628"/>
      </p:ext>
    </p:extLst>
  </p:cSld>
  <p:clrMapOvr>
    <a:masterClrMapping/>
  </p:clrMapOvr>
</p:sldLayout>
</file>

<file path=ppt/slideLayouts/slideLayout3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05802261"/>
      </p:ext>
    </p:extLst>
  </p:cSld>
  <p:clrMapOvr>
    <a:masterClrMapping/>
  </p:clrMapOvr>
</p:sldLayout>
</file>

<file path=ppt/slideLayouts/slideLayout3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4410123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96542570"/>
      </p:ext>
    </p:extLst>
  </p:cSld>
  <p:clrMapOvr>
    <a:masterClrMapping/>
  </p:clrMapOvr>
</p:sldLayout>
</file>

<file path=ppt/slideLayouts/slideLayout3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5459245"/>
      </p:ext>
    </p:extLst>
  </p:cSld>
  <p:clrMapOvr>
    <a:masterClrMapping/>
  </p:clrMapOvr>
</p:sldLayout>
</file>

<file path=ppt/slideLayouts/slideLayout3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52446034"/>
      </p:ext>
    </p:extLst>
  </p:cSld>
  <p:clrMapOvr>
    <a:masterClrMapping/>
  </p:clrMapOvr>
</p:sldLayout>
</file>

<file path=ppt/slideLayouts/slideLayout3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91599225"/>
      </p:ext>
    </p:extLst>
  </p:cSld>
  <p:clrMapOvr>
    <a:masterClrMapping/>
  </p:clrMapOvr>
</p:sldLayout>
</file>

<file path=ppt/slideLayouts/slideLayout39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8531139"/>
      </p:ext>
    </p:extLst>
  </p:cSld>
  <p:clrMapOvr>
    <a:masterClrMapping/>
  </p:clrMapOvr>
</p:sldLayout>
</file>

<file path=ppt/slideLayouts/slideLayout39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50130106"/>
      </p:ext>
    </p:extLst>
  </p:cSld>
  <p:clrMapOvr>
    <a:masterClrMapping/>
  </p:clrMapOvr>
</p:sldLayout>
</file>

<file path=ppt/slideLayouts/slideLayout39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00398573"/>
      </p:ext>
    </p:extLst>
  </p:cSld>
  <p:clrMapOvr>
    <a:masterClrMapping/>
  </p:clrMapOvr>
</p:sldLayout>
</file>

<file path=ppt/slideLayouts/slideLayout39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63042812"/>
      </p:ext>
    </p:extLst>
  </p:cSld>
  <p:clrMapOvr>
    <a:masterClrMapping/>
  </p:clrMapOvr>
</p:sldLayout>
</file>

<file path=ppt/slideLayouts/slideLayout39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74261846"/>
      </p:ext>
    </p:extLst>
  </p:cSld>
  <p:clrMapOvr>
    <a:masterClrMapping/>
  </p:clrMapOvr>
</p:sldLayout>
</file>

<file path=ppt/slideLayouts/slideLayout39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41713453"/>
      </p:ext>
    </p:extLst>
  </p:cSld>
  <p:clrMapOvr>
    <a:masterClrMapping/>
  </p:clrMapOvr>
</p:sldLayout>
</file>

<file path=ppt/slideLayouts/slideLayout39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91866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0132F-27AD-4901-812E-8330D5487512}" type="datetimeFigureOut">
              <a:rPr lang="en-US" smtClean="0"/>
              <a:t>02-Sep-21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DB45D-C96A-4B08-B991-7A5C429990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78192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12976685"/>
      </p:ext>
    </p:extLst>
  </p:cSld>
  <p:clrMapOvr>
    <a:masterClrMapping/>
  </p:clrMapOvr>
</p:sldLayout>
</file>

<file path=ppt/slideLayouts/slideLayout40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04613168"/>
      </p:ext>
    </p:extLst>
  </p:cSld>
  <p:clrMapOvr>
    <a:masterClrMapping/>
  </p:clrMapOvr>
</p:sldLayout>
</file>

<file path=ppt/slideLayouts/slideLayout4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3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2384298"/>
      </p:ext>
    </p:extLst>
  </p:cSld>
  <p:clrMapOvr>
    <a:masterClrMapping/>
  </p:clrMapOvr>
</p:sldLayout>
</file>

<file path=ppt/slideLayouts/slideLayout4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图片占位符 7"/>
          <p:cNvSpPr>
            <a:spLocks noGrp="1"/>
          </p:cNvSpPr>
          <p:nvPr>
            <p:ph type="pic" sz="quarter" idx="10"/>
          </p:nvPr>
        </p:nvSpPr>
        <p:spPr>
          <a:xfrm>
            <a:off x="1536701" y="2055816"/>
            <a:ext cx="3357563" cy="1733551"/>
          </a:xfrm>
          <a:custGeom>
            <a:avLst/>
            <a:gdLst>
              <a:gd name="connsiteX0" fmla="*/ 0 w 3357563"/>
              <a:gd name="connsiteY0" fmla="*/ 0 h 1733550"/>
              <a:gd name="connsiteX1" fmla="*/ 3357563 w 3357563"/>
              <a:gd name="connsiteY1" fmla="*/ 0 h 1733550"/>
              <a:gd name="connsiteX2" fmla="*/ 3357563 w 3357563"/>
              <a:gd name="connsiteY2" fmla="*/ 1733550 h 1733550"/>
              <a:gd name="connsiteX3" fmla="*/ 0 w 3357563"/>
              <a:gd name="connsiteY3" fmla="*/ 1733550 h 1733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57563" h="1733550">
                <a:moveTo>
                  <a:pt x="0" y="0"/>
                </a:moveTo>
                <a:lnTo>
                  <a:pt x="3357563" y="0"/>
                </a:lnTo>
                <a:lnTo>
                  <a:pt x="3357563" y="1733550"/>
                </a:lnTo>
                <a:lnTo>
                  <a:pt x="0" y="1733550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zh-CN" altLang="en-US" noProof="0"/>
          </a:p>
        </p:txBody>
      </p:sp>
      <p:sp>
        <p:nvSpPr>
          <p:cNvPr id="9" name="图片占位符 8"/>
          <p:cNvSpPr>
            <a:spLocks noGrp="1"/>
          </p:cNvSpPr>
          <p:nvPr>
            <p:ph type="pic" sz="quarter" idx="11"/>
          </p:nvPr>
        </p:nvSpPr>
        <p:spPr>
          <a:xfrm>
            <a:off x="1536701" y="4005268"/>
            <a:ext cx="3357563" cy="1643063"/>
          </a:xfrm>
          <a:custGeom>
            <a:avLst/>
            <a:gdLst>
              <a:gd name="connsiteX0" fmla="*/ 0 w 3357563"/>
              <a:gd name="connsiteY0" fmla="*/ 0 h 1643063"/>
              <a:gd name="connsiteX1" fmla="*/ 3357563 w 3357563"/>
              <a:gd name="connsiteY1" fmla="*/ 0 h 1643063"/>
              <a:gd name="connsiteX2" fmla="*/ 3357563 w 3357563"/>
              <a:gd name="connsiteY2" fmla="*/ 1643063 h 1643063"/>
              <a:gd name="connsiteX3" fmla="*/ 0 w 3357563"/>
              <a:gd name="connsiteY3" fmla="*/ 1643063 h 16430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57563" h="1643063">
                <a:moveTo>
                  <a:pt x="0" y="0"/>
                </a:moveTo>
                <a:lnTo>
                  <a:pt x="3357563" y="0"/>
                </a:lnTo>
                <a:lnTo>
                  <a:pt x="3357563" y="1643063"/>
                </a:lnTo>
                <a:lnTo>
                  <a:pt x="0" y="1643063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zh-CN" altLang="en-US" noProof="0"/>
          </a:p>
        </p:txBody>
      </p:sp>
    </p:spTree>
    <p:extLst>
      <p:ext uri="{BB962C8B-B14F-4D97-AF65-F5344CB8AC3E}">
        <p14:creationId xmlns:p14="http://schemas.microsoft.com/office/powerpoint/2010/main" val="1804582128"/>
      </p:ext>
    </p:extLst>
  </p:cSld>
  <p:clrMapOvr>
    <a:masterClrMapping/>
  </p:clrMapOvr>
</p:sldLayout>
</file>

<file path=ppt/slideLayouts/slideLayout4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图片占位符 14"/>
          <p:cNvSpPr>
            <a:spLocks noGrp="1"/>
          </p:cNvSpPr>
          <p:nvPr>
            <p:ph type="pic" sz="quarter" idx="10"/>
          </p:nvPr>
        </p:nvSpPr>
        <p:spPr>
          <a:xfrm>
            <a:off x="2133483" y="2895601"/>
            <a:ext cx="7925036" cy="3097212"/>
          </a:xfrm>
          <a:custGeom>
            <a:avLst/>
            <a:gdLst>
              <a:gd name="connsiteX0" fmla="*/ 7183790 w 7925036"/>
              <a:gd name="connsiteY0" fmla="*/ 1616275 h 3097212"/>
              <a:gd name="connsiteX1" fmla="*/ 7925036 w 7925036"/>
              <a:gd name="connsiteY1" fmla="*/ 2356744 h 3097212"/>
              <a:gd name="connsiteX2" fmla="*/ 7183790 w 7925036"/>
              <a:gd name="connsiteY2" fmla="*/ 3097212 h 3097212"/>
              <a:gd name="connsiteX3" fmla="*/ 6442543 w 7925036"/>
              <a:gd name="connsiteY3" fmla="*/ 2356744 h 3097212"/>
              <a:gd name="connsiteX4" fmla="*/ 3942686 w 7925036"/>
              <a:gd name="connsiteY4" fmla="*/ 1616275 h 3097212"/>
              <a:gd name="connsiteX5" fmla="*/ 4683931 w 7925036"/>
              <a:gd name="connsiteY5" fmla="*/ 2356744 h 3097212"/>
              <a:gd name="connsiteX6" fmla="*/ 3942686 w 7925036"/>
              <a:gd name="connsiteY6" fmla="*/ 3097212 h 3097212"/>
              <a:gd name="connsiteX7" fmla="*/ 3201438 w 7925036"/>
              <a:gd name="connsiteY7" fmla="*/ 2356744 h 3097212"/>
              <a:gd name="connsiteX8" fmla="*/ 741248 w 7925036"/>
              <a:gd name="connsiteY8" fmla="*/ 1616275 h 3097212"/>
              <a:gd name="connsiteX9" fmla="*/ 1482494 w 7925036"/>
              <a:gd name="connsiteY9" fmla="*/ 2356744 h 3097212"/>
              <a:gd name="connsiteX10" fmla="*/ 741248 w 7925036"/>
              <a:gd name="connsiteY10" fmla="*/ 3097212 h 3097212"/>
              <a:gd name="connsiteX11" fmla="*/ 1 w 7925036"/>
              <a:gd name="connsiteY11" fmla="*/ 2356744 h 3097212"/>
              <a:gd name="connsiteX12" fmla="*/ 5537959 w 7925036"/>
              <a:gd name="connsiteY12" fmla="*/ 6223 h 3097212"/>
              <a:gd name="connsiteX13" fmla="*/ 7076454 w 7925036"/>
              <a:gd name="connsiteY13" fmla="*/ 1545496 h 3097212"/>
              <a:gd name="connsiteX14" fmla="*/ 5537959 w 7925036"/>
              <a:gd name="connsiteY14" fmla="*/ 3084768 h 3097212"/>
              <a:gd name="connsiteX15" fmla="*/ 3999465 w 7925036"/>
              <a:gd name="connsiteY15" fmla="*/ 1545496 h 3097212"/>
              <a:gd name="connsiteX16" fmla="*/ 2340410 w 7925036"/>
              <a:gd name="connsiteY16" fmla="*/ 6223 h 3097212"/>
              <a:gd name="connsiteX17" fmla="*/ 3879683 w 7925036"/>
              <a:gd name="connsiteY17" fmla="*/ 1545496 h 3097212"/>
              <a:gd name="connsiteX18" fmla="*/ 2340410 w 7925036"/>
              <a:gd name="connsiteY18" fmla="*/ 3084768 h 3097212"/>
              <a:gd name="connsiteX19" fmla="*/ 801137 w 7925036"/>
              <a:gd name="connsiteY19" fmla="*/ 1545496 h 3097212"/>
              <a:gd name="connsiteX20" fmla="*/ 7183790 w 7925036"/>
              <a:gd name="connsiteY20" fmla="*/ 0 h 3097212"/>
              <a:gd name="connsiteX21" fmla="*/ 7925036 w 7925036"/>
              <a:gd name="connsiteY21" fmla="*/ 741247 h 3097212"/>
              <a:gd name="connsiteX22" fmla="*/ 7183790 w 7925036"/>
              <a:gd name="connsiteY22" fmla="*/ 1482493 h 3097212"/>
              <a:gd name="connsiteX23" fmla="*/ 6442543 w 7925036"/>
              <a:gd name="connsiteY23" fmla="*/ 741247 h 3097212"/>
              <a:gd name="connsiteX24" fmla="*/ 3942686 w 7925036"/>
              <a:gd name="connsiteY24" fmla="*/ 0 h 3097212"/>
              <a:gd name="connsiteX25" fmla="*/ 4683931 w 7925036"/>
              <a:gd name="connsiteY25" fmla="*/ 741247 h 3097212"/>
              <a:gd name="connsiteX26" fmla="*/ 3942686 w 7925036"/>
              <a:gd name="connsiteY26" fmla="*/ 1482493 h 3097212"/>
              <a:gd name="connsiteX27" fmla="*/ 3201438 w 7925036"/>
              <a:gd name="connsiteY27" fmla="*/ 741247 h 3097212"/>
              <a:gd name="connsiteX28" fmla="*/ 741247 w 7925036"/>
              <a:gd name="connsiteY28" fmla="*/ 0 h 3097212"/>
              <a:gd name="connsiteX29" fmla="*/ 1482493 w 7925036"/>
              <a:gd name="connsiteY29" fmla="*/ 741247 h 3097212"/>
              <a:gd name="connsiteX30" fmla="*/ 741247 w 7925036"/>
              <a:gd name="connsiteY30" fmla="*/ 1482493 h 3097212"/>
              <a:gd name="connsiteX31" fmla="*/ 0 w 7925036"/>
              <a:gd name="connsiteY31" fmla="*/ 741247 h 3097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7925036" h="3097212">
                <a:moveTo>
                  <a:pt x="7183790" y="1616275"/>
                </a:moveTo>
                <a:lnTo>
                  <a:pt x="7925036" y="2356744"/>
                </a:lnTo>
                <a:lnTo>
                  <a:pt x="7183790" y="3097212"/>
                </a:lnTo>
                <a:lnTo>
                  <a:pt x="6442543" y="2356744"/>
                </a:lnTo>
                <a:close/>
                <a:moveTo>
                  <a:pt x="3942686" y="1616275"/>
                </a:moveTo>
                <a:lnTo>
                  <a:pt x="4683931" y="2356744"/>
                </a:lnTo>
                <a:lnTo>
                  <a:pt x="3942686" y="3097212"/>
                </a:lnTo>
                <a:lnTo>
                  <a:pt x="3201438" y="2356744"/>
                </a:lnTo>
                <a:close/>
                <a:moveTo>
                  <a:pt x="741248" y="1616275"/>
                </a:moveTo>
                <a:lnTo>
                  <a:pt x="1482494" y="2356744"/>
                </a:lnTo>
                <a:lnTo>
                  <a:pt x="741248" y="3097212"/>
                </a:lnTo>
                <a:lnTo>
                  <a:pt x="1" y="2356744"/>
                </a:lnTo>
                <a:close/>
                <a:moveTo>
                  <a:pt x="5537959" y="6223"/>
                </a:moveTo>
                <a:lnTo>
                  <a:pt x="7076454" y="1545496"/>
                </a:lnTo>
                <a:lnTo>
                  <a:pt x="5537959" y="3084768"/>
                </a:lnTo>
                <a:lnTo>
                  <a:pt x="3999465" y="1545496"/>
                </a:lnTo>
                <a:close/>
                <a:moveTo>
                  <a:pt x="2340410" y="6223"/>
                </a:moveTo>
                <a:lnTo>
                  <a:pt x="3879683" y="1545496"/>
                </a:lnTo>
                <a:lnTo>
                  <a:pt x="2340410" y="3084768"/>
                </a:lnTo>
                <a:lnTo>
                  <a:pt x="801137" y="1545496"/>
                </a:lnTo>
                <a:close/>
                <a:moveTo>
                  <a:pt x="7183790" y="0"/>
                </a:moveTo>
                <a:lnTo>
                  <a:pt x="7925036" y="741247"/>
                </a:lnTo>
                <a:lnTo>
                  <a:pt x="7183790" y="1482493"/>
                </a:lnTo>
                <a:lnTo>
                  <a:pt x="6442543" y="741247"/>
                </a:lnTo>
                <a:close/>
                <a:moveTo>
                  <a:pt x="3942686" y="0"/>
                </a:moveTo>
                <a:lnTo>
                  <a:pt x="4683931" y="741247"/>
                </a:lnTo>
                <a:lnTo>
                  <a:pt x="3942686" y="1482493"/>
                </a:lnTo>
                <a:lnTo>
                  <a:pt x="3201438" y="741247"/>
                </a:lnTo>
                <a:close/>
                <a:moveTo>
                  <a:pt x="741247" y="0"/>
                </a:moveTo>
                <a:lnTo>
                  <a:pt x="1482493" y="741247"/>
                </a:lnTo>
                <a:lnTo>
                  <a:pt x="741247" y="1482493"/>
                </a:lnTo>
                <a:lnTo>
                  <a:pt x="0" y="741247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zh-CN" altLang="en-US" noProof="0"/>
          </a:p>
        </p:txBody>
      </p:sp>
    </p:spTree>
    <p:extLst>
      <p:ext uri="{BB962C8B-B14F-4D97-AF65-F5344CB8AC3E}">
        <p14:creationId xmlns:p14="http://schemas.microsoft.com/office/powerpoint/2010/main" val="1345178191"/>
      </p:ext>
    </p:extLst>
  </p:cSld>
  <p:clrMapOvr>
    <a:masterClrMapping/>
  </p:clrMapOvr>
</p:sldLayout>
</file>

<file path=ppt/slideLayouts/slideLayout4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图片占位符 10"/>
          <p:cNvSpPr>
            <a:spLocks noGrp="1"/>
          </p:cNvSpPr>
          <p:nvPr>
            <p:ph type="pic" sz="quarter" idx="10"/>
          </p:nvPr>
        </p:nvSpPr>
        <p:spPr>
          <a:xfrm>
            <a:off x="1602562" y="2349501"/>
            <a:ext cx="2715668" cy="1871664"/>
          </a:xfrm>
          <a:custGeom>
            <a:avLst/>
            <a:gdLst>
              <a:gd name="connsiteX0" fmla="*/ 378694 w 2715668"/>
              <a:gd name="connsiteY0" fmla="*/ 0 h 1871664"/>
              <a:gd name="connsiteX1" fmla="*/ 2715668 w 2715668"/>
              <a:gd name="connsiteY1" fmla="*/ 0 h 1871664"/>
              <a:gd name="connsiteX2" fmla="*/ 2715668 w 2715668"/>
              <a:gd name="connsiteY2" fmla="*/ 1492970 h 1871664"/>
              <a:gd name="connsiteX3" fmla="*/ 2336974 w 2715668"/>
              <a:gd name="connsiteY3" fmla="*/ 1871664 h 1871664"/>
              <a:gd name="connsiteX4" fmla="*/ 0 w 2715668"/>
              <a:gd name="connsiteY4" fmla="*/ 1871664 h 1871664"/>
              <a:gd name="connsiteX5" fmla="*/ 0 w 2715668"/>
              <a:gd name="connsiteY5" fmla="*/ 378694 h 1871664"/>
              <a:gd name="connsiteX6" fmla="*/ 378694 w 2715668"/>
              <a:gd name="connsiteY6" fmla="*/ 0 h 1871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15668" h="1871664">
                <a:moveTo>
                  <a:pt x="378694" y="0"/>
                </a:moveTo>
                <a:lnTo>
                  <a:pt x="2715668" y="0"/>
                </a:lnTo>
                <a:lnTo>
                  <a:pt x="2715668" y="1492970"/>
                </a:lnTo>
                <a:cubicBezTo>
                  <a:pt x="2715668" y="1702117"/>
                  <a:pt x="2546121" y="1871664"/>
                  <a:pt x="2336974" y="1871664"/>
                </a:cubicBezTo>
                <a:lnTo>
                  <a:pt x="0" y="1871664"/>
                </a:lnTo>
                <a:lnTo>
                  <a:pt x="0" y="378694"/>
                </a:lnTo>
                <a:cubicBezTo>
                  <a:pt x="0" y="169547"/>
                  <a:pt x="169547" y="0"/>
                  <a:pt x="378694" y="0"/>
                </a:cubicBez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zh-CN" altLang="en-US" noProof="0"/>
          </a:p>
        </p:txBody>
      </p:sp>
      <p:sp>
        <p:nvSpPr>
          <p:cNvPr id="12" name="图片占位符 11"/>
          <p:cNvSpPr>
            <a:spLocks noGrp="1"/>
          </p:cNvSpPr>
          <p:nvPr>
            <p:ph type="pic" sz="quarter" idx="11"/>
          </p:nvPr>
        </p:nvSpPr>
        <p:spPr>
          <a:xfrm>
            <a:off x="4739200" y="2349501"/>
            <a:ext cx="2713605" cy="1871664"/>
          </a:xfrm>
          <a:custGeom>
            <a:avLst/>
            <a:gdLst>
              <a:gd name="connsiteX0" fmla="*/ 395183 w 2713605"/>
              <a:gd name="connsiteY0" fmla="*/ 0 h 1871664"/>
              <a:gd name="connsiteX1" fmla="*/ 2713605 w 2713605"/>
              <a:gd name="connsiteY1" fmla="*/ 0 h 1871664"/>
              <a:gd name="connsiteX2" fmla="*/ 2713605 w 2713605"/>
              <a:gd name="connsiteY2" fmla="*/ 1476481 h 1871664"/>
              <a:gd name="connsiteX3" fmla="*/ 2318422 w 2713605"/>
              <a:gd name="connsiteY3" fmla="*/ 1871664 h 1871664"/>
              <a:gd name="connsiteX4" fmla="*/ 0 w 2713605"/>
              <a:gd name="connsiteY4" fmla="*/ 1871664 h 1871664"/>
              <a:gd name="connsiteX5" fmla="*/ 0 w 2713605"/>
              <a:gd name="connsiteY5" fmla="*/ 395183 h 1871664"/>
              <a:gd name="connsiteX6" fmla="*/ 395183 w 2713605"/>
              <a:gd name="connsiteY6" fmla="*/ 0 h 1871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13605" h="1871664">
                <a:moveTo>
                  <a:pt x="395183" y="0"/>
                </a:moveTo>
                <a:lnTo>
                  <a:pt x="2713605" y="0"/>
                </a:lnTo>
                <a:lnTo>
                  <a:pt x="2713605" y="1476481"/>
                </a:lnTo>
                <a:cubicBezTo>
                  <a:pt x="2713605" y="1694735"/>
                  <a:pt x="2536676" y="1871664"/>
                  <a:pt x="2318422" y="1871664"/>
                </a:cubicBezTo>
                <a:lnTo>
                  <a:pt x="0" y="1871664"/>
                </a:lnTo>
                <a:lnTo>
                  <a:pt x="0" y="395183"/>
                </a:lnTo>
                <a:cubicBezTo>
                  <a:pt x="0" y="176929"/>
                  <a:pt x="176929" y="0"/>
                  <a:pt x="395183" y="0"/>
                </a:cubicBez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zh-CN" altLang="en-US" noProof="0"/>
          </a:p>
        </p:txBody>
      </p:sp>
      <p:sp>
        <p:nvSpPr>
          <p:cNvPr id="13" name="图片占位符 12"/>
          <p:cNvSpPr>
            <a:spLocks noGrp="1"/>
          </p:cNvSpPr>
          <p:nvPr>
            <p:ph type="pic" sz="quarter" idx="12"/>
          </p:nvPr>
        </p:nvSpPr>
        <p:spPr>
          <a:xfrm>
            <a:off x="7873775" y="2349501"/>
            <a:ext cx="2715668" cy="1871664"/>
          </a:xfrm>
          <a:custGeom>
            <a:avLst/>
            <a:gdLst>
              <a:gd name="connsiteX0" fmla="*/ 378694 w 2715668"/>
              <a:gd name="connsiteY0" fmla="*/ 0 h 1871664"/>
              <a:gd name="connsiteX1" fmla="*/ 2715668 w 2715668"/>
              <a:gd name="connsiteY1" fmla="*/ 0 h 1871664"/>
              <a:gd name="connsiteX2" fmla="*/ 2715668 w 2715668"/>
              <a:gd name="connsiteY2" fmla="*/ 1492970 h 1871664"/>
              <a:gd name="connsiteX3" fmla="*/ 2336974 w 2715668"/>
              <a:gd name="connsiteY3" fmla="*/ 1871664 h 1871664"/>
              <a:gd name="connsiteX4" fmla="*/ 0 w 2715668"/>
              <a:gd name="connsiteY4" fmla="*/ 1871664 h 1871664"/>
              <a:gd name="connsiteX5" fmla="*/ 0 w 2715668"/>
              <a:gd name="connsiteY5" fmla="*/ 378694 h 1871664"/>
              <a:gd name="connsiteX6" fmla="*/ 378694 w 2715668"/>
              <a:gd name="connsiteY6" fmla="*/ 0 h 1871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15668" h="1871664">
                <a:moveTo>
                  <a:pt x="378694" y="0"/>
                </a:moveTo>
                <a:lnTo>
                  <a:pt x="2715668" y="0"/>
                </a:lnTo>
                <a:lnTo>
                  <a:pt x="2715668" y="1492970"/>
                </a:lnTo>
                <a:cubicBezTo>
                  <a:pt x="2715668" y="1702117"/>
                  <a:pt x="2546121" y="1871664"/>
                  <a:pt x="2336974" y="1871664"/>
                </a:cubicBezTo>
                <a:lnTo>
                  <a:pt x="0" y="1871664"/>
                </a:lnTo>
                <a:lnTo>
                  <a:pt x="0" y="378694"/>
                </a:lnTo>
                <a:cubicBezTo>
                  <a:pt x="0" y="169547"/>
                  <a:pt x="169547" y="0"/>
                  <a:pt x="378694" y="0"/>
                </a:cubicBez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zh-CN" altLang="en-US" noProof="0"/>
          </a:p>
        </p:txBody>
      </p:sp>
    </p:spTree>
    <p:extLst>
      <p:ext uri="{BB962C8B-B14F-4D97-AF65-F5344CB8AC3E}">
        <p14:creationId xmlns:p14="http://schemas.microsoft.com/office/powerpoint/2010/main" val="4287450485"/>
      </p:ext>
    </p:extLst>
  </p:cSld>
  <p:clrMapOvr>
    <a:masterClrMapping/>
  </p:clrMapOvr>
</p:sldLayout>
</file>

<file path=ppt/slideLayouts/slideLayout4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图片占位符 6"/>
          <p:cNvSpPr>
            <a:spLocks noGrp="1"/>
          </p:cNvSpPr>
          <p:nvPr>
            <p:ph type="pic" sz="quarter" idx="10"/>
          </p:nvPr>
        </p:nvSpPr>
        <p:spPr>
          <a:xfrm>
            <a:off x="1274240" y="1882723"/>
            <a:ext cx="4921473" cy="4154963"/>
          </a:xfrm>
          <a:custGeom>
            <a:avLst/>
            <a:gdLst>
              <a:gd name="connsiteX0" fmla="*/ 2132019 w 4921473"/>
              <a:gd name="connsiteY0" fmla="*/ 3483422 h 4154963"/>
              <a:gd name="connsiteX1" fmla="*/ 2796098 w 4921473"/>
              <a:gd name="connsiteY1" fmla="*/ 3483422 h 4154963"/>
              <a:gd name="connsiteX2" fmla="*/ 2796098 w 4921473"/>
              <a:gd name="connsiteY2" fmla="*/ 4154963 h 4154963"/>
              <a:gd name="connsiteX3" fmla="*/ 2132019 w 4921473"/>
              <a:gd name="connsiteY3" fmla="*/ 4154963 h 4154963"/>
              <a:gd name="connsiteX4" fmla="*/ 1427727 w 4921473"/>
              <a:gd name="connsiteY4" fmla="*/ 2801561 h 4154963"/>
              <a:gd name="connsiteX5" fmla="*/ 2078049 w 4921473"/>
              <a:gd name="connsiteY5" fmla="*/ 2801561 h 4154963"/>
              <a:gd name="connsiteX6" fmla="*/ 2078049 w 4921473"/>
              <a:gd name="connsiteY6" fmla="*/ 3463573 h 4154963"/>
              <a:gd name="connsiteX7" fmla="*/ 1427727 w 4921473"/>
              <a:gd name="connsiteY7" fmla="*/ 3463573 h 4154963"/>
              <a:gd name="connsiteX8" fmla="*/ 3556472 w 4921473"/>
              <a:gd name="connsiteY8" fmla="*/ 2086542 h 4154963"/>
              <a:gd name="connsiteX9" fmla="*/ 4224225 w 4921473"/>
              <a:gd name="connsiteY9" fmla="*/ 2086542 h 4154963"/>
              <a:gd name="connsiteX10" fmla="*/ 4224225 w 4921473"/>
              <a:gd name="connsiteY10" fmla="*/ 2744336 h 4154963"/>
              <a:gd name="connsiteX11" fmla="*/ 3556472 w 4921473"/>
              <a:gd name="connsiteY11" fmla="*/ 2744336 h 4154963"/>
              <a:gd name="connsiteX12" fmla="*/ 2124359 w 4921473"/>
              <a:gd name="connsiteY12" fmla="*/ 2086542 h 4154963"/>
              <a:gd name="connsiteX13" fmla="*/ 2792112 w 4921473"/>
              <a:gd name="connsiteY13" fmla="*/ 2086542 h 4154963"/>
              <a:gd name="connsiteX14" fmla="*/ 3510162 w 4921473"/>
              <a:gd name="connsiteY14" fmla="*/ 2086542 h 4154963"/>
              <a:gd name="connsiteX15" fmla="*/ 3510162 w 4921473"/>
              <a:gd name="connsiteY15" fmla="*/ 2845120 h 4154963"/>
              <a:gd name="connsiteX16" fmla="*/ 3508423 w 4921473"/>
              <a:gd name="connsiteY16" fmla="*/ 2845120 h 4154963"/>
              <a:gd name="connsiteX17" fmla="*/ 3508423 w 4921473"/>
              <a:gd name="connsiteY17" fmla="*/ 3442112 h 4154963"/>
              <a:gd name="connsiteX18" fmla="*/ 2128032 w 4921473"/>
              <a:gd name="connsiteY18" fmla="*/ 3442112 h 4154963"/>
              <a:gd name="connsiteX19" fmla="*/ 2128032 w 4921473"/>
              <a:gd name="connsiteY19" fmla="*/ 2785541 h 4154963"/>
              <a:gd name="connsiteX20" fmla="*/ 2124359 w 4921473"/>
              <a:gd name="connsiteY20" fmla="*/ 2785541 h 4154963"/>
              <a:gd name="connsiteX21" fmla="*/ 686466 w 4921473"/>
              <a:gd name="connsiteY21" fmla="*/ 1377147 h 4154963"/>
              <a:gd name="connsiteX22" fmla="*/ 2078049 w 4921473"/>
              <a:gd name="connsiteY22" fmla="*/ 1377147 h 4154963"/>
              <a:gd name="connsiteX23" fmla="*/ 2078049 w 4921473"/>
              <a:gd name="connsiteY23" fmla="*/ 2757537 h 4154963"/>
              <a:gd name="connsiteX24" fmla="*/ 686466 w 4921473"/>
              <a:gd name="connsiteY24" fmla="*/ 2757537 h 4154963"/>
              <a:gd name="connsiteX25" fmla="*/ 1 w 4921473"/>
              <a:gd name="connsiteY25" fmla="*/ 1373614 h 4154963"/>
              <a:gd name="connsiteX26" fmla="*/ 652889 w 4921473"/>
              <a:gd name="connsiteY26" fmla="*/ 1373614 h 4154963"/>
              <a:gd name="connsiteX27" fmla="*/ 652889 w 4921473"/>
              <a:gd name="connsiteY27" fmla="*/ 2045230 h 4154963"/>
              <a:gd name="connsiteX28" fmla="*/ 1 w 4921473"/>
              <a:gd name="connsiteY28" fmla="*/ 2045230 h 4154963"/>
              <a:gd name="connsiteX29" fmla="*/ 2123130 w 4921473"/>
              <a:gd name="connsiteY29" fmla="*/ 682259 h 4154963"/>
              <a:gd name="connsiteX30" fmla="*/ 2790883 w 4921473"/>
              <a:gd name="connsiteY30" fmla="*/ 682259 h 4154963"/>
              <a:gd name="connsiteX31" fmla="*/ 2790883 w 4921473"/>
              <a:gd name="connsiteY31" fmla="*/ 1370536 h 4154963"/>
              <a:gd name="connsiteX32" fmla="*/ 2794979 w 4921473"/>
              <a:gd name="connsiteY32" fmla="*/ 1370536 h 4154963"/>
              <a:gd name="connsiteX33" fmla="*/ 2794979 w 4921473"/>
              <a:gd name="connsiteY33" fmla="*/ 2042152 h 4154963"/>
              <a:gd name="connsiteX34" fmla="*/ 2119034 w 4921473"/>
              <a:gd name="connsiteY34" fmla="*/ 2042152 h 4154963"/>
              <a:gd name="connsiteX35" fmla="*/ 2119034 w 4921473"/>
              <a:gd name="connsiteY35" fmla="*/ 1370536 h 4154963"/>
              <a:gd name="connsiteX36" fmla="*/ 2123130 w 4921473"/>
              <a:gd name="connsiteY36" fmla="*/ 1370536 h 4154963"/>
              <a:gd name="connsiteX37" fmla="*/ 2835964 w 4921473"/>
              <a:gd name="connsiteY37" fmla="*/ 1 h 4154963"/>
              <a:gd name="connsiteX38" fmla="*/ 4216355 w 4921473"/>
              <a:gd name="connsiteY38" fmla="*/ 1 h 4154963"/>
              <a:gd name="connsiteX39" fmla="*/ 4216355 w 4921473"/>
              <a:gd name="connsiteY39" fmla="*/ 682258 h 4154963"/>
              <a:gd name="connsiteX40" fmla="*/ 4921473 w 4921473"/>
              <a:gd name="connsiteY40" fmla="*/ 682258 h 4154963"/>
              <a:gd name="connsiteX41" fmla="*/ 4921473 w 4921473"/>
              <a:gd name="connsiteY41" fmla="*/ 2045230 h 4154963"/>
              <a:gd name="connsiteX42" fmla="*/ 4216355 w 4921473"/>
              <a:gd name="connsiteY42" fmla="*/ 2045230 h 4154963"/>
              <a:gd name="connsiteX43" fmla="*/ 3541082 w 4921473"/>
              <a:gd name="connsiteY43" fmla="*/ 2045230 h 4154963"/>
              <a:gd name="connsiteX44" fmla="*/ 2835964 w 4921473"/>
              <a:gd name="connsiteY44" fmla="*/ 2045230 h 4154963"/>
              <a:gd name="connsiteX45" fmla="*/ 689754 w 4921473"/>
              <a:gd name="connsiteY45" fmla="*/ 0 h 4154963"/>
              <a:gd name="connsiteX46" fmla="*/ 1421146 w 4921473"/>
              <a:gd name="connsiteY46" fmla="*/ 0 h 4154963"/>
              <a:gd name="connsiteX47" fmla="*/ 1576973 w 4921473"/>
              <a:gd name="connsiteY47" fmla="*/ 0 h 4154963"/>
              <a:gd name="connsiteX48" fmla="*/ 2078048 w 4921473"/>
              <a:gd name="connsiteY48" fmla="*/ 0 h 4154963"/>
              <a:gd name="connsiteX49" fmla="*/ 2078048 w 4921473"/>
              <a:gd name="connsiteY49" fmla="*/ 1327683 h 4154963"/>
              <a:gd name="connsiteX50" fmla="*/ 1427726 w 4921473"/>
              <a:gd name="connsiteY50" fmla="*/ 1327683 h 4154963"/>
              <a:gd name="connsiteX51" fmla="*/ 1421146 w 4921473"/>
              <a:gd name="connsiteY51" fmla="*/ 1327683 h 4154963"/>
              <a:gd name="connsiteX52" fmla="*/ 0 w 4921473"/>
              <a:gd name="connsiteY52" fmla="*/ 1327683 h 4154963"/>
              <a:gd name="connsiteX53" fmla="*/ 0 w 4921473"/>
              <a:gd name="connsiteY53" fmla="*/ 682257 h 4154963"/>
              <a:gd name="connsiteX54" fmla="*/ 689754 w 4921473"/>
              <a:gd name="connsiteY54" fmla="*/ 682257 h 41549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4921473" h="4154963">
                <a:moveTo>
                  <a:pt x="2132019" y="3483422"/>
                </a:moveTo>
                <a:lnTo>
                  <a:pt x="2796098" y="3483422"/>
                </a:lnTo>
                <a:lnTo>
                  <a:pt x="2796098" y="4154963"/>
                </a:lnTo>
                <a:lnTo>
                  <a:pt x="2132019" y="4154963"/>
                </a:lnTo>
                <a:close/>
                <a:moveTo>
                  <a:pt x="1427727" y="2801561"/>
                </a:moveTo>
                <a:lnTo>
                  <a:pt x="2078049" y="2801561"/>
                </a:lnTo>
                <a:lnTo>
                  <a:pt x="2078049" y="3463573"/>
                </a:lnTo>
                <a:lnTo>
                  <a:pt x="1427727" y="3463573"/>
                </a:lnTo>
                <a:close/>
                <a:moveTo>
                  <a:pt x="3556472" y="2086542"/>
                </a:moveTo>
                <a:lnTo>
                  <a:pt x="4224225" y="2086542"/>
                </a:lnTo>
                <a:lnTo>
                  <a:pt x="4224225" y="2744336"/>
                </a:lnTo>
                <a:lnTo>
                  <a:pt x="3556472" y="2744336"/>
                </a:lnTo>
                <a:close/>
                <a:moveTo>
                  <a:pt x="2124359" y="2086542"/>
                </a:moveTo>
                <a:lnTo>
                  <a:pt x="2792112" y="2086542"/>
                </a:lnTo>
                <a:lnTo>
                  <a:pt x="3510162" y="2086542"/>
                </a:lnTo>
                <a:lnTo>
                  <a:pt x="3510162" y="2845120"/>
                </a:lnTo>
                <a:lnTo>
                  <a:pt x="3508423" y="2845120"/>
                </a:lnTo>
                <a:lnTo>
                  <a:pt x="3508423" y="3442112"/>
                </a:lnTo>
                <a:lnTo>
                  <a:pt x="2128032" y="3442112"/>
                </a:lnTo>
                <a:lnTo>
                  <a:pt x="2128032" y="2785541"/>
                </a:lnTo>
                <a:lnTo>
                  <a:pt x="2124359" y="2785541"/>
                </a:lnTo>
                <a:close/>
                <a:moveTo>
                  <a:pt x="686466" y="1377147"/>
                </a:moveTo>
                <a:lnTo>
                  <a:pt x="2078049" y="1377147"/>
                </a:lnTo>
                <a:lnTo>
                  <a:pt x="2078049" y="2757537"/>
                </a:lnTo>
                <a:lnTo>
                  <a:pt x="686466" y="2757537"/>
                </a:lnTo>
                <a:close/>
                <a:moveTo>
                  <a:pt x="1" y="1373614"/>
                </a:moveTo>
                <a:lnTo>
                  <a:pt x="652889" y="1373614"/>
                </a:lnTo>
                <a:lnTo>
                  <a:pt x="652889" y="2045230"/>
                </a:lnTo>
                <a:lnTo>
                  <a:pt x="1" y="2045230"/>
                </a:lnTo>
                <a:close/>
                <a:moveTo>
                  <a:pt x="2123130" y="682259"/>
                </a:moveTo>
                <a:lnTo>
                  <a:pt x="2790883" y="682259"/>
                </a:lnTo>
                <a:lnTo>
                  <a:pt x="2790883" y="1370536"/>
                </a:lnTo>
                <a:lnTo>
                  <a:pt x="2794979" y="1370536"/>
                </a:lnTo>
                <a:lnTo>
                  <a:pt x="2794979" y="2042152"/>
                </a:lnTo>
                <a:lnTo>
                  <a:pt x="2119034" y="2042152"/>
                </a:lnTo>
                <a:lnTo>
                  <a:pt x="2119034" y="1370536"/>
                </a:lnTo>
                <a:lnTo>
                  <a:pt x="2123130" y="1370536"/>
                </a:lnTo>
                <a:close/>
                <a:moveTo>
                  <a:pt x="2835964" y="1"/>
                </a:moveTo>
                <a:lnTo>
                  <a:pt x="4216355" y="1"/>
                </a:lnTo>
                <a:lnTo>
                  <a:pt x="4216355" y="682258"/>
                </a:lnTo>
                <a:lnTo>
                  <a:pt x="4921473" y="682258"/>
                </a:lnTo>
                <a:lnTo>
                  <a:pt x="4921473" y="2045230"/>
                </a:lnTo>
                <a:lnTo>
                  <a:pt x="4216355" y="2045230"/>
                </a:lnTo>
                <a:lnTo>
                  <a:pt x="3541082" y="2045230"/>
                </a:lnTo>
                <a:lnTo>
                  <a:pt x="2835964" y="2045230"/>
                </a:lnTo>
                <a:close/>
                <a:moveTo>
                  <a:pt x="689754" y="0"/>
                </a:moveTo>
                <a:lnTo>
                  <a:pt x="1421146" y="0"/>
                </a:lnTo>
                <a:lnTo>
                  <a:pt x="1576973" y="0"/>
                </a:lnTo>
                <a:lnTo>
                  <a:pt x="2078048" y="0"/>
                </a:lnTo>
                <a:lnTo>
                  <a:pt x="2078048" y="1327683"/>
                </a:lnTo>
                <a:lnTo>
                  <a:pt x="1427726" y="1327683"/>
                </a:lnTo>
                <a:lnTo>
                  <a:pt x="1421146" y="1327683"/>
                </a:lnTo>
                <a:lnTo>
                  <a:pt x="0" y="1327683"/>
                </a:lnTo>
                <a:lnTo>
                  <a:pt x="0" y="682257"/>
                </a:lnTo>
                <a:lnTo>
                  <a:pt x="689754" y="682257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zh-CN" altLang="en-US" noProof="0"/>
          </a:p>
        </p:txBody>
      </p:sp>
    </p:spTree>
    <p:extLst>
      <p:ext uri="{BB962C8B-B14F-4D97-AF65-F5344CB8AC3E}">
        <p14:creationId xmlns:p14="http://schemas.microsoft.com/office/powerpoint/2010/main" val="631750015"/>
      </p:ext>
    </p:extLst>
  </p:cSld>
  <p:clrMapOvr>
    <a:masterClrMapping/>
  </p:clrMapOvr>
</p:sldLayout>
</file>

<file path=ppt/slideLayouts/slideLayout4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图片占位符 7"/>
          <p:cNvSpPr>
            <a:spLocks noGrp="1"/>
          </p:cNvSpPr>
          <p:nvPr>
            <p:ph type="pic" sz="quarter" idx="10"/>
          </p:nvPr>
        </p:nvSpPr>
        <p:spPr>
          <a:xfrm>
            <a:off x="1644788" y="1840523"/>
            <a:ext cx="2240221" cy="2330857"/>
          </a:xfrm>
          <a:custGeom>
            <a:avLst/>
            <a:gdLst>
              <a:gd name="connsiteX0" fmla="*/ 251798 w 2240221"/>
              <a:gd name="connsiteY0" fmla="*/ 0 h 2330857"/>
              <a:gd name="connsiteX1" fmla="*/ 2240221 w 2240221"/>
              <a:gd name="connsiteY1" fmla="*/ 239393 h 2330857"/>
              <a:gd name="connsiteX2" fmla="*/ 1988423 w 2240221"/>
              <a:gd name="connsiteY2" fmla="*/ 2330857 h 2330857"/>
              <a:gd name="connsiteX3" fmla="*/ 0 w 2240221"/>
              <a:gd name="connsiteY3" fmla="*/ 2091464 h 2330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40221" h="2330857">
                <a:moveTo>
                  <a:pt x="251798" y="0"/>
                </a:moveTo>
                <a:lnTo>
                  <a:pt x="2240221" y="239393"/>
                </a:lnTo>
                <a:lnTo>
                  <a:pt x="1988423" y="2330857"/>
                </a:lnTo>
                <a:lnTo>
                  <a:pt x="0" y="2091464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zh-CN" altLang="en-US" noProof="0"/>
          </a:p>
        </p:txBody>
      </p:sp>
      <p:sp>
        <p:nvSpPr>
          <p:cNvPr id="9" name="图片占位符 8"/>
          <p:cNvSpPr>
            <a:spLocks noGrp="1"/>
          </p:cNvSpPr>
          <p:nvPr>
            <p:ph type="pic" sz="quarter" idx="11"/>
          </p:nvPr>
        </p:nvSpPr>
        <p:spPr>
          <a:xfrm>
            <a:off x="6610488" y="1840523"/>
            <a:ext cx="2240221" cy="2330857"/>
          </a:xfrm>
          <a:custGeom>
            <a:avLst/>
            <a:gdLst>
              <a:gd name="connsiteX0" fmla="*/ 251798 w 2240221"/>
              <a:gd name="connsiteY0" fmla="*/ 0 h 2330857"/>
              <a:gd name="connsiteX1" fmla="*/ 2240221 w 2240221"/>
              <a:gd name="connsiteY1" fmla="*/ 239393 h 2330857"/>
              <a:gd name="connsiteX2" fmla="*/ 1988423 w 2240221"/>
              <a:gd name="connsiteY2" fmla="*/ 2330857 h 2330857"/>
              <a:gd name="connsiteX3" fmla="*/ 0 w 2240221"/>
              <a:gd name="connsiteY3" fmla="*/ 2091464 h 2330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40221" h="2330857">
                <a:moveTo>
                  <a:pt x="251798" y="0"/>
                </a:moveTo>
                <a:lnTo>
                  <a:pt x="2240221" y="239393"/>
                </a:lnTo>
                <a:lnTo>
                  <a:pt x="1988423" y="2330857"/>
                </a:lnTo>
                <a:lnTo>
                  <a:pt x="0" y="2091464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zh-CN" altLang="en-US" noProof="0"/>
          </a:p>
        </p:txBody>
      </p:sp>
    </p:spTree>
    <p:extLst>
      <p:ext uri="{BB962C8B-B14F-4D97-AF65-F5344CB8AC3E}">
        <p14:creationId xmlns:p14="http://schemas.microsoft.com/office/powerpoint/2010/main" val="2877569138"/>
      </p:ext>
    </p:extLst>
  </p:cSld>
  <p:clrMapOvr>
    <a:masterClrMapping/>
  </p:clrMapOvr>
</p:sldLayout>
</file>

<file path=ppt/slideLayouts/slideLayout4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图片占位符 11"/>
          <p:cNvSpPr>
            <a:spLocks noGrp="1"/>
          </p:cNvSpPr>
          <p:nvPr>
            <p:ph type="pic" sz="quarter" idx="10"/>
          </p:nvPr>
        </p:nvSpPr>
        <p:spPr>
          <a:xfrm>
            <a:off x="5767388" y="1886745"/>
            <a:ext cx="4869099" cy="3459956"/>
          </a:xfrm>
          <a:custGeom>
            <a:avLst/>
            <a:gdLst>
              <a:gd name="connsiteX0" fmla="*/ 2473924 w 4869098"/>
              <a:gd name="connsiteY0" fmla="*/ 2213541 h 3459956"/>
              <a:gd name="connsiteX1" fmla="*/ 4869098 w 4869098"/>
              <a:gd name="connsiteY1" fmla="*/ 2456172 h 3459956"/>
              <a:gd name="connsiteX2" fmla="*/ 4869098 w 4869098"/>
              <a:gd name="connsiteY2" fmla="*/ 3459956 h 3459956"/>
              <a:gd name="connsiteX3" fmla="*/ 2473924 w 4869098"/>
              <a:gd name="connsiteY3" fmla="*/ 3453172 h 3459956"/>
              <a:gd name="connsiteX4" fmla="*/ 2473924 w 4869098"/>
              <a:gd name="connsiteY4" fmla="*/ 2213541 h 3459956"/>
              <a:gd name="connsiteX5" fmla="*/ 2398636 w 4869098"/>
              <a:gd name="connsiteY5" fmla="*/ 2213541 h 3459956"/>
              <a:gd name="connsiteX6" fmla="*/ 2398636 w 4869098"/>
              <a:gd name="connsiteY6" fmla="*/ 3453172 h 3459956"/>
              <a:gd name="connsiteX7" fmla="*/ 3462 w 4869098"/>
              <a:gd name="connsiteY7" fmla="*/ 3459956 h 3459956"/>
              <a:gd name="connsiteX8" fmla="*/ 3462 w 4869098"/>
              <a:gd name="connsiteY8" fmla="*/ 2456172 h 3459956"/>
              <a:gd name="connsiteX9" fmla="*/ 4869098 w 4869098"/>
              <a:gd name="connsiteY9" fmla="*/ 1030600 h 3459956"/>
              <a:gd name="connsiteX10" fmla="*/ 4869098 w 4869098"/>
              <a:gd name="connsiteY10" fmla="*/ 2410890 h 3459956"/>
              <a:gd name="connsiteX11" fmla="*/ 2472425 w 4869098"/>
              <a:gd name="connsiteY11" fmla="*/ 2162533 h 3459956"/>
              <a:gd name="connsiteX12" fmla="*/ 2469749 w 4869098"/>
              <a:gd name="connsiteY12" fmla="*/ 1267319 h 3459956"/>
              <a:gd name="connsiteX13" fmla="*/ 0 w 4869098"/>
              <a:gd name="connsiteY13" fmla="*/ 1030600 h 3459956"/>
              <a:gd name="connsiteX14" fmla="*/ 2399349 w 4869098"/>
              <a:gd name="connsiteY14" fmla="*/ 1267319 h 3459956"/>
              <a:gd name="connsiteX15" fmla="*/ 2396673 w 4869098"/>
              <a:gd name="connsiteY15" fmla="*/ 2162533 h 3459956"/>
              <a:gd name="connsiteX16" fmla="*/ 0 w 4869098"/>
              <a:gd name="connsiteY16" fmla="*/ 2410890 h 3459956"/>
              <a:gd name="connsiteX17" fmla="*/ 0 w 4869098"/>
              <a:gd name="connsiteY17" fmla="*/ 0 h 3459956"/>
              <a:gd name="connsiteX18" fmla="*/ 4869098 w 4869098"/>
              <a:gd name="connsiteY18" fmla="*/ 0 h 3459956"/>
              <a:gd name="connsiteX19" fmla="*/ 4869098 w 4869098"/>
              <a:gd name="connsiteY19" fmla="*/ 980164 h 3459956"/>
              <a:gd name="connsiteX20" fmla="*/ 2423170 w 4869098"/>
              <a:gd name="connsiteY20" fmla="*/ 1221025 h 3459956"/>
              <a:gd name="connsiteX21" fmla="*/ 0 w 4869098"/>
              <a:gd name="connsiteY21" fmla="*/ 979523 h 3459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869098" h="3459956">
                <a:moveTo>
                  <a:pt x="2473924" y="2213541"/>
                </a:moveTo>
                <a:lnTo>
                  <a:pt x="4869098" y="2456172"/>
                </a:lnTo>
                <a:lnTo>
                  <a:pt x="4869098" y="3459956"/>
                </a:lnTo>
                <a:lnTo>
                  <a:pt x="2473924" y="3453172"/>
                </a:lnTo>
                <a:cubicBezTo>
                  <a:pt x="2476395" y="3046117"/>
                  <a:pt x="2471453" y="2620596"/>
                  <a:pt x="2473924" y="2213541"/>
                </a:cubicBezTo>
                <a:close/>
                <a:moveTo>
                  <a:pt x="2398636" y="2213541"/>
                </a:moveTo>
                <a:cubicBezTo>
                  <a:pt x="2401108" y="2620596"/>
                  <a:pt x="2396165" y="3046117"/>
                  <a:pt x="2398636" y="3453172"/>
                </a:cubicBezTo>
                <a:lnTo>
                  <a:pt x="3462" y="3459956"/>
                </a:lnTo>
                <a:lnTo>
                  <a:pt x="3462" y="2456172"/>
                </a:lnTo>
                <a:close/>
                <a:moveTo>
                  <a:pt x="4869098" y="1030600"/>
                </a:moveTo>
                <a:lnTo>
                  <a:pt x="4869098" y="2410890"/>
                </a:lnTo>
                <a:lnTo>
                  <a:pt x="2472425" y="2162533"/>
                </a:lnTo>
                <a:cubicBezTo>
                  <a:pt x="2471533" y="1864128"/>
                  <a:pt x="2470641" y="1565723"/>
                  <a:pt x="2469749" y="1267319"/>
                </a:cubicBezTo>
                <a:close/>
                <a:moveTo>
                  <a:pt x="0" y="1030600"/>
                </a:moveTo>
                <a:lnTo>
                  <a:pt x="2399349" y="1267319"/>
                </a:lnTo>
                <a:cubicBezTo>
                  <a:pt x="2398457" y="1565723"/>
                  <a:pt x="2397565" y="1864128"/>
                  <a:pt x="2396673" y="2162533"/>
                </a:cubicBezTo>
                <a:lnTo>
                  <a:pt x="0" y="2410890"/>
                </a:lnTo>
                <a:close/>
                <a:moveTo>
                  <a:pt x="0" y="0"/>
                </a:moveTo>
                <a:lnTo>
                  <a:pt x="4869098" y="0"/>
                </a:lnTo>
                <a:lnTo>
                  <a:pt x="4869098" y="980164"/>
                </a:lnTo>
                <a:lnTo>
                  <a:pt x="2423170" y="1221025"/>
                </a:lnTo>
                <a:lnTo>
                  <a:pt x="0" y="979523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zh-CN" altLang="en-US" noProof="0"/>
          </a:p>
        </p:txBody>
      </p:sp>
    </p:spTree>
    <p:extLst>
      <p:ext uri="{BB962C8B-B14F-4D97-AF65-F5344CB8AC3E}">
        <p14:creationId xmlns:p14="http://schemas.microsoft.com/office/powerpoint/2010/main" val="1907447720"/>
      </p:ext>
    </p:extLst>
  </p:cSld>
  <p:clrMapOvr>
    <a:masterClrMapping/>
  </p:clrMapOvr>
</p:sldLayout>
</file>

<file path=ppt/slideLayouts/slideLayout40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685783" eaLnBrk="1" fontAlgn="auto" hangingPunct="1">
              <a:spcBef>
                <a:spcPts val="0"/>
              </a:spcBef>
              <a:spcAft>
                <a:spcPts val="0"/>
              </a:spcAft>
              <a:defRPr sz="1400" smtClean="0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fld id="{D9211090-4300-4B02-8EAF-B0C80EA901A5}" type="datetimeFigureOut">
              <a:rPr lang="zh-CN" altLang="en-US"/>
              <a:pPr>
                <a:defRPr/>
              </a:pPr>
              <a:t>2021/9/2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defTabSz="685783" eaLnBrk="1" fontAlgn="auto" hangingPunct="1">
              <a:spcBef>
                <a:spcPts val="0"/>
              </a:spcBef>
              <a:spcAft>
                <a:spcPts val="0"/>
              </a:spcAft>
              <a:defRPr sz="1400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 defTabSz="685783" eaLnBrk="1" fontAlgn="auto" hangingPunct="1">
              <a:spcBef>
                <a:spcPts val="0"/>
              </a:spcBef>
              <a:spcAft>
                <a:spcPts val="0"/>
              </a:spcAft>
              <a:defRPr sz="1400" smtClean="0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fld id="{AC2944A8-7C4C-47E2-8E7A-3A675320363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5651953"/>
      </p:ext>
    </p:extLst>
  </p:cSld>
  <p:clrMapOvr>
    <a:masterClrMapping/>
  </p:clrMapOvr>
</p:sldLayout>
</file>

<file path=ppt/slideLayouts/slideLayout4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1458855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69078366"/>
      </p:ext>
    </p:extLst>
  </p:cSld>
  <p:clrMapOvr>
    <a:masterClrMapping/>
  </p:clrMapOvr>
</p:sldLayout>
</file>

<file path=ppt/slideLayouts/slideLayout4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685783" eaLnBrk="1" fontAlgn="auto" hangingPunct="1">
              <a:spcBef>
                <a:spcPts val="0"/>
              </a:spcBef>
              <a:spcAft>
                <a:spcPts val="0"/>
              </a:spcAft>
              <a:defRPr sz="1400" smtClean="0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fld id="{B2E9A0D0-1912-4B63-BC63-C49AFE9DC9EA}" type="datetimeFigureOut">
              <a:rPr lang="zh-CN" altLang="en-US"/>
              <a:pPr>
                <a:defRPr/>
              </a:pPr>
              <a:t>2021/9/2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defTabSz="685783" eaLnBrk="1" fontAlgn="auto" hangingPunct="1">
              <a:spcBef>
                <a:spcPts val="0"/>
              </a:spcBef>
              <a:spcAft>
                <a:spcPts val="0"/>
              </a:spcAft>
              <a:defRPr sz="1400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 defTabSz="685783" eaLnBrk="1" fontAlgn="auto" hangingPunct="1">
              <a:spcBef>
                <a:spcPts val="0"/>
              </a:spcBef>
              <a:spcAft>
                <a:spcPts val="0"/>
              </a:spcAft>
              <a:defRPr sz="1400" smtClean="0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fld id="{7BEFB558-86E2-4C41-AE6B-CB093B994A7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01747060"/>
      </p:ext>
    </p:extLst>
  </p:cSld>
  <p:clrMapOvr>
    <a:masterClrMapping/>
  </p:clrMapOvr>
</p:sldLayout>
</file>

<file path=ppt/slideLayouts/slideLayout4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81753161"/>
      </p:ext>
    </p:extLst>
  </p:cSld>
  <p:clrMapOvr>
    <a:masterClrMapping/>
  </p:clrMapOvr>
</p:sldLayout>
</file>

<file path=ppt/slideLayouts/slideLayout4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685783" eaLnBrk="1" fontAlgn="auto" hangingPunct="1">
              <a:spcBef>
                <a:spcPts val="0"/>
              </a:spcBef>
              <a:spcAft>
                <a:spcPts val="0"/>
              </a:spcAft>
              <a:defRPr sz="1400" smtClean="0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fld id="{F2CBEE8D-EA8A-4C81-8AC3-1E22C3CA7348}" type="datetimeFigureOut">
              <a:rPr lang="zh-CN" altLang="en-US"/>
              <a:pPr>
                <a:defRPr/>
              </a:pPr>
              <a:t>2021/9/2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defTabSz="685783" eaLnBrk="1" fontAlgn="auto" hangingPunct="1">
              <a:spcBef>
                <a:spcPts val="0"/>
              </a:spcBef>
              <a:spcAft>
                <a:spcPts val="0"/>
              </a:spcAft>
              <a:defRPr sz="1400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 defTabSz="685783" eaLnBrk="1" fontAlgn="auto" hangingPunct="1">
              <a:spcBef>
                <a:spcPts val="0"/>
              </a:spcBef>
              <a:spcAft>
                <a:spcPts val="0"/>
              </a:spcAft>
              <a:defRPr sz="1400" smtClean="0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fld id="{9BC4DB86-459D-459B-9F60-77A910608C1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37230835"/>
      </p:ext>
    </p:extLst>
  </p:cSld>
  <p:clrMapOvr>
    <a:masterClrMapping/>
  </p:clrMapOvr>
</p:sldLayout>
</file>

<file path=ppt/slideLayouts/slideLayout4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2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85548614"/>
      </p:ext>
    </p:extLst>
  </p:cSld>
  <p:clrMapOvr>
    <a:masterClrMapping/>
  </p:clrMapOvr>
</p:sldLayout>
</file>

<file path=ppt/slideLayouts/slideLayout4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685783" eaLnBrk="1" fontAlgn="auto" hangingPunct="1">
              <a:spcBef>
                <a:spcPts val="0"/>
              </a:spcBef>
              <a:spcAft>
                <a:spcPts val="0"/>
              </a:spcAft>
              <a:defRPr sz="1400" smtClean="0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fld id="{49C8B078-C6BC-4E60-A3A7-3B58F65B9830}" type="datetimeFigureOut">
              <a:rPr lang="zh-CN" altLang="en-US"/>
              <a:pPr>
                <a:defRPr/>
              </a:pPr>
              <a:t>2021/9/2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defTabSz="685783" eaLnBrk="1" fontAlgn="auto" hangingPunct="1">
              <a:spcBef>
                <a:spcPts val="0"/>
              </a:spcBef>
              <a:spcAft>
                <a:spcPts val="0"/>
              </a:spcAft>
              <a:defRPr sz="1400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 defTabSz="685783" eaLnBrk="1" fontAlgn="auto" hangingPunct="1">
              <a:spcBef>
                <a:spcPts val="0"/>
              </a:spcBef>
              <a:spcAft>
                <a:spcPts val="0"/>
              </a:spcAft>
              <a:defRPr sz="1400" smtClean="0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fld id="{34DE967A-ED93-4AD8-AF5F-27178B5C3C0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8013025"/>
      </p:ext>
    </p:extLst>
  </p:cSld>
  <p:clrMapOvr>
    <a:masterClrMapping/>
  </p:clrMapOvr>
</p:sldLayout>
</file>

<file path=ppt/slideLayouts/slideLayout4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3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39059930"/>
      </p:ext>
    </p:extLst>
  </p:cSld>
  <p:clrMapOvr>
    <a:masterClrMapping/>
  </p:clrMapOvr>
</p:sldLayout>
</file>

<file path=ppt/slideLayouts/slideLayout4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685783" eaLnBrk="1" fontAlgn="auto" hangingPunct="1">
              <a:spcBef>
                <a:spcPts val="0"/>
              </a:spcBef>
              <a:spcAft>
                <a:spcPts val="0"/>
              </a:spcAft>
              <a:defRPr sz="1400" smtClean="0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fld id="{AF32C3C7-61DD-4C62-BD92-5B9C4C974714}" type="datetimeFigureOut">
              <a:rPr lang="zh-CN" altLang="en-US"/>
              <a:pPr>
                <a:defRPr/>
              </a:pPr>
              <a:t>2021/9/2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defTabSz="685783" eaLnBrk="1" fontAlgn="auto" hangingPunct="1">
              <a:spcBef>
                <a:spcPts val="0"/>
              </a:spcBef>
              <a:spcAft>
                <a:spcPts val="0"/>
              </a:spcAft>
              <a:defRPr sz="1400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 defTabSz="685783" eaLnBrk="1" fontAlgn="auto" hangingPunct="1">
              <a:spcBef>
                <a:spcPts val="0"/>
              </a:spcBef>
              <a:spcAft>
                <a:spcPts val="0"/>
              </a:spcAft>
              <a:defRPr sz="1400" smtClean="0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fld id="{74EFD081-0DD6-4BBC-A0FC-B1FCC49FE23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69086371"/>
      </p:ext>
    </p:extLst>
  </p:cSld>
  <p:clrMapOvr>
    <a:masterClrMapping/>
  </p:clrMapOvr>
</p:sldLayout>
</file>

<file path=ppt/slideLayouts/slideLayout4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4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0251054"/>
      </p:ext>
    </p:extLst>
  </p:cSld>
  <p:clrMapOvr>
    <a:masterClrMapping/>
  </p:clrMapOvr>
</p:sldLayout>
</file>

<file path=ppt/slideLayouts/slideLayout4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4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46258338"/>
      </p:ext>
    </p:extLst>
  </p:cSld>
  <p:clrMapOvr>
    <a:masterClrMapping/>
  </p:clrMapOvr>
</p:sldLayout>
</file>

<file path=ppt/slideLayouts/slideLayout4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图片占位符 7"/>
          <p:cNvSpPr>
            <a:spLocks noGrp="1"/>
          </p:cNvSpPr>
          <p:nvPr>
            <p:ph type="pic" sz="quarter" idx="10"/>
          </p:nvPr>
        </p:nvSpPr>
        <p:spPr>
          <a:xfrm>
            <a:off x="1536701" y="2055816"/>
            <a:ext cx="3357563" cy="1733551"/>
          </a:xfrm>
          <a:custGeom>
            <a:avLst/>
            <a:gdLst>
              <a:gd name="connsiteX0" fmla="*/ 0 w 3357563"/>
              <a:gd name="connsiteY0" fmla="*/ 0 h 1733550"/>
              <a:gd name="connsiteX1" fmla="*/ 3357563 w 3357563"/>
              <a:gd name="connsiteY1" fmla="*/ 0 h 1733550"/>
              <a:gd name="connsiteX2" fmla="*/ 3357563 w 3357563"/>
              <a:gd name="connsiteY2" fmla="*/ 1733550 h 1733550"/>
              <a:gd name="connsiteX3" fmla="*/ 0 w 3357563"/>
              <a:gd name="connsiteY3" fmla="*/ 1733550 h 1733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57563" h="1733550">
                <a:moveTo>
                  <a:pt x="0" y="0"/>
                </a:moveTo>
                <a:lnTo>
                  <a:pt x="3357563" y="0"/>
                </a:lnTo>
                <a:lnTo>
                  <a:pt x="3357563" y="1733550"/>
                </a:lnTo>
                <a:lnTo>
                  <a:pt x="0" y="1733550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zh-CN" altLang="en-US" noProof="0"/>
          </a:p>
        </p:txBody>
      </p:sp>
      <p:sp>
        <p:nvSpPr>
          <p:cNvPr id="9" name="图片占位符 8"/>
          <p:cNvSpPr>
            <a:spLocks noGrp="1"/>
          </p:cNvSpPr>
          <p:nvPr>
            <p:ph type="pic" sz="quarter" idx="11"/>
          </p:nvPr>
        </p:nvSpPr>
        <p:spPr>
          <a:xfrm>
            <a:off x="1536701" y="4005268"/>
            <a:ext cx="3357563" cy="1643063"/>
          </a:xfrm>
          <a:custGeom>
            <a:avLst/>
            <a:gdLst>
              <a:gd name="connsiteX0" fmla="*/ 0 w 3357563"/>
              <a:gd name="connsiteY0" fmla="*/ 0 h 1643063"/>
              <a:gd name="connsiteX1" fmla="*/ 3357563 w 3357563"/>
              <a:gd name="connsiteY1" fmla="*/ 0 h 1643063"/>
              <a:gd name="connsiteX2" fmla="*/ 3357563 w 3357563"/>
              <a:gd name="connsiteY2" fmla="*/ 1643063 h 1643063"/>
              <a:gd name="connsiteX3" fmla="*/ 0 w 3357563"/>
              <a:gd name="connsiteY3" fmla="*/ 1643063 h 16430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57563" h="1643063">
                <a:moveTo>
                  <a:pt x="0" y="0"/>
                </a:moveTo>
                <a:lnTo>
                  <a:pt x="3357563" y="0"/>
                </a:lnTo>
                <a:lnTo>
                  <a:pt x="3357563" y="1643063"/>
                </a:lnTo>
                <a:lnTo>
                  <a:pt x="0" y="1643063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zh-CN" altLang="en-US" noProof="0"/>
          </a:p>
        </p:txBody>
      </p:sp>
    </p:spTree>
    <p:extLst>
      <p:ext uri="{BB962C8B-B14F-4D97-AF65-F5344CB8AC3E}">
        <p14:creationId xmlns:p14="http://schemas.microsoft.com/office/powerpoint/2010/main" val="36155175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47949584"/>
      </p:ext>
    </p:extLst>
  </p:cSld>
  <p:clrMapOvr>
    <a:masterClrMapping/>
  </p:clrMapOvr>
</p:sldLayout>
</file>

<file path=ppt/slideLayouts/slideLayout4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图片占位符 14"/>
          <p:cNvSpPr>
            <a:spLocks noGrp="1"/>
          </p:cNvSpPr>
          <p:nvPr>
            <p:ph type="pic" sz="quarter" idx="10"/>
          </p:nvPr>
        </p:nvSpPr>
        <p:spPr>
          <a:xfrm>
            <a:off x="2133483" y="2895601"/>
            <a:ext cx="7925036" cy="3097212"/>
          </a:xfrm>
          <a:custGeom>
            <a:avLst/>
            <a:gdLst>
              <a:gd name="connsiteX0" fmla="*/ 7183790 w 7925036"/>
              <a:gd name="connsiteY0" fmla="*/ 1616275 h 3097212"/>
              <a:gd name="connsiteX1" fmla="*/ 7925036 w 7925036"/>
              <a:gd name="connsiteY1" fmla="*/ 2356744 h 3097212"/>
              <a:gd name="connsiteX2" fmla="*/ 7183790 w 7925036"/>
              <a:gd name="connsiteY2" fmla="*/ 3097212 h 3097212"/>
              <a:gd name="connsiteX3" fmla="*/ 6442543 w 7925036"/>
              <a:gd name="connsiteY3" fmla="*/ 2356744 h 3097212"/>
              <a:gd name="connsiteX4" fmla="*/ 3942686 w 7925036"/>
              <a:gd name="connsiteY4" fmla="*/ 1616275 h 3097212"/>
              <a:gd name="connsiteX5" fmla="*/ 4683931 w 7925036"/>
              <a:gd name="connsiteY5" fmla="*/ 2356744 h 3097212"/>
              <a:gd name="connsiteX6" fmla="*/ 3942686 w 7925036"/>
              <a:gd name="connsiteY6" fmla="*/ 3097212 h 3097212"/>
              <a:gd name="connsiteX7" fmla="*/ 3201438 w 7925036"/>
              <a:gd name="connsiteY7" fmla="*/ 2356744 h 3097212"/>
              <a:gd name="connsiteX8" fmla="*/ 741248 w 7925036"/>
              <a:gd name="connsiteY8" fmla="*/ 1616275 h 3097212"/>
              <a:gd name="connsiteX9" fmla="*/ 1482494 w 7925036"/>
              <a:gd name="connsiteY9" fmla="*/ 2356744 h 3097212"/>
              <a:gd name="connsiteX10" fmla="*/ 741248 w 7925036"/>
              <a:gd name="connsiteY10" fmla="*/ 3097212 h 3097212"/>
              <a:gd name="connsiteX11" fmla="*/ 1 w 7925036"/>
              <a:gd name="connsiteY11" fmla="*/ 2356744 h 3097212"/>
              <a:gd name="connsiteX12" fmla="*/ 5537959 w 7925036"/>
              <a:gd name="connsiteY12" fmla="*/ 6223 h 3097212"/>
              <a:gd name="connsiteX13" fmla="*/ 7076454 w 7925036"/>
              <a:gd name="connsiteY13" fmla="*/ 1545496 h 3097212"/>
              <a:gd name="connsiteX14" fmla="*/ 5537959 w 7925036"/>
              <a:gd name="connsiteY14" fmla="*/ 3084768 h 3097212"/>
              <a:gd name="connsiteX15" fmla="*/ 3999465 w 7925036"/>
              <a:gd name="connsiteY15" fmla="*/ 1545496 h 3097212"/>
              <a:gd name="connsiteX16" fmla="*/ 2340410 w 7925036"/>
              <a:gd name="connsiteY16" fmla="*/ 6223 h 3097212"/>
              <a:gd name="connsiteX17" fmla="*/ 3879683 w 7925036"/>
              <a:gd name="connsiteY17" fmla="*/ 1545496 h 3097212"/>
              <a:gd name="connsiteX18" fmla="*/ 2340410 w 7925036"/>
              <a:gd name="connsiteY18" fmla="*/ 3084768 h 3097212"/>
              <a:gd name="connsiteX19" fmla="*/ 801137 w 7925036"/>
              <a:gd name="connsiteY19" fmla="*/ 1545496 h 3097212"/>
              <a:gd name="connsiteX20" fmla="*/ 7183790 w 7925036"/>
              <a:gd name="connsiteY20" fmla="*/ 0 h 3097212"/>
              <a:gd name="connsiteX21" fmla="*/ 7925036 w 7925036"/>
              <a:gd name="connsiteY21" fmla="*/ 741247 h 3097212"/>
              <a:gd name="connsiteX22" fmla="*/ 7183790 w 7925036"/>
              <a:gd name="connsiteY22" fmla="*/ 1482493 h 3097212"/>
              <a:gd name="connsiteX23" fmla="*/ 6442543 w 7925036"/>
              <a:gd name="connsiteY23" fmla="*/ 741247 h 3097212"/>
              <a:gd name="connsiteX24" fmla="*/ 3942686 w 7925036"/>
              <a:gd name="connsiteY24" fmla="*/ 0 h 3097212"/>
              <a:gd name="connsiteX25" fmla="*/ 4683931 w 7925036"/>
              <a:gd name="connsiteY25" fmla="*/ 741247 h 3097212"/>
              <a:gd name="connsiteX26" fmla="*/ 3942686 w 7925036"/>
              <a:gd name="connsiteY26" fmla="*/ 1482493 h 3097212"/>
              <a:gd name="connsiteX27" fmla="*/ 3201438 w 7925036"/>
              <a:gd name="connsiteY27" fmla="*/ 741247 h 3097212"/>
              <a:gd name="connsiteX28" fmla="*/ 741247 w 7925036"/>
              <a:gd name="connsiteY28" fmla="*/ 0 h 3097212"/>
              <a:gd name="connsiteX29" fmla="*/ 1482493 w 7925036"/>
              <a:gd name="connsiteY29" fmla="*/ 741247 h 3097212"/>
              <a:gd name="connsiteX30" fmla="*/ 741247 w 7925036"/>
              <a:gd name="connsiteY30" fmla="*/ 1482493 h 3097212"/>
              <a:gd name="connsiteX31" fmla="*/ 0 w 7925036"/>
              <a:gd name="connsiteY31" fmla="*/ 741247 h 3097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7925036" h="3097212">
                <a:moveTo>
                  <a:pt x="7183790" y="1616275"/>
                </a:moveTo>
                <a:lnTo>
                  <a:pt x="7925036" y="2356744"/>
                </a:lnTo>
                <a:lnTo>
                  <a:pt x="7183790" y="3097212"/>
                </a:lnTo>
                <a:lnTo>
                  <a:pt x="6442543" y="2356744"/>
                </a:lnTo>
                <a:close/>
                <a:moveTo>
                  <a:pt x="3942686" y="1616275"/>
                </a:moveTo>
                <a:lnTo>
                  <a:pt x="4683931" y="2356744"/>
                </a:lnTo>
                <a:lnTo>
                  <a:pt x="3942686" y="3097212"/>
                </a:lnTo>
                <a:lnTo>
                  <a:pt x="3201438" y="2356744"/>
                </a:lnTo>
                <a:close/>
                <a:moveTo>
                  <a:pt x="741248" y="1616275"/>
                </a:moveTo>
                <a:lnTo>
                  <a:pt x="1482494" y="2356744"/>
                </a:lnTo>
                <a:lnTo>
                  <a:pt x="741248" y="3097212"/>
                </a:lnTo>
                <a:lnTo>
                  <a:pt x="1" y="2356744"/>
                </a:lnTo>
                <a:close/>
                <a:moveTo>
                  <a:pt x="5537959" y="6223"/>
                </a:moveTo>
                <a:lnTo>
                  <a:pt x="7076454" y="1545496"/>
                </a:lnTo>
                <a:lnTo>
                  <a:pt x="5537959" y="3084768"/>
                </a:lnTo>
                <a:lnTo>
                  <a:pt x="3999465" y="1545496"/>
                </a:lnTo>
                <a:close/>
                <a:moveTo>
                  <a:pt x="2340410" y="6223"/>
                </a:moveTo>
                <a:lnTo>
                  <a:pt x="3879683" y="1545496"/>
                </a:lnTo>
                <a:lnTo>
                  <a:pt x="2340410" y="3084768"/>
                </a:lnTo>
                <a:lnTo>
                  <a:pt x="801137" y="1545496"/>
                </a:lnTo>
                <a:close/>
                <a:moveTo>
                  <a:pt x="7183790" y="0"/>
                </a:moveTo>
                <a:lnTo>
                  <a:pt x="7925036" y="741247"/>
                </a:lnTo>
                <a:lnTo>
                  <a:pt x="7183790" y="1482493"/>
                </a:lnTo>
                <a:lnTo>
                  <a:pt x="6442543" y="741247"/>
                </a:lnTo>
                <a:close/>
                <a:moveTo>
                  <a:pt x="3942686" y="0"/>
                </a:moveTo>
                <a:lnTo>
                  <a:pt x="4683931" y="741247"/>
                </a:lnTo>
                <a:lnTo>
                  <a:pt x="3942686" y="1482493"/>
                </a:lnTo>
                <a:lnTo>
                  <a:pt x="3201438" y="741247"/>
                </a:lnTo>
                <a:close/>
                <a:moveTo>
                  <a:pt x="741247" y="0"/>
                </a:moveTo>
                <a:lnTo>
                  <a:pt x="1482493" y="741247"/>
                </a:lnTo>
                <a:lnTo>
                  <a:pt x="741247" y="1482493"/>
                </a:lnTo>
                <a:lnTo>
                  <a:pt x="0" y="741247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zh-CN" altLang="en-US" noProof="0"/>
          </a:p>
        </p:txBody>
      </p:sp>
    </p:spTree>
    <p:extLst>
      <p:ext uri="{BB962C8B-B14F-4D97-AF65-F5344CB8AC3E}">
        <p14:creationId xmlns:p14="http://schemas.microsoft.com/office/powerpoint/2010/main" val="1024406142"/>
      </p:ext>
    </p:extLst>
  </p:cSld>
  <p:clrMapOvr>
    <a:masterClrMapping/>
  </p:clrMapOvr>
</p:sldLayout>
</file>

<file path=ppt/slideLayouts/slideLayout4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图片占位符 10"/>
          <p:cNvSpPr>
            <a:spLocks noGrp="1"/>
          </p:cNvSpPr>
          <p:nvPr>
            <p:ph type="pic" sz="quarter" idx="10"/>
          </p:nvPr>
        </p:nvSpPr>
        <p:spPr>
          <a:xfrm>
            <a:off x="1602562" y="2349501"/>
            <a:ext cx="2715668" cy="1871664"/>
          </a:xfrm>
          <a:custGeom>
            <a:avLst/>
            <a:gdLst>
              <a:gd name="connsiteX0" fmla="*/ 378694 w 2715668"/>
              <a:gd name="connsiteY0" fmla="*/ 0 h 1871664"/>
              <a:gd name="connsiteX1" fmla="*/ 2715668 w 2715668"/>
              <a:gd name="connsiteY1" fmla="*/ 0 h 1871664"/>
              <a:gd name="connsiteX2" fmla="*/ 2715668 w 2715668"/>
              <a:gd name="connsiteY2" fmla="*/ 1492970 h 1871664"/>
              <a:gd name="connsiteX3" fmla="*/ 2336974 w 2715668"/>
              <a:gd name="connsiteY3" fmla="*/ 1871664 h 1871664"/>
              <a:gd name="connsiteX4" fmla="*/ 0 w 2715668"/>
              <a:gd name="connsiteY4" fmla="*/ 1871664 h 1871664"/>
              <a:gd name="connsiteX5" fmla="*/ 0 w 2715668"/>
              <a:gd name="connsiteY5" fmla="*/ 378694 h 1871664"/>
              <a:gd name="connsiteX6" fmla="*/ 378694 w 2715668"/>
              <a:gd name="connsiteY6" fmla="*/ 0 h 1871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15668" h="1871664">
                <a:moveTo>
                  <a:pt x="378694" y="0"/>
                </a:moveTo>
                <a:lnTo>
                  <a:pt x="2715668" y="0"/>
                </a:lnTo>
                <a:lnTo>
                  <a:pt x="2715668" y="1492970"/>
                </a:lnTo>
                <a:cubicBezTo>
                  <a:pt x="2715668" y="1702117"/>
                  <a:pt x="2546121" y="1871664"/>
                  <a:pt x="2336974" y="1871664"/>
                </a:cubicBezTo>
                <a:lnTo>
                  <a:pt x="0" y="1871664"/>
                </a:lnTo>
                <a:lnTo>
                  <a:pt x="0" y="378694"/>
                </a:lnTo>
                <a:cubicBezTo>
                  <a:pt x="0" y="169547"/>
                  <a:pt x="169547" y="0"/>
                  <a:pt x="378694" y="0"/>
                </a:cubicBez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zh-CN" altLang="en-US" noProof="0"/>
          </a:p>
        </p:txBody>
      </p:sp>
      <p:sp>
        <p:nvSpPr>
          <p:cNvPr id="12" name="图片占位符 11"/>
          <p:cNvSpPr>
            <a:spLocks noGrp="1"/>
          </p:cNvSpPr>
          <p:nvPr>
            <p:ph type="pic" sz="quarter" idx="11"/>
          </p:nvPr>
        </p:nvSpPr>
        <p:spPr>
          <a:xfrm>
            <a:off x="4739200" y="2349501"/>
            <a:ext cx="2713605" cy="1871664"/>
          </a:xfrm>
          <a:custGeom>
            <a:avLst/>
            <a:gdLst>
              <a:gd name="connsiteX0" fmla="*/ 395183 w 2713605"/>
              <a:gd name="connsiteY0" fmla="*/ 0 h 1871664"/>
              <a:gd name="connsiteX1" fmla="*/ 2713605 w 2713605"/>
              <a:gd name="connsiteY1" fmla="*/ 0 h 1871664"/>
              <a:gd name="connsiteX2" fmla="*/ 2713605 w 2713605"/>
              <a:gd name="connsiteY2" fmla="*/ 1476481 h 1871664"/>
              <a:gd name="connsiteX3" fmla="*/ 2318422 w 2713605"/>
              <a:gd name="connsiteY3" fmla="*/ 1871664 h 1871664"/>
              <a:gd name="connsiteX4" fmla="*/ 0 w 2713605"/>
              <a:gd name="connsiteY4" fmla="*/ 1871664 h 1871664"/>
              <a:gd name="connsiteX5" fmla="*/ 0 w 2713605"/>
              <a:gd name="connsiteY5" fmla="*/ 395183 h 1871664"/>
              <a:gd name="connsiteX6" fmla="*/ 395183 w 2713605"/>
              <a:gd name="connsiteY6" fmla="*/ 0 h 1871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13605" h="1871664">
                <a:moveTo>
                  <a:pt x="395183" y="0"/>
                </a:moveTo>
                <a:lnTo>
                  <a:pt x="2713605" y="0"/>
                </a:lnTo>
                <a:lnTo>
                  <a:pt x="2713605" y="1476481"/>
                </a:lnTo>
                <a:cubicBezTo>
                  <a:pt x="2713605" y="1694735"/>
                  <a:pt x="2536676" y="1871664"/>
                  <a:pt x="2318422" y="1871664"/>
                </a:cubicBezTo>
                <a:lnTo>
                  <a:pt x="0" y="1871664"/>
                </a:lnTo>
                <a:lnTo>
                  <a:pt x="0" y="395183"/>
                </a:lnTo>
                <a:cubicBezTo>
                  <a:pt x="0" y="176929"/>
                  <a:pt x="176929" y="0"/>
                  <a:pt x="395183" y="0"/>
                </a:cubicBez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zh-CN" altLang="en-US" noProof="0"/>
          </a:p>
        </p:txBody>
      </p:sp>
      <p:sp>
        <p:nvSpPr>
          <p:cNvPr id="13" name="图片占位符 12"/>
          <p:cNvSpPr>
            <a:spLocks noGrp="1"/>
          </p:cNvSpPr>
          <p:nvPr>
            <p:ph type="pic" sz="quarter" idx="12"/>
          </p:nvPr>
        </p:nvSpPr>
        <p:spPr>
          <a:xfrm>
            <a:off x="7873775" y="2349501"/>
            <a:ext cx="2715668" cy="1871664"/>
          </a:xfrm>
          <a:custGeom>
            <a:avLst/>
            <a:gdLst>
              <a:gd name="connsiteX0" fmla="*/ 378694 w 2715668"/>
              <a:gd name="connsiteY0" fmla="*/ 0 h 1871664"/>
              <a:gd name="connsiteX1" fmla="*/ 2715668 w 2715668"/>
              <a:gd name="connsiteY1" fmla="*/ 0 h 1871664"/>
              <a:gd name="connsiteX2" fmla="*/ 2715668 w 2715668"/>
              <a:gd name="connsiteY2" fmla="*/ 1492970 h 1871664"/>
              <a:gd name="connsiteX3" fmla="*/ 2336974 w 2715668"/>
              <a:gd name="connsiteY3" fmla="*/ 1871664 h 1871664"/>
              <a:gd name="connsiteX4" fmla="*/ 0 w 2715668"/>
              <a:gd name="connsiteY4" fmla="*/ 1871664 h 1871664"/>
              <a:gd name="connsiteX5" fmla="*/ 0 w 2715668"/>
              <a:gd name="connsiteY5" fmla="*/ 378694 h 1871664"/>
              <a:gd name="connsiteX6" fmla="*/ 378694 w 2715668"/>
              <a:gd name="connsiteY6" fmla="*/ 0 h 1871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15668" h="1871664">
                <a:moveTo>
                  <a:pt x="378694" y="0"/>
                </a:moveTo>
                <a:lnTo>
                  <a:pt x="2715668" y="0"/>
                </a:lnTo>
                <a:lnTo>
                  <a:pt x="2715668" y="1492970"/>
                </a:lnTo>
                <a:cubicBezTo>
                  <a:pt x="2715668" y="1702117"/>
                  <a:pt x="2546121" y="1871664"/>
                  <a:pt x="2336974" y="1871664"/>
                </a:cubicBezTo>
                <a:lnTo>
                  <a:pt x="0" y="1871664"/>
                </a:lnTo>
                <a:lnTo>
                  <a:pt x="0" y="378694"/>
                </a:lnTo>
                <a:cubicBezTo>
                  <a:pt x="0" y="169547"/>
                  <a:pt x="169547" y="0"/>
                  <a:pt x="378694" y="0"/>
                </a:cubicBez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zh-CN" altLang="en-US" noProof="0"/>
          </a:p>
        </p:txBody>
      </p:sp>
    </p:spTree>
    <p:extLst>
      <p:ext uri="{BB962C8B-B14F-4D97-AF65-F5344CB8AC3E}">
        <p14:creationId xmlns:p14="http://schemas.microsoft.com/office/powerpoint/2010/main" val="4259338320"/>
      </p:ext>
    </p:extLst>
  </p:cSld>
  <p:clrMapOvr>
    <a:masterClrMapping/>
  </p:clrMapOvr>
</p:sldLayout>
</file>

<file path=ppt/slideLayouts/slideLayout4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图片占位符 6"/>
          <p:cNvSpPr>
            <a:spLocks noGrp="1"/>
          </p:cNvSpPr>
          <p:nvPr>
            <p:ph type="pic" sz="quarter" idx="10"/>
          </p:nvPr>
        </p:nvSpPr>
        <p:spPr>
          <a:xfrm>
            <a:off x="1274240" y="1882723"/>
            <a:ext cx="4921473" cy="4154963"/>
          </a:xfrm>
          <a:custGeom>
            <a:avLst/>
            <a:gdLst>
              <a:gd name="connsiteX0" fmla="*/ 2132019 w 4921473"/>
              <a:gd name="connsiteY0" fmla="*/ 3483422 h 4154963"/>
              <a:gd name="connsiteX1" fmla="*/ 2796098 w 4921473"/>
              <a:gd name="connsiteY1" fmla="*/ 3483422 h 4154963"/>
              <a:gd name="connsiteX2" fmla="*/ 2796098 w 4921473"/>
              <a:gd name="connsiteY2" fmla="*/ 4154963 h 4154963"/>
              <a:gd name="connsiteX3" fmla="*/ 2132019 w 4921473"/>
              <a:gd name="connsiteY3" fmla="*/ 4154963 h 4154963"/>
              <a:gd name="connsiteX4" fmla="*/ 1427727 w 4921473"/>
              <a:gd name="connsiteY4" fmla="*/ 2801561 h 4154963"/>
              <a:gd name="connsiteX5" fmla="*/ 2078049 w 4921473"/>
              <a:gd name="connsiteY5" fmla="*/ 2801561 h 4154963"/>
              <a:gd name="connsiteX6" fmla="*/ 2078049 w 4921473"/>
              <a:gd name="connsiteY6" fmla="*/ 3463573 h 4154963"/>
              <a:gd name="connsiteX7" fmla="*/ 1427727 w 4921473"/>
              <a:gd name="connsiteY7" fmla="*/ 3463573 h 4154963"/>
              <a:gd name="connsiteX8" fmla="*/ 3556472 w 4921473"/>
              <a:gd name="connsiteY8" fmla="*/ 2086542 h 4154963"/>
              <a:gd name="connsiteX9" fmla="*/ 4224225 w 4921473"/>
              <a:gd name="connsiteY9" fmla="*/ 2086542 h 4154963"/>
              <a:gd name="connsiteX10" fmla="*/ 4224225 w 4921473"/>
              <a:gd name="connsiteY10" fmla="*/ 2744336 h 4154963"/>
              <a:gd name="connsiteX11" fmla="*/ 3556472 w 4921473"/>
              <a:gd name="connsiteY11" fmla="*/ 2744336 h 4154963"/>
              <a:gd name="connsiteX12" fmla="*/ 2124359 w 4921473"/>
              <a:gd name="connsiteY12" fmla="*/ 2086542 h 4154963"/>
              <a:gd name="connsiteX13" fmla="*/ 2792112 w 4921473"/>
              <a:gd name="connsiteY13" fmla="*/ 2086542 h 4154963"/>
              <a:gd name="connsiteX14" fmla="*/ 3510162 w 4921473"/>
              <a:gd name="connsiteY14" fmla="*/ 2086542 h 4154963"/>
              <a:gd name="connsiteX15" fmla="*/ 3510162 w 4921473"/>
              <a:gd name="connsiteY15" fmla="*/ 2845120 h 4154963"/>
              <a:gd name="connsiteX16" fmla="*/ 3508423 w 4921473"/>
              <a:gd name="connsiteY16" fmla="*/ 2845120 h 4154963"/>
              <a:gd name="connsiteX17" fmla="*/ 3508423 w 4921473"/>
              <a:gd name="connsiteY17" fmla="*/ 3442112 h 4154963"/>
              <a:gd name="connsiteX18" fmla="*/ 2128032 w 4921473"/>
              <a:gd name="connsiteY18" fmla="*/ 3442112 h 4154963"/>
              <a:gd name="connsiteX19" fmla="*/ 2128032 w 4921473"/>
              <a:gd name="connsiteY19" fmla="*/ 2785541 h 4154963"/>
              <a:gd name="connsiteX20" fmla="*/ 2124359 w 4921473"/>
              <a:gd name="connsiteY20" fmla="*/ 2785541 h 4154963"/>
              <a:gd name="connsiteX21" fmla="*/ 686466 w 4921473"/>
              <a:gd name="connsiteY21" fmla="*/ 1377147 h 4154963"/>
              <a:gd name="connsiteX22" fmla="*/ 2078049 w 4921473"/>
              <a:gd name="connsiteY22" fmla="*/ 1377147 h 4154963"/>
              <a:gd name="connsiteX23" fmla="*/ 2078049 w 4921473"/>
              <a:gd name="connsiteY23" fmla="*/ 2757537 h 4154963"/>
              <a:gd name="connsiteX24" fmla="*/ 686466 w 4921473"/>
              <a:gd name="connsiteY24" fmla="*/ 2757537 h 4154963"/>
              <a:gd name="connsiteX25" fmla="*/ 1 w 4921473"/>
              <a:gd name="connsiteY25" fmla="*/ 1373614 h 4154963"/>
              <a:gd name="connsiteX26" fmla="*/ 652889 w 4921473"/>
              <a:gd name="connsiteY26" fmla="*/ 1373614 h 4154963"/>
              <a:gd name="connsiteX27" fmla="*/ 652889 w 4921473"/>
              <a:gd name="connsiteY27" fmla="*/ 2045230 h 4154963"/>
              <a:gd name="connsiteX28" fmla="*/ 1 w 4921473"/>
              <a:gd name="connsiteY28" fmla="*/ 2045230 h 4154963"/>
              <a:gd name="connsiteX29" fmla="*/ 2123130 w 4921473"/>
              <a:gd name="connsiteY29" fmla="*/ 682259 h 4154963"/>
              <a:gd name="connsiteX30" fmla="*/ 2790883 w 4921473"/>
              <a:gd name="connsiteY30" fmla="*/ 682259 h 4154963"/>
              <a:gd name="connsiteX31" fmla="*/ 2790883 w 4921473"/>
              <a:gd name="connsiteY31" fmla="*/ 1370536 h 4154963"/>
              <a:gd name="connsiteX32" fmla="*/ 2794979 w 4921473"/>
              <a:gd name="connsiteY32" fmla="*/ 1370536 h 4154963"/>
              <a:gd name="connsiteX33" fmla="*/ 2794979 w 4921473"/>
              <a:gd name="connsiteY33" fmla="*/ 2042152 h 4154963"/>
              <a:gd name="connsiteX34" fmla="*/ 2119034 w 4921473"/>
              <a:gd name="connsiteY34" fmla="*/ 2042152 h 4154963"/>
              <a:gd name="connsiteX35" fmla="*/ 2119034 w 4921473"/>
              <a:gd name="connsiteY35" fmla="*/ 1370536 h 4154963"/>
              <a:gd name="connsiteX36" fmla="*/ 2123130 w 4921473"/>
              <a:gd name="connsiteY36" fmla="*/ 1370536 h 4154963"/>
              <a:gd name="connsiteX37" fmla="*/ 2835964 w 4921473"/>
              <a:gd name="connsiteY37" fmla="*/ 1 h 4154963"/>
              <a:gd name="connsiteX38" fmla="*/ 4216355 w 4921473"/>
              <a:gd name="connsiteY38" fmla="*/ 1 h 4154963"/>
              <a:gd name="connsiteX39" fmla="*/ 4216355 w 4921473"/>
              <a:gd name="connsiteY39" fmla="*/ 682258 h 4154963"/>
              <a:gd name="connsiteX40" fmla="*/ 4921473 w 4921473"/>
              <a:gd name="connsiteY40" fmla="*/ 682258 h 4154963"/>
              <a:gd name="connsiteX41" fmla="*/ 4921473 w 4921473"/>
              <a:gd name="connsiteY41" fmla="*/ 2045230 h 4154963"/>
              <a:gd name="connsiteX42" fmla="*/ 4216355 w 4921473"/>
              <a:gd name="connsiteY42" fmla="*/ 2045230 h 4154963"/>
              <a:gd name="connsiteX43" fmla="*/ 3541082 w 4921473"/>
              <a:gd name="connsiteY43" fmla="*/ 2045230 h 4154963"/>
              <a:gd name="connsiteX44" fmla="*/ 2835964 w 4921473"/>
              <a:gd name="connsiteY44" fmla="*/ 2045230 h 4154963"/>
              <a:gd name="connsiteX45" fmla="*/ 689754 w 4921473"/>
              <a:gd name="connsiteY45" fmla="*/ 0 h 4154963"/>
              <a:gd name="connsiteX46" fmla="*/ 1421146 w 4921473"/>
              <a:gd name="connsiteY46" fmla="*/ 0 h 4154963"/>
              <a:gd name="connsiteX47" fmla="*/ 1576973 w 4921473"/>
              <a:gd name="connsiteY47" fmla="*/ 0 h 4154963"/>
              <a:gd name="connsiteX48" fmla="*/ 2078048 w 4921473"/>
              <a:gd name="connsiteY48" fmla="*/ 0 h 4154963"/>
              <a:gd name="connsiteX49" fmla="*/ 2078048 w 4921473"/>
              <a:gd name="connsiteY49" fmla="*/ 1327683 h 4154963"/>
              <a:gd name="connsiteX50" fmla="*/ 1427726 w 4921473"/>
              <a:gd name="connsiteY50" fmla="*/ 1327683 h 4154963"/>
              <a:gd name="connsiteX51" fmla="*/ 1421146 w 4921473"/>
              <a:gd name="connsiteY51" fmla="*/ 1327683 h 4154963"/>
              <a:gd name="connsiteX52" fmla="*/ 0 w 4921473"/>
              <a:gd name="connsiteY52" fmla="*/ 1327683 h 4154963"/>
              <a:gd name="connsiteX53" fmla="*/ 0 w 4921473"/>
              <a:gd name="connsiteY53" fmla="*/ 682257 h 4154963"/>
              <a:gd name="connsiteX54" fmla="*/ 689754 w 4921473"/>
              <a:gd name="connsiteY54" fmla="*/ 682257 h 41549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4921473" h="4154963">
                <a:moveTo>
                  <a:pt x="2132019" y="3483422"/>
                </a:moveTo>
                <a:lnTo>
                  <a:pt x="2796098" y="3483422"/>
                </a:lnTo>
                <a:lnTo>
                  <a:pt x="2796098" y="4154963"/>
                </a:lnTo>
                <a:lnTo>
                  <a:pt x="2132019" y="4154963"/>
                </a:lnTo>
                <a:close/>
                <a:moveTo>
                  <a:pt x="1427727" y="2801561"/>
                </a:moveTo>
                <a:lnTo>
                  <a:pt x="2078049" y="2801561"/>
                </a:lnTo>
                <a:lnTo>
                  <a:pt x="2078049" y="3463573"/>
                </a:lnTo>
                <a:lnTo>
                  <a:pt x="1427727" y="3463573"/>
                </a:lnTo>
                <a:close/>
                <a:moveTo>
                  <a:pt x="3556472" y="2086542"/>
                </a:moveTo>
                <a:lnTo>
                  <a:pt x="4224225" y="2086542"/>
                </a:lnTo>
                <a:lnTo>
                  <a:pt x="4224225" y="2744336"/>
                </a:lnTo>
                <a:lnTo>
                  <a:pt x="3556472" y="2744336"/>
                </a:lnTo>
                <a:close/>
                <a:moveTo>
                  <a:pt x="2124359" y="2086542"/>
                </a:moveTo>
                <a:lnTo>
                  <a:pt x="2792112" y="2086542"/>
                </a:lnTo>
                <a:lnTo>
                  <a:pt x="3510162" y="2086542"/>
                </a:lnTo>
                <a:lnTo>
                  <a:pt x="3510162" y="2845120"/>
                </a:lnTo>
                <a:lnTo>
                  <a:pt x="3508423" y="2845120"/>
                </a:lnTo>
                <a:lnTo>
                  <a:pt x="3508423" y="3442112"/>
                </a:lnTo>
                <a:lnTo>
                  <a:pt x="2128032" y="3442112"/>
                </a:lnTo>
                <a:lnTo>
                  <a:pt x="2128032" y="2785541"/>
                </a:lnTo>
                <a:lnTo>
                  <a:pt x="2124359" y="2785541"/>
                </a:lnTo>
                <a:close/>
                <a:moveTo>
                  <a:pt x="686466" y="1377147"/>
                </a:moveTo>
                <a:lnTo>
                  <a:pt x="2078049" y="1377147"/>
                </a:lnTo>
                <a:lnTo>
                  <a:pt x="2078049" y="2757537"/>
                </a:lnTo>
                <a:lnTo>
                  <a:pt x="686466" y="2757537"/>
                </a:lnTo>
                <a:close/>
                <a:moveTo>
                  <a:pt x="1" y="1373614"/>
                </a:moveTo>
                <a:lnTo>
                  <a:pt x="652889" y="1373614"/>
                </a:lnTo>
                <a:lnTo>
                  <a:pt x="652889" y="2045230"/>
                </a:lnTo>
                <a:lnTo>
                  <a:pt x="1" y="2045230"/>
                </a:lnTo>
                <a:close/>
                <a:moveTo>
                  <a:pt x="2123130" y="682259"/>
                </a:moveTo>
                <a:lnTo>
                  <a:pt x="2790883" y="682259"/>
                </a:lnTo>
                <a:lnTo>
                  <a:pt x="2790883" y="1370536"/>
                </a:lnTo>
                <a:lnTo>
                  <a:pt x="2794979" y="1370536"/>
                </a:lnTo>
                <a:lnTo>
                  <a:pt x="2794979" y="2042152"/>
                </a:lnTo>
                <a:lnTo>
                  <a:pt x="2119034" y="2042152"/>
                </a:lnTo>
                <a:lnTo>
                  <a:pt x="2119034" y="1370536"/>
                </a:lnTo>
                <a:lnTo>
                  <a:pt x="2123130" y="1370536"/>
                </a:lnTo>
                <a:close/>
                <a:moveTo>
                  <a:pt x="2835964" y="1"/>
                </a:moveTo>
                <a:lnTo>
                  <a:pt x="4216355" y="1"/>
                </a:lnTo>
                <a:lnTo>
                  <a:pt x="4216355" y="682258"/>
                </a:lnTo>
                <a:lnTo>
                  <a:pt x="4921473" y="682258"/>
                </a:lnTo>
                <a:lnTo>
                  <a:pt x="4921473" y="2045230"/>
                </a:lnTo>
                <a:lnTo>
                  <a:pt x="4216355" y="2045230"/>
                </a:lnTo>
                <a:lnTo>
                  <a:pt x="3541082" y="2045230"/>
                </a:lnTo>
                <a:lnTo>
                  <a:pt x="2835964" y="2045230"/>
                </a:lnTo>
                <a:close/>
                <a:moveTo>
                  <a:pt x="689754" y="0"/>
                </a:moveTo>
                <a:lnTo>
                  <a:pt x="1421146" y="0"/>
                </a:lnTo>
                <a:lnTo>
                  <a:pt x="1576973" y="0"/>
                </a:lnTo>
                <a:lnTo>
                  <a:pt x="2078048" y="0"/>
                </a:lnTo>
                <a:lnTo>
                  <a:pt x="2078048" y="1327683"/>
                </a:lnTo>
                <a:lnTo>
                  <a:pt x="1427726" y="1327683"/>
                </a:lnTo>
                <a:lnTo>
                  <a:pt x="1421146" y="1327683"/>
                </a:lnTo>
                <a:lnTo>
                  <a:pt x="0" y="1327683"/>
                </a:lnTo>
                <a:lnTo>
                  <a:pt x="0" y="682257"/>
                </a:lnTo>
                <a:lnTo>
                  <a:pt x="689754" y="682257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zh-CN" altLang="en-US" noProof="0"/>
          </a:p>
        </p:txBody>
      </p:sp>
    </p:spTree>
    <p:extLst>
      <p:ext uri="{BB962C8B-B14F-4D97-AF65-F5344CB8AC3E}">
        <p14:creationId xmlns:p14="http://schemas.microsoft.com/office/powerpoint/2010/main" val="1711141211"/>
      </p:ext>
    </p:extLst>
  </p:cSld>
  <p:clrMapOvr>
    <a:masterClrMapping/>
  </p:clrMapOvr>
</p:sldLayout>
</file>

<file path=ppt/slideLayouts/slideLayout4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图片占位符 7"/>
          <p:cNvSpPr>
            <a:spLocks noGrp="1"/>
          </p:cNvSpPr>
          <p:nvPr>
            <p:ph type="pic" sz="quarter" idx="10"/>
          </p:nvPr>
        </p:nvSpPr>
        <p:spPr>
          <a:xfrm>
            <a:off x="1644788" y="1840523"/>
            <a:ext cx="2240221" cy="2330857"/>
          </a:xfrm>
          <a:custGeom>
            <a:avLst/>
            <a:gdLst>
              <a:gd name="connsiteX0" fmla="*/ 251798 w 2240221"/>
              <a:gd name="connsiteY0" fmla="*/ 0 h 2330857"/>
              <a:gd name="connsiteX1" fmla="*/ 2240221 w 2240221"/>
              <a:gd name="connsiteY1" fmla="*/ 239393 h 2330857"/>
              <a:gd name="connsiteX2" fmla="*/ 1988423 w 2240221"/>
              <a:gd name="connsiteY2" fmla="*/ 2330857 h 2330857"/>
              <a:gd name="connsiteX3" fmla="*/ 0 w 2240221"/>
              <a:gd name="connsiteY3" fmla="*/ 2091464 h 2330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40221" h="2330857">
                <a:moveTo>
                  <a:pt x="251798" y="0"/>
                </a:moveTo>
                <a:lnTo>
                  <a:pt x="2240221" y="239393"/>
                </a:lnTo>
                <a:lnTo>
                  <a:pt x="1988423" y="2330857"/>
                </a:lnTo>
                <a:lnTo>
                  <a:pt x="0" y="2091464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zh-CN" altLang="en-US" noProof="0"/>
          </a:p>
        </p:txBody>
      </p:sp>
      <p:sp>
        <p:nvSpPr>
          <p:cNvPr id="9" name="图片占位符 8"/>
          <p:cNvSpPr>
            <a:spLocks noGrp="1"/>
          </p:cNvSpPr>
          <p:nvPr>
            <p:ph type="pic" sz="quarter" idx="11"/>
          </p:nvPr>
        </p:nvSpPr>
        <p:spPr>
          <a:xfrm>
            <a:off x="6610488" y="1840523"/>
            <a:ext cx="2240221" cy="2330857"/>
          </a:xfrm>
          <a:custGeom>
            <a:avLst/>
            <a:gdLst>
              <a:gd name="connsiteX0" fmla="*/ 251798 w 2240221"/>
              <a:gd name="connsiteY0" fmla="*/ 0 h 2330857"/>
              <a:gd name="connsiteX1" fmla="*/ 2240221 w 2240221"/>
              <a:gd name="connsiteY1" fmla="*/ 239393 h 2330857"/>
              <a:gd name="connsiteX2" fmla="*/ 1988423 w 2240221"/>
              <a:gd name="connsiteY2" fmla="*/ 2330857 h 2330857"/>
              <a:gd name="connsiteX3" fmla="*/ 0 w 2240221"/>
              <a:gd name="connsiteY3" fmla="*/ 2091464 h 2330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40221" h="2330857">
                <a:moveTo>
                  <a:pt x="251798" y="0"/>
                </a:moveTo>
                <a:lnTo>
                  <a:pt x="2240221" y="239393"/>
                </a:lnTo>
                <a:lnTo>
                  <a:pt x="1988423" y="2330857"/>
                </a:lnTo>
                <a:lnTo>
                  <a:pt x="0" y="2091464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zh-CN" altLang="en-US" noProof="0"/>
          </a:p>
        </p:txBody>
      </p:sp>
    </p:spTree>
    <p:extLst>
      <p:ext uri="{BB962C8B-B14F-4D97-AF65-F5344CB8AC3E}">
        <p14:creationId xmlns:p14="http://schemas.microsoft.com/office/powerpoint/2010/main" val="1091739764"/>
      </p:ext>
    </p:extLst>
  </p:cSld>
  <p:clrMapOvr>
    <a:masterClrMapping/>
  </p:clrMapOvr>
</p:sldLayout>
</file>

<file path=ppt/slideLayouts/slideLayout4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图片占位符 11"/>
          <p:cNvSpPr>
            <a:spLocks noGrp="1"/>
          </p:cNvSpPr>
          <p:nvPr>
            <p:ph type="pic" sz="quarter" idx="10"/>
          </p:nvPr>
        </p:nvSpPr>
        <p:spPr>
          <a:xfrm>
            <a:off x="5767388" y="1886745"/>
            <a:ext cx="4869099" cy="3459956"/>
          </a:xfrm>
          <a:custGeom>
            <a:avLst/>
            <a:gdLst>
              <a:gd name="connsiteX0" fmla="*/ 2473924 w 4869098"/>
              <a:gd name="connsiteY0" fmla="*/ 2213541 h 3459956"/>
              <a:gd name="connsiteX1" fmla="*/ 4869098 w 4869098"/>
              <a:gd name="connsiteY1" fmla="*/ 2456172 h 3459956"/>
              <a:gd name="connsiteX2" fmla="*/ 4869098 w 4869098"/>
              <a:gd name="connsiteY2" fmla="*/ 3459956 h 3459956"/>
              <a:gd name="connsiteX3" fmla="*/ 2473924 w 4869098"/>
              <a:gd name="connsiteY3" fmla="*/ 3453172 h 3459956"/>
              <a:gd name="connsiteX4" fmla="*/ 2473924 w 4869098"/>
              <a:gd name="connsiteY4" fmla="*/ 2213541 h 3459956"/>
              <a:gd name="connsiteX5" fmla="*/ 2398636 w 4869098"/>
              <a:gd name="connsiteY5" fmla="*/ 2213541 h 3459956"/>
              <a:gd name="connsiteX6" fmla="*/ 2398636 w 4869098"/>
              <a:gd name="connsiteY6" fmla="*/ 3453172 h 3459956"/>
              <a:gd name="connsiteX7" fmla="*/ 3462 w 4869098"/>
              <a:gd name="connsiteY7" fmla="*/ 3459956 h 3459956"/>
              <a:gd name="connsiteX8" fmla="*/ 3462 w 4869098"/>
              <a:gd name="connsiteY8" fmla="*/ 2456172 h 3459956"/>
              <a:gd name="connsiteX9" fmla="*/ 4869098 w 4869098"/>
              <a:gd name="connsiteY9" fmla="*/ 1030600 h 3459956"/>
              <a:gd name="connsiteX10" fmla="*/ 4869098 w 4869098"/>
              <a:gd name="connsiteY10" fmla="*/ 2410890 h 3459956"/>
              <a:gd name="connsiteX11" fmla="*/ 2472425 w 4869098"/>
              <a:gd name="connsiteY11" fmla="*/ 2162533 h 3459956"/>
              <a:gd name="connsiteX12" fmla="*/ 2469749 w 4869098"/>
              <a:gd name="connsiteY12" fmla="*/ 1267319 h 3459956"/>
              <a:gd name="connsiteX13" fmla="*/ 0 w 4869098"/>
              <a:gd name="connsiteY13" fmla="*/ 1030600 h 3459956"/>
              <a:gd name="connsiteX14" fmla="*/ 2399349 w 4869098"/>
              <a:gd name="connsiteY14" fmla="*/ 1267319 h 3459956"/>
              <a:gd name="connsiteX15" fmla="*/ 2396673 w 4869098"/>
              <a:gd name="connsiteY15" fmla="*/ 2162533 h 3459956"/>
              <a:gd name="connsiteX16" fmla="*/ 0 w 4869098"/>
              <a:gd name="connsiteY16" fmla="*/ 2410890 h 3459956"/>
              <a:gd name="connsiteX17" fmla="*/ 0 w 4869098"/>
              <a:gd name="connsiteY17" fmla="*/ 0 h 3459956"/>
              <a:gd name="connsiteX18" fmla="*/ 4869098 w 4869098"/>
              <a:gd name="connsiteY18" fmla="*/ 0 h 3459956"/>
              <a:gd name="connsiteX19" fmla="*/ 4869098 w 4869098"/>
              <a:gd name="connsiteY19" fmla="*/ 980164 h 3459956"/>
              <a:gd name="connsiteX20" fmla="*/ 2423170 w 4869098"/>
              <a:gd name="connsiteY20" fmla="*/ 1221025 h 3459956"/>
              <a:gd name="connsiteX21" fmla="*/ 0 w 4869098"/>
              <a:gd name="connsiteY21" fmla="*/ 979523 h 3459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869098" h="3459956">
                <a:moveTo>
                  <a:pt x="2473924" y="2213541"/>
                </a:moveTo>
                <a:lnTo>
                  <a:pt x="4869098" y="2456172"/>
                </a:lnTo>
                <a:lnTo>
                  <a:pt x="4869098" y="3459956"/>
                </a:lnTo>
                <a:lnTo>
                  <a:pt x="2473924" y="3453172"/>
                </a:lnTo>
                <a:cubicBezTo>
                  <a:pt x="2476395" y="3046117"/>
                  <a:pt x="2471453" y="2620596"/>
                  <a:pt x="2473924" y="2213541"/>
                </a:cubicBezTo>
                <a:close/>
                <a:moveTo>
                  <a:pt x="2398636" y="2213541"/>
                </a:moveTo>
                <a:cubicBezTo>
                  <a:pt x="2401108" y="2620596"/>
                  <a:pt x="2396165" y="3046117"/>
                  <a:pt x="2398636" y="3453172"/>
                </a:cubicBezTo>
                <a:lnTo>
                  <a:pt x="3462" y="3459956"/>
                </a:lnTo>
                <a:lnTo>
                  <a:pt x="3462" y="2456172"/>
                </a:lnTo>
                <a:close/>
                <a:moveTo>
                  <a:pt x="4869098" y="1030600"/>
                </a:moveTo>
                <a:lnTo>
                  <a:pt x="4869098" y="2410890"/>
                </a:lnTo>
                <a:lnTo>
                  <a:pt x="2472425" y="2162533"/>
                </a:lnTo>
                <a:cubicBezTo>
                  <a:pt x="2471533" y="1864128"/>
                  <a:pt x="2470641" y="1565723"/>
                  <a:pt x="2469749" y="1267319"/>
                </a:cubicBezTo>
                <a:close/>
                <a:moveTo>
                  <a:pt x="0" y="1030600"/>
                </a:moveTo>
                <a:lnTo>
                  <a:pt x="2399349" y="1267319"/>
                </a:lnTo>
                <a:cubicBezTo>
                  <a:pt x="2398457" y="1565723"/>
                  <a:pt x="2397565" y="1864128"/>
                  <a:pt x="2396673" y="2162533"/>
                </a:cubicBezTo>
                <a:lnTo>
                  <a:pt x="0" y="2410890"/>
                </a:lnTo>
                <a:close/>
                <a:moveTo>
                  <a:pt x="0" y="0"/>
                </a:moveTo>
                <a:lnTo>
                  <a:pt x="4869098" y="0"/>
                </a:lnTo>
                <a:lnTo>
                  <a:pt x="4869098" y="980164"/>
                </a:lnTo>
                <a:lnTo>
                  <a:pt x="2423170" y="1221025"/>
                </a:lnTo>
                <a:lnTo>
                  <a:pt x="0" y="979523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zh-CN" altLang="en-US" noProof="0"/>
          </a:p>
        </p:txBody>
      </p:sp>
    </p:spTree>
    <p:extLst>
      <p:ext uri="{BB962C8B-B14F-4D97-AF65-F5344CB8AC3E}">
        <p14:creationId xmlns:p14="http://schemas.microsoft.com/office/powerpoint/2010/main" val="2031441045"/>
      </p:ext>
    </p:extLst>
  </p:cSld>
  <p:clrMapOvr>
    <a:masterClrMapping/>
  </p:clrMapOvr>
</p:sldLayout>
</file>

<file path=ppt/slideLayouts/slideLayout4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685783" eaLnBrk="1" fontAlgn="auto" hangingPunct="1">
              <a:spcBef>
                <a:spcPts val="0"/>
              </a:spcBef>
              <a:spcAft>
                <a:spcPts val="0"/>
              </a:spcAft>
              <a:defRPr sz="1400" smtClean="0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fld id="{6ED44A45-4359-412A-B8E7-D7C33963112E}" type="datetimeFigureOut">
              <a:rPr lang="zh-CN" altLang="en-US"/>
              <a:pPr>
                <a:defRPr/>
              </a:pPr>
              <a:t>2021/9/2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defTabSz="685783" eaLnBrk="1" fontAlgn="auto" hangingPunct="1">
              <a:spcBef>
                <a:spcPts val="0"/>
              </a:spcBef>
              <a:spcAft>
                <a:spcPts val="0"/>
              </a:spcAft>
              <a:defRPr sz="1400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 defTabSz="685783" eaLnBrk="1" fontAlgn="auto" hangingPunct="1">
              <a:spcBef>
                <a:spcPts val="0"/>
              </a:spcBef>
              <a:spcAft>
                <a:spcPts val="0"/>
              </a:spcAft>
              <a:defRPr sz="1400" smtClean="0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fld id="{479427D6-2132-44B9-AC34-134A09D1179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83022073"/>
      </p:ext>
    </p:extLst>
  </p:cSld>
  <p:clrMapOvr>
    <a:masterClrMapping/>
  </p:clrMapOvr>
</p:sldLayout>
</file>

<file path=ppt/slideLayouts/slideLayout4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5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7619870"/>
      </p:ext>
    </p:extLst>
  </p:cSld>
  <p:clrMapOvr>
    <a:masterClrMapping/>
  </p:clrMapOvr>
</p:sldLayout>
</file>

<file path=ppt/slideLayouts/slideLayout4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685783" eaLnBrk="1" fontAlgn="auto" hangingPunct="1">
              <a:spcBef>
                <a:spcPts val="0"/>
              </a:spcBef>
              <a:spcAft>
                <a:spcPts val="0"/>
              </a:spcAft>
              <a:defRPr sz="1400" smtClean="0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fld id="{F322373E-94DA-4FAD-8445-2DC9FAF8E993}" type="datetimeFigureOut">
              <a:rPr lang="zh-CN" altLang="en-US"/>
              <a:pPr>
                <a:defRPr/>
              </a:pPr>
              <a:t>2021/9/2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defTabSz="685783" eaLnBrk="1" fontAlgn="auto" hangingPunct="1">
              <a:spcBef>
                <a:spcPts val="0"/>
              </a:spcBef>
              <a:spcAft>
                <a:spcPts val="0"/>
              </a:spcAft>
              <a:defRPr sz="1400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 defTabSz="685783" eaLnBrk="1" fontAlgn="auto" hangingPunct="1">
              <a:spcBef>
                <a:spcPts val="0"/>
              </a:spcBef>
              <a:spcAft>
                <a:spcPts val="0"/>
              </a:spcAft>
              <a:defRPr sz="1400" smtClean="0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fld id="{EF013778-57A3-42C7-8434-42A77F100B0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40107075"/>
      </p:ext>
    </p:extLst>
  </p:cSld>
  <p:clrMapOvr>
    <a:masterClrMapping/>
  </p:clrMapOvr>
</p:sldLayout>
</file>

<file path=ppt/slideLayouts/slideLayout4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6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00544238"/>
      </p:ext>
    </p:extLst>
  </p:cSld>
  <p:clrMapOvr>
    <a:masterClrMapping/>
  </p:clrMapOvr>
</p:sldLayout>
</file>

<file path=ppt/slideLayouts/slideLayout4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685783" eaLnBrk="1" fontAlgn="auto" hangingPunct="1">
              <a:spcBef>
                <a:spcPts val="0"/>
              </a:spcBef>
              <a:spcAft>
                <a:spcPts val="0"/>
              </a:spcAft>
              <a:defRPr sz="1400" smtClean="0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fld id="{0CF46E60-554B-42EB-BB30-45A391BC32BB}" type="datetimeFigureOut">
              <a:rPr lang="zh-CN" altLang="en-US"/>
              <a:pPr>
                <a:defRPr/>
              </a:pPr>
              <a:t>2021/9/2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defTabSz="685783" eaLnBrk="1" fontAlgn="auto" hangingPunct="1">
              <a:spcBef>
                <a:spcPts val="0"/>
              </a:spcBef>
              <a:spcAft>
                <a:spcPts val="0"/>
              </a:spcAft>
              <a:defRPr sz="1400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 defTabSz="685783" eaLnBrk="1" fontAlgn="auto" hangingPunct="1">
              <a:spcBef>
                <a:spcPts val="0"/>
              </a:spcBef>
              <a:spcAft>
                <a:spcPts val="0"/>
              </a:spcAft>
              <a:defRPr sz="1400" smtClean="0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fld id="{DBC383BC-B267-4704-A8FA-A15E8FD5351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0136454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1398913"/>
      </p:ext>
    </p:extLst>
  </p:cSld>
  <p:clrMapOvr>
    <a:masterClrMapping/>
  </p:clrMapOvr>
</p:sldLayout>
</file>

<file path=ppt/slideLayouts/slideLayout4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7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43774805"/>
      </p:ext>
    </p:extLst>
  </p:cSld>
  <p:clrMapOvr>
    <a:masterClrMapping/>
  </p:clrMapOvr>
</p:sldLayout>
</file>

<file path=ppt/slideLayouts/slideLayout4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685783" eaLnBrk="1" fontAlgn="auto" hangingPunct="1">
              <a:spcBef>
                <a:spcPts val="0"/>
              </a:spcBef>
              <a:spcAft>
                <a:spcPts val="0"/>
              </a:spcAft>
              <a:defRPr sz="1400" smtClean="0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fld id="{56CE616D-4822-4F34-9036-10F4202CEECE}" type="datetimeFigureOut">
              <a:rPr lang="zh-CN" altLang="en-US"/>
              <a:pPr>
                <a:defRPr/>
              </a:pPr>
              <a:t>2021/9/2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defTabSz="685783" eaLnBrk="1" fontAlgn="auto" hangingPunct="1">
              <a:spcBef>
                <a:spcPts val="0"/>
              </a:spcBef>
              <a:spcAft>
                <a:spcPts val="0"/>
              </a:spcAft>
              <a:defRPr sz="1400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 defTabSz="685783" eaLnBrk="1" fontAlgn="auto" hangingPunct="1">
              <a:spcBef>
                <a:spcPts val="0"/>
              </a:spcBef>
              <a:spcAft>
                <a:spcPts val="0"/>
              </a:spcAft>
              <a:defRPr sz="1400" smtClean="0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fld id="{8F1C9607-C50E-44C5-A590-9539F87731A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60818719"/>
      </p:ext>
    </p:extLst>
  </p:cSld>
  <p:clrMapOvr>
    <a:masterClrMapping/>
  </p:clrMapOvr>
</p:sldLayout>
</file>

<file path=ppt/slideLayouts/slideLayout4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8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33395298"/>
      </p:ext>
    </p:extLst>
  </p:cSld>
  <p:clrMapOvr>
    <a:masterClrMapping/>
  </p:clrMapOvr>
</p:sldLayout>
</file>

<file path=ppt/slideLayouts/slideLayout4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685783" eaLnBrk="1" fontAlgn="auto" hangingPunct="1">
              <a:spcBef>
                <a:spcPts val="0"/>
              </a:spcBef>
              <a:spcAft>
                <a:spcPts val="0"/>
              </a:spcAft>
              <a:defRPr sz="1400" smtClean="0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fld id="{3117A66C-FC79-4CC7-90E0-DFC9C678FE49}" type="datetimeFigureOut">
              <a:rPr lang="zh-CN" altLang="en-US"/>
              <a:pPr>
                <a:defRPr/>
              </a:pPr>
              <a:t>2021/9/2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defTabSz="685783" eaLnBrk="1" fontAlgn="auto" hangingPunct="1">
              <a:spcBef>
                <a:spcPts val="0"/>
              </a:spcBef>
              <a:spcAft>
                <a:spcPts val="0"/>
              </a:spcAft>
              <a:defRPr sz="1400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 defTabSz="685783" eaLnBrk="1" fontAlgn="auto" hangingPunct="1">
              <a:spcBef>
                <a:spcPts val="0"/>
              </a:spcBef>
              <a:spcAft>
                <a:spcPts val="0"/>
              </a:spcAft>
              <a:defRPr sz="1400" smtClean="0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fld id="{8F496C39-F30C-4426-91CD-F129EE40DEA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66372728"/>
      </p:ext>
    </p:extLst>
  </p:cSld>
  <p:clrMapOvr>
    <a:masterClrMapping/>
  </p:clrMapOvr>
</p:sldLayout>
</file>

<file path=ppt/slideLayouts/slideLayout4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9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3016625"/>
      </p:ext>
    </p:extLst>
  </p:cSld>
  <p:clrMapOvr>
    <a:masterClrMapping/>
  </p:clrMapOvr>
</p:sldLayout>
</file>

<file path=ppt/slideLayouts/slideLayout4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685783" eaLnBrk="1" fontAlgn="auto" hangingPunct="1">
              <a:spcBef>
                <a:spcPts val="0"/>
              </a:spcBef>
              <a:spcAft>
                <a:spcPts val="0"/>
              </a:spcAft>
              <a:defRPr sz="1400" smtClean="0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fld id="{AA561FC5-CA0C-4699-B462-0A5A5E5979A9}" type="datetimeFigureOut">
              <a:rPr lang="zh-CN" altLang="en-US"/>
              <a:pPr>
                <a:defRPr/>
              </a:pPr>
              <a:t>2021/9/2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defTabSz="685783" eaLnBrk="1" fontAlgn="auto" hangingPunct="1">
              <a:spcBef>
                <a:spcPts val="0"/>
              </a:spcBef>
              <a:spcAft>
                <a:spcPts val="0"/>
              </a:spcAft>
              <a:defRPr sz="1400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 defTabSz="685783" eaLnBrk="1" fontAlgn="auto" hangingPunct="1">
              <a:spcBef>
                <a:spcPts val="0"/>
              </a:spcBef>
              <a:spcAft>
                <a:spcPts val="0"/>
              </a:spcAft>
              <a:defRPr sz="1400" smtClean="0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fld id="{5EA16809-4D85-4174-BD8D-1A58CED1ABB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69979165"/>
      </p:ext>
    </p:extLst>
  </p:cSld>
  <p:clrMapOvr>
    <a:masterClrMapping/>
  </p:clrMapOvr>
</p:sldLayout>
</file>

<file path=ppt/slideLayouts/slideLayout4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685783" eaLnBrk="1" fontAlgn="auto" hangingPunct="1">
              <a:spcBef>
                <a:spcPts val="0"/>
              </a:spcBef>
              <a:spcAft>
                <a:spcPts val="0"/>
              </a:spcAft>
              <a:defRPr sz="1400" smtClean="0">
                <a:solidFill>
                  <a:prstClr val="black">
                    <a:tint val="75000"/>
                  </a:prstClr>
                </a:solidFill>
                <a:latin typeface="Lato Light"/>
                <a:cs typeface="+mn-cs"/>
              </a:defRPr>
            </a:lvl1pPr>
          </a:lstStyle>
          <a:p>
            <a:pPr>
              <a:defRPr/>
            </a:pPr>
            <a:fld id="{5B3DAAB5-7B15-45D5-AD0A-A8E948FDB9CC}" type="datetimeFigureOut">
              <a:rPr lang="zh-CN" altLang="en-US"/>
              <a:pPr>
                <a:defRPr/>
              </a:pPr>
              <a:t>2021/9/2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defTabSz="685783" eaLnBrk="1" fontAlgn="auto" hangingPunct="1">
              <a:spcBef>
                <a:spcPts val="0"/>
              </a:spcBef>
              <a:spcAft>
                <a:spcPts val="0"/>
              </a:spcAft>
              <a:defRPr sz="1400">
                <a:solidFill>
                  <a:prstClr val="black">
                    <a:tint val="75000"/>
                  </a:prstClr>
                </a:solidFill>
                <a:latin typeface="Lato Light"/>
                <a:cs typeface="+mn-cs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 defTabSz="685783" eaLnBrk="1" fontAlgn="auto" hangingPunct="1">
              <a:spcBef>
                <a:spcPts val="0"/>
              </a:spcBef>
              <a:spcAft>
                <a:spcPts val="0"/>
              </a:spcAft>
              <a:defRPr sz="1400" smtClean="0">
                <a:solidFill>
                  <a:prstClr val="black">
                    <a:tint val="75000"/>
                  </a:prstClr>
                </a:solidFill>
                <a:latin typeface="Lato Light"/>
                <a:cs typeface="+mn-cs"/>
              </a:defRPr>
            </a:lvl1pPr>
          </a:lstStyle>
          <a:p>
            <a:pPr>
              <a:defRPr/>
            </a:pPr>
            <a:fld id="{BC994593-116F-4F1E-9CA6-E38422B329A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36738239"/>
      </p:ext>
    </p:extLst>
  </p:cSld>
  <p:clrMapOvr>
    <a:masterClrMapping/>
  </p:clrMapOvr>
</p:sldLayout>
</file>

<file path=ppt/slideLayouts/slideLayout4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4950" y="0"/>
            <a:ext cx="126619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8649840"/>
      </p:ext>
    </p:extLst>
  </p:cSld>
  <p:clrMapOvr>
    <a:masterClrMapping/>
  </p:clrMapOvr>
</p:sldLayout>
</file>

<file path=ppt/slideLayouts/slideLayout4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4950" y="0"/>
            <a:ext cx="12700000" cy="687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5536712"/>
      </p:ext>
    </p:extLst>
  </p:cSld>
  <p:clrMapOvr>
    <a:masterClrMapping/>
  </p:clrMapOvr>
</p:sldLayout>
</file>

<file path=ppt/slideLayouts/slideLayout4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74738" y="-455613"/>
            <a:ext cx="14293851" cy="774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479753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图片占位符 7"/>
          <p:cNvSpPr>
            <a:spLocks noGrp="1"/>
          </p:cNvSpPr>
          <p:nvPr>
            <p:ph type="pic" sz="quarter" idx="10"/>
          </p:nvPr>
        </p:nvSpPr>
        <p:spPr>
          <a:xfrm>
            <a:off x="1536701" y="2055816"/>
            <a:ext cx="3357563" cy="1733551"/>
          </a:xfrm>
          <a:custGeom>
            <a:avLst/>
            <a:gdLst>
              <a:gd name="connsiteX0" fmla="*/ 0 w 3357563"/>
              <a:gd name="connsiteY0" fmla="*/ 0 h 1733550"/>
              <a:gd name="connsiteX1" fmla="*/ 3357563 w 3357563"/>
              <a:gd name="connsiteY1" fmla="*/ 0 h 1733550"/>
              <a:gd name="connsiteX2" fmla="*/ 3357563 w 3357563"/>
              <a:gd name="connsiteY2" fmla="*/ 1733550 h 1733550"/>
              <a:gd name="connsiteX3" fmla="*/ 0 w 3357563"/>
              <a:gd name="connsiteY3" fmla="*/ 1733550 h 1733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57563" h="1733550">
                <a:moveTo>
                  <a:pt x="0" y="0"/>
                </a:moveTo>
                <a:lnTo>
                  <a:pt x="3357563" y="0"/>
                </a:lnTo>
                <a:lnTo>
                  <a:pt x="3357563" y="1733550"/>
                </a:lnTo>
                <a:lnTo>
                  <a:pt x="0" y="1733550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zh-CN" altLang="en-US" noProof="0"/>
          </a:p>
        </p:txBody>
      </p:sp>
      <p:sp>
        <p:nvSpPr>
          <p:cNvPr id="9" name="图片占位符 8"/>
          <p:cNvSpPr>
            <a:spLocks noGrp="1"/>
          </p:cNvSpPr>
          <p:nvPr>
            <p:ph type="pic" sz="quarter" idx="11"/>
          </p:nvPr>
        </p:nvSpPr>
        <p:spPr>
          <a:xfrm>
            <a:off x="1536701" y="4005268"/>
            <a:ext cx="3357563" cy="1643063"/>
          </a:xfrm>
          <a:custGeom>
            <a:avLst/>
            <a:gdLst>
              <a:gd name="connsiteX0" fmla="*/ 0 w 3357563"/>
              <a:gd name="connsiteY0" fmla="*/ 0 h 1643063"/>
              <a:gd name="connsiteX1" fmla="*/ 3357563 w 3357563"/>
              <a:gd name="connsiteY1" fmla="*/ 0 h 1643063"/>
              <a:gd name="connsiteX2" fmla="*/ 3357563 w 3357563"/>
              <a:gd name="connsiteY2" fmla="*/ 1643063 h 1643063"/>
              <a:gd name="connsiteX3" fmla="*/ 0 w 3357563"/>
              <a:gd name="connsiteY3" fmla="*/ 1643063 h 16430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57563" h="1643063">
                <a:moveTo>
                  <a:pt x="0" y="0"/>
                </a:moveTo>
                <a:lnTo>
                  <a:pt x="3357563" y="0"/>
                </a:lnTo>
                <a:lnTo>
                  <a:pt x="3357563" y="1643063"/>
                </a:lnTo>
                <a:lnTo>
                  <a:pt x="0" y="1643063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zh-CN" altLang="en-US" noProof="0"/>
          </a:p>
        </p:txBody>
      </p:sp>
    </p:spTree>
    <p:extLst>
      <p:ext uri="{BB962C8B-B14F-4D97-AF65-F5344CB8AC3E}">
        <p14:creationId xmlns:p14="http://schemas.microsoft.com/office/powerpoint/2010/main" val="4216696995"/>
      </p:ext>
    </p:extLst>
  </p:cSld>
  <p:clrMapOvr>
    <a:masterClrMapping/>
  </p:clrMapOvr>
</p:sldLayout>
</file>

<file path=ppt/slideLayouts/slideLayout4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685783" eaLnBrk="1" fontAlgn="auto" hangingPunct="1">
              <a:spcBef>
                <a:spcPts val="0"/>
              </a:spcBef>
              <a:spcAft>
                <a:spcPts val="0"/>
              </a:spcAft>
              <a:defRPr sz="1400" smtClean="0">
                <a:solidFill>
                  <a:prstClr val="black">
                    <a:tint val="75000"/>
                  </a:prstClr>
                </a:solidFill>
                <a:latin typeface="Lato Light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CBFE901-A6C8-4AE0-9314-5B60BBAFCE99}" type="datetimeFigureOut">
              <a:rPr lang="zh-CN" altLang="en-US"/>
              <a:pPr>
                <a:defRPr/>
              </a:pPr>
              <a:t>2021/9/2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defTabSz="685783" eaLnBrk="1" fontAlgn="auto" hangingPunct="1">
              <a:spcBef>
                <a:spcPts val="0"/>
              </a:spcBef>
              <a:spcAft>
                <a:spcPts val="0"/>
              </a:spcAft>
              <a:defRPr sz="1400">
                <a:solidFill>
                  <a:prstClr val="black">
                    <a:tint val="75000"/>
                  </a:prstClr>
                </a:solidFill>
                <a:latin typeface="Lato Light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 defTabSz="685783" eaLnBrk="1" fontAlgn="auto" hangingPunct="1">
              <a:spcBef>
                <a:spcPts val="0"/>
              </a:spcBef>
              <a:spcAft>
                <a:spcPts val="0"/>
              </a:spcAft>
              <a:defRPr sz="1400" smtClean="0">
                <a:solidFill>
                  <a:prstClr val="black">
                    <a:tint val="75000"/>
                  </a:prstClr>
                </a:solidFill>
                <a:latin typeface="Lato Light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5336066-8B7F-4207-846D-6DA0CD97083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04771556"/>
      </p:ext>
    </p:extLst>
  </p:cSld>
  <p:clrMapOvr>
    <a:masterClrMapping/>
  </p:clrMapOvr>
</p:sldLayout>
</file>

<file path=ppt/slideLayouts/slideLayout4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685783" eaLnBrk="1" fontAlgn="auto" hangingPunct="1">
              <a:spcBef>
                <a:spcPts val="0"/>
              </a:spcBef>
              <a:spcAft>
                <a:spcPts val="0"/>
              </a:spcAft>
              <a:defRPr sz="1400" smtClean="0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fld id="{C1D04D92-0D63-4D43-91FB-9C1E2C44C130}" type="datetimeFigureOut">
              <a:rPr lang="zh-CN" altLang="en-US"/>
              <a:pPr>
                <a:defRPr/>
              </a:pPr>
              <a:t>2021/9/2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defTabSz="685783" eaLnBrk="1" fontAlgn="auto" hangingPunct="1">
              <a:spcBef>
                <a:spcPts val="0"/>
              </a:spcBef>
              <a:spcAft>
                <a:spcPts val="0"/>
              </a:spcAft>
              <a:defRPr sz="1400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 defTabSz="685783" eaLnBrk="1" fontAlgn="auto" hangingPunct="1">
              <a:spcBef>
                <a:spcPts val="0"/>
              </a:spcBef>
              <a:spcAft>
                <a:spcPts val="0"/>
              </a:spcAft>
              <a:defRPr sz="1400" smtClean="0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fld id="{FD083D41-FDB5-4C9D-B086-3427C86D9E2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7415910"/>
      </p:ext>
    </p:extLst>
  </p:cSld>
  <p:clrMapOvr>
    <a:masterClrMapping/>
  </p:clrMapOvr>
</p:sldLayout>
</file>

<file path=ppt/slideLayouts/slideLayout4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39794083"/>
      </p:ext>
    </p:extLst>
  </p:cSld>
  <p:clrMapOvr>
    <a:masterClrMapping/>
  </p:clrMapOvr>
  <p:transition spd="slow" advClick="0" advTm="0">
    <p:random/>
  </p:transition>
</p:sldLayout>
</file>

<file path=ppt/slideLayouts/slideLayout4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685783" eaLnBrk="1" fontAlgn="auto" hangingPunct="1">
              <a:spcBef>
                <a:spcPts val="0"/>
              </a:spcBef>
              <a:spcAft>
                <a:spcPts val="0"/>
              </a:spcAft>
              <a:defRPr sz="1400" smtClean="0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fld id="{0C03D8E8-EE22-4330-8E6D-C17D5ECA9987}" type="datetimeFigureOut">
              <a:rPr lang="zh-CN" altLang="en-US"/>
              <a:pPr>
                <a:defRPr/>
              </a:pPr>
              <a:t>2021/9/2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defTabSz="685783" eaLnBrk="1" fontAlgn="auto" hangingPunct="1">
              <a:spcBef>
                <a:spcPts val="0"/>
              </a:spcBef>
              <a:spcAft>
                <a:spcPts val="0"/>
              </a:spcAft>
              <a:defRPr sz="1400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 defTabSz="685783" eaLnBrk="1" fontAlgn="auto" hangingPunct="1">
              <a:spcBef>
                <a:spcPts val="0"/>
              </a:spcBef>
              <a:spcAft>
                <a:spcPts val="0"/>
              </a:spcAft>
              <a:defRPr sz="1400" smtClean="0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fld id="{0D6AB6F0-0755-4395-93CB-63D068D074C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1627803"/>
      </p:ext>
    </p:extLst>
  </p:cSld>
  <p:clrMapOvr>
    <a:masterClrMapping/>
  </p:clrMapOvr>
</p:sldLayout>
</file>

<file path=ppt/slideLayouts/slideLayout4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>
          <a:xfrm>
            <a:off x="7205663" y="6042025"/>
            <a:ext cx="911225" cy="365125"/>
          </a:xfrm>
        </p:spPr>
        <p:txBody>
          <a:bodyPr/>
          <a:lstStyle>
            <a:lvl1pPr defTabSz="342900" eaLnBrk="1" fontAlgn="auto" hangingPunct="1">
              <a:spcBef>
                <a:spcPts val="0"/>
              </a:spcBef>
              <a:spcAft>
                <a:spcPts val="0"/>
              </a:spcAft>
              <a:defRPr sz="1350" smtClean="0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fld id="{6B4A5048-8F72-4F58-BB13-3ED563E29575}" type="datetimeFigureOut">
              <a:rPr lang="zh-CN" altLang="en-US"/>
              <a:pPr>
                <a:defRPr/>
              </a:pPr>
              <a:t>2021/9/2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>
          <a:xfrm>
            <a:off x="677863" y="6042025"/>
            <a:ext cx="6297612" cy="365125"/>
          </a:xfrm>
        </p:spPr>
        <p:txBody>
          <a:bodyPr/>
          <a:lstStyle>
            <a:lvl1pPr algn="l" defTabSz="342900" eaLnBrk="1" fontAlgn="auto" hangingPunct="1">
              <a:spcBef>
                <a:spcPts val="0"/>
              </a:spcBef>
              <a:spcAft>
                <a:spcPts val="0"/>
              </a:spcAft>
              <a:defRPr sz="1350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589963" y="6042025"/>
            <a:ext cx="684212" cy="365125"/>
          </a:xfrm>
        </p:spPr>
        <p:txBody>
          <a:bodyPr/>
          <a:lstStyle>
            <a:lvl1pPr algn="l" defTabSz="342900" eaLnBrk="1" fontAlgn="auto" hangingPunct="1">
              <a:spcBef>
                <a:spcPts val="0"/>
              </a:spcBef>
              <a:spcAft>
                <a:spcPts val="0"/>
              </a:spcAft>
              <a:defRPr sz="1350" smtClean="0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fld id="{0A6CE63B-AC3A-43B0-91A9-51B9EFE8CFB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30539724"/>
      </p:ext>
    </p:extLst>
  </p:cSld>
  <p:clrMapOvr>
    <a:masterClrMapping/>
  </p:clrMapOvr>
</p:sldLayout>
</file>

<file path=ppt/slideLayouts/slideLayout4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0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9903065"/>
      </p:ext>
    </p:extLst>
  </p:cSld>
  <p:clrMapOvr>
    <a:masterClrMapping/>
  </p:clrMapOvr>
</p:sldLayout>
</file>

<file path=ppt/slideLayouts/slideLayout4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>
          <a:xfrm>
            <a:off x="7205663" y="6042025"/>
            <a:ext cx="911225" cy="365125"/>
          </a:xfrm>
        </p:spPr>
        <p:txBody>
          <a:bodyPr/>
          <a:lstStyle>
            <a:lvl1pPr defTabSz="342900" eaLnBrk="1" fontAlgn="auto" hangingPunct="1">
              <a:spcBef>
                <a:spcPts val="0"/>
              </a:spcBef>
              <a:spcAft>
                <a:spcPts val="0"/>
              </a:spcAft>
              <a:defRPr sz="1350" smtClean="0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fld id="{8007136F-80AE-47C1-B44A-939BBC59FF19}" type="datetimeFigureOut">
              <a:rPr lang="zh-CN" altLang="en-US"/>
              <a:pPr>
                <a:defRPr/>
              </a:pPr>
              <a:t>2021/9/2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>
          <a:xfrm>
            <a:off x="677863" y="6042025"/>
            <a:ext cx="6297612" cy="365125"/>
          </a:xfrm>
        </p:spPr>
        <p:txBody>
          <a:bodyPr/>
          <a:lstStyle>
            <a:lvl1pPr algn="l" defTabSz="342900" eaLnBrk="1" fontAlgn="auto" hangingPunct="1">
              <a:spcBef>
                <a:spcPts val="0"/>
              </a:spcBef>
              <a:spcAft>
                <a:spcPts val="0"/>
              </a:spcAft>
              <a:defRPr sz="1350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589963" y="6042025"/>
            <a:ext cx="684212" cy="365125"/>
          </a:xfrm>
        </p:spPr>
        <p:txBody>
          <a:bodyPr/>
          <a:lstStyle>
            <a:lvl1pPr algn="l" defTabSz="342900" eaLnBrk="1" fontAlgn="auto" hangingPunct="1">
              <a:spcBef>
                <a:spcPts val="0"/>
              </a:spcBef>
              <a:spcAft>
                <a:spcPts val="0"/>
              </a:spcAft>
              <a:defRPr sz="1350" smtClean="0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fld id="{F1C3C941-8BE1-4209-B5F4-37BF95D4C3D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80454641"/>
      </p:ext>
    </p:extLst>
  </p:cSld>
  <p:clrMapOvr>
    <a:masterClrMapping/>
  </p:clrMapOvr>
</p:sldLayout>
</file>

<file path=ppt/slideLayouts/slideLayout4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66287344"/>
      </p:ext>
    </p:extLst>
  </p:cSld>
  <p:clrMapOvr>
    <a:masterClrMapping/>
  </p:clrMapOvr>
</p:sldLayout>
</file>

<file path=ppt/slideLayouts/slideLayout4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>
          <a:xfrm>
            <a:off x="7205663" y="6042025"/>
            <a:ext cx="911225" cy="365125"/>
          </a:xfrm>
        </p:spPr>
        <p:txBody>
          <a:bodyPr/>
          <a:lstStyle>
            <a:lvl1pPr defTabSz="342900" eaLnBrk="1" fontAlgn="auto" hangingPunct="1">
              <a:spcBef>
                <a:spcPts val="0"/>
              </a:spcBef>
              <a:spcAft>
                <a:spcPts val="0"/>
              </a:spcAft>
              <a:defRPr sz="1350" smtClean="0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fld id="{AF4961DB-1D9B-4230-BBFE-6F1F3F78E95A}" type="datetimeFigureOut">
              <a:rPr lang="zh-CN" altLang="en-US"/>
              <a:pPr>
                <a:defRPr/>
              </a:pPr>
              <a:t>2021/9/2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>
          <a:xfrm>
            <a:off x="677863" y="6042025"/>
            <a:ext cx="6297612" cy="365125"/>
          </a:xfrm>
        </p:spPr>
        <p:txBody>
          <a:bodyPr/>
          <a:lstStyle>
            <a:lvl1pPr algn="l" defTabSz="342900" eaLnBrk="1" fontAlgn="auto" hangingPunct="1">
              <a:spcBef>
                <a:spcPts val="0"/>
              </a:spcBef>
              <a:spcAft>
                <a:spcPts val="0"/>
              </a:spcAft>
              <a:defRPr sz="1350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589963" y="6042025"/>
            <a:ext cx="684212" cy="365125"/>
          </a:xfrm>
        </p:spPr>
        <p:txBody>
          <a:bodyPr/>
          <a:lstStyle>
            <a:lvl1pPr algn="l" defTabSz="342900" eaLnBrk="1" fontAlgn="auto" hangingPunct="1">
              <a:spcBef>
                <a:spcPts val="0"/>
              </a:spcBef>
              <a:spcAft>
                <a:spcPts val="0"/>
              </a:spcAft>
              <a:defRPr sz="1350" smtClean="0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fld id="{0A2D2621-AB55-4F63-A3BF-7640BB6980A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32024244"/>
      </p:ext>
    </p:extLst>
  </p:cSld>
  <p:clrMapOvr>
    <a:masterClrMapping/>
  </p:clrMapOvr>
</p:sldLayout>
</file>

<file path=ppt/slideLayouts/slideLayout4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2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578172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图片占位符 14"/>
          <p:cNvSpPr>
            <a:spLocks noGrp="1"/>
          </p:cNvSpPr>
          <p:nvPr>
            <p:ph type="pic" sz="quarter" idx="10"/>
          </p:nvPr>
        </p:nvSpPr>
        <p:spPr>
          <a:xfrm>
            <a:off x="2133483" y="2895601"/>
            <a:ext cx="7925036" cy="3097212"/>
          </a:xfrm>
          <a:custGeom>
            <a:avLst/>
            <a:gdLst>
              <a:gd name="connsiteX0" fmla="*/ 7183790 w 7925036"/>
              <a:gd name="connsiteY0" fmla="*/ 1616275 h 3097212"/>
              <a:gd name="connsiteX1" fmla="*/ 7925036 w 7925036"/>
              <a:gd name="connsiteY1" fmla="*/ 2356744 h 3097212"/>
              <a:gd name="connsiteX2" fmla="*/ 7183790 w 7925036"/>
              <a:gd name="connsiteY2" fmla="*/ 3097212 h 3097212"/>
              <a:gd name="connsiteX3" fmla="*/ 6442543 w 7925036"/>
              <a:gd name="connsiteY3" fmla="*/ 2356744 h 3097212"/>
              <a:gd name="connsiteX4" fmla="*/ 3942686 w 7925036"/>
              <a:gd name="connsiteY4" fmla="*/ 1616275 h 3097212"/>
              <a:gd name="connsiteX5" fmla="*/ 4683931 w 7925036"/>
              <a:gd name="connsiteY5" fmla="*/ 2356744 h 3097212"/>
              <a:gd name="connsiteX6" fmla="*/ 3942686 w 7925036"/>
              <a:gd name="connsiteY6" fmla="*/ 3097212 h 3097212"/>
              <a:gd name="connsiteX7" fmla="*/ 3201438 w 7925036"/>
              <a:gd name="connsiteY7" fmla="*/ 2356744 h 3097212"/>
              <a:gd name="connsiteX8" fmla="*/ 741248 w 7925036"/>
              <a:gd name="connsiteY8" fmla="*/ 1616275 h 3097212"/>
              <a:gd name="connsiteX9" fmla="*/ 1482494 w 7925036"/>
              <a:gd name="connsiteY9" fmla="*/ 2356744 h 3097212"/>
              <a:gd name="connsiteX10" fmla="*/ 741248 w 7925036"/>
              <a:gd name="connsiteY10" fmla="*/ 3097212 h 3097212"/>
              <a:gd name="connsiteX11" fmla="*/ 1 w 7925036"/>
              <a:gd name="connsiteY11" fmla="*/ 2356744 h 3097212"/>
              <a:gd name="connsiteX12" fmla="*/ 5537959 w 7925036"/>
              <a:gd name="connsiteY12" fmla="*/ 6223 h 3097212"/>
              <a:gd name="connsiteX13" fmla="*/ 7076454 w 7925036"/>
              <a:gd name="connsiteY13" fmla="*/ 1545496 h 3097212"/>
              <a:gd name="connsiteX14" fmla="*/ 5537959 w 7925036"/>
              <a:gd name="connsiteY14" fmla="*/ 3084768 h 3097212"/>
              <a:gd name="connsiteX15" fmla="*/ 3999465 w 7925036"/>
              <a:gd name="connsiteY15" fmla="*/ 1545496 h 3097212"/>
              <a:gd name="connsiteX16" fmla="*/ 2340410 w 7925036"/>
              <a:gd name="connsiteY16" fmla="*/ 6223 h 3097212"/>
              <a:gd name="connsiteX17" fmla="*/ 3879683 w 7925036"/>
              <a:gd name="connsiteY17" fmla="*/ 1545496 h 3097212"/>
              <a:gd name="connsiteX18" fmla="*/ 2340410 w 7925036"/>
              <a:gd name="connsiteY18" fmla="*/ 3084768 h 3097212"/>
              <a:gd name="connsiteX19" fmla="*/ 801137 w 7925036"/>
              <a:gd name="connsiteY19" fmla="*/ 1545496 h 3097212"/>
              <a:gd name="connsiteX20" fmla="*/ 7183790 w 7925036"/>
              <a:gd name="connsiteY20" fmla="*/ 0 h 3097212"/>
              <a:gd name="connsiteX21" fmla="*/ 7925036 w 7925036"/>
              <a:gd name="connsiteY21" fmla="*/ 741247 h 3097212"/>
              <a:gd name="connsiteX22" fmla="*/ 7183790 w 7925036"/>
              <a:gd name="connsiteY22" fmla="*/ 1482493 h 3097212"/>
              <a:gd name="connsiteX23" fmla="*/ 6442543 w 7925036"/>
              <a:gd name="connsiteY23" fmla="*/ 741247 h 3097212"/>
              <a:gd name="connsiteX24" fmla="*/ 3942686 w 7925036"/>
              <a:gd name="connsiteY24" fmla="*/ 0 h 3097212"/>
              <a:gd name="connsiteX25" fmla="*/ 4683931 w 7925036"/>
              <a:gd name="connsiteY25" fmla="*/ 741247 h 3097212"/>
              <a:gd name="connsiteX26" fmla="*/ 3942686 w 7925036"/>
              <a:gd name="connsiteY26" fmla="*/ 1482493 h 3097212"/>
              <a:gd name="connsiteX27" fmla="*/ 3201438 w 7925036"/>
              <a:gd name="connsiteY27" fmla="*/ 741247 h 3097212"/>
              <a:gd name="connsiteX28" fmla="*/ 741247 w 7925036"/>
              <a:gd name="connsiteY28" fmla="*/ 0 h 3097212"/>
              <a:gd name="connsiteX29" fmla="*/ 1482493 w 7925036"/>
              <a:gd name="connsiteY29" fmla="*/ 741247 h 3097212"/>
              <a:gd name="connsiteX30" fmla="*/ 741247 w 7925036"/>
              <a:gd name="connsiteY30" fmla="*/ 1482493 h 3097212"/>
              <a:gd name="connsiteX31" fmla="*/ 0 w 7925036"/>
              <a:gd name="connsiteY31" fmla="*/ 741247 h 3097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7925036" h="3097212">
                <a:moveTo>
                  <a:pt x="7183790" y="1616275"/>
                </a:moveTo>
                <a:lnTo>
                  <a:pt x="7925036" y="2356744"/>
                </a:lnTo>
                <a:lnTo>
                  <a:pt x="7183790" y="3097212"/>
                </a:lnTo>
                <a:lnTo>
                  <a:pt x="6442543" y="2356744"/>
                </a:lnTo>
                <a:close/>
                <a:moveTo>
                  <a:pt x="3942686" y="1616275"/>
                </a:moveTo>
                <a:lnTo>
                  <a:pt x="4683931" y="2356744"/>
                </a:lnTo>
                <a:lnTo>
                  <a:pt x="3942686" y="3097212"/>
                </a:lnTo>
                <a:lnTo>
                  <a:pt x="3201438" y="2356744"/>
                </a:lnTo>
                <a:close/>
                <a:moveTo>
                  <a:pt x="741248" y="1616275"/>
                </a:moveTo>
                <a:lnTo>
                  <a:pt x="1482494" y="2356744"/>
                </a:lnTo>
                <a:lnTo>
                  <a:pt x="741248" y="3097212"/>
                </a:lnTo>
                <a:lnTo>
                  <a:pt x="1" y="2356744"/>
                </a:lnTo>
                <a:close/>
                <a:moveTo>
                  <a:pt x="5537959" y="6223"/>
                </a:moveTo>
                <a:lnTo>
                  <a:pt x="7076454" y="1545496"/>
                </a:lnTo>
                <a:lnTo>
                  <a:pt x="5537959" y="3084768"/>
                </a:lnTo>
                <a:lnTo>
                  <a:pt x="3999465" y="1545496"/>
                </a:lnTo>
                <a:close/>
                <a:moveTo>
                  <a:pt x="2340410" y="6223"/>
                </a:moveTo>
                <a:lnTo>
                  <a:pt x="3879683" y="1545496"/>
                </a:lnTo>
                <a:lnTo>
                  <a:pt x="2340410" y="3084768"/>
                </a:lnTo>
                <a:lnTo>
                  <a:pt x="801137" y="1545496"/>
                </a:lnTo>
                <a:close/>
                <a:moveTo>
                  <a:pt x="7183790" y="0"/>
                </a:moveTo>
                <a:lnTo>
                  <a:pt x="7925036" y="741247"/>
                </a:lnTo>
                <a:lnTo>
                  <a:pt x="7183790" y="1482493"/>
                </a:lnTo>
                <a:lnTo>
                  <a:pt x="6442543" y="741247"/>
                </a:lnTo>
                <a:close/>
                <a:moveTo>
                  <a:pt x="3942686" y="0"/>
                </a:moveTo>
                <a:lnTo>
                  <a:pt x="4683931" y="741247"/>
                </a:lnTo>
                <a:lnTo>
                  <a:pt x="3942686" y="1482493"/>
                </a:lnTo>
                <a:lnTo>
                  <a:pt x="3201438" y="741247"/>
                </a:lnTo>
                <a:close/>
                <a:moveTo>
                  <a:pt x="741247" y="0"/>
                </a:moveTo>
                <a:lnTo>
                  <a:pt x="1482493" y="741247"/>
                </a:lnTo>
                <a:lnTo>
                  <a:pt x="741247" y="1482493"/>
                </a:lnTo>
                <a:lnTo>
                  <a:pt x="0" y="741247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zh-CN" altLang="en-US" noProof="0"/>
          </a:p>
        </p:txBody>
      </p:sp>
    </p:spTree>
    <p:extLst>
      <p:ext uri="{BB962C8B-B14F-4D97-AF65-F5344CB8AC3E}">
        <p14:creationId xmlns:p14="http://schemas.microsoft.com/office/powerpoint/2010/main" val="2559065915"/>
      </p:ext>
    </p:extLst>
  </p:cSld>
  <p:clrMapOvr>
    <a:masterClrMapping/>
  </p:clrMapOvr>
</p:sldLayout>
</file>

<file path=ppt/slideLayouts/slideLayout4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>
          <a:xfrm>
            <a:off x="7205663" y="6042025"/>
            <a:ext cx="911225" cy="365125"/>
          </a:xfrm>
        </p:spPr>
        <p:txBody>
          <a:bodyPr/>
          <a:lstStyle>
            <a:lvl1pPr defTabSz="342900" eaLnBrk="1" fontAlgn="auto" hangingPunct="1">
              <a:spcBef>
                <a:spcPts val="0"/>
              </a:spcBef>
              <a:spcAft>
                <a:spcPts val="0"/>
              </a:spcAft>
              <a:defRPr sz="1350" smtClean="0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fld id="{5DD1A05C-AA07-4221-8434-D2C4A5F1A127}" type="datetimeFigureOut">
              <a:rPr lang="zh-CN" altLang="en-US"/>
              <a:pPr>
                <a:defRPr/>
              </a:pPr>
              <a:t>2021/9/2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>
          <a:xfrm>
            <a:off x="677863" y="6042025"/>
            <a:ext cx="6297612" cy="365125"/>
          </a:xfrm>
        </p:spPr>
        <p:txBody>
          <a:bodyPr/>
          <a:lstStyle>
            <a:lvl1pPr algn="l" defTabSz="342900" eaLnBrk="1" fontAlgn="auto" hangingPunct="1">
              <a:spcBef>
                <a:spcPts val="0"/>
              </a:spcBef>
              <a:spcAft>
                <a:spcPts val="0"/>
              </a:spcAft>
              <a:defRPr sz="1350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589963" y="6042025"/>
            <a:ext cx="684212" cy="365125"/>
          </a:xfrm>
        </p:spPr>
        <p:txBody>
          <a:bodyPr/>
          <a:lstStyle>
            <a:lvl1pPr algn="l" defTabSz="342900" eaLnBrk="1" fontAlgn="auto" hangingPunct="1">
              <a:spcBef>
                <a:spcPts val="0"/>
              </a:spcBef>
              <a:spcAft>
                <a:spcPts val="0"/>
              </a:spcAft>
              <a:defRPr sz="1350" smtClean="0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fld id="{87B4784E-6CE7-4E63-95E0-B8631E5A4D5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07043367"/>
      </p:ext>
    </p:extLst>
  </p:cSld>
  <p:clrMapOvr>
    <a:masterClrMapping/>
  </p:clrMapOvr>
</p:sldLayout>
</file>

<file path=ppt/slideLayouts/slideLayout4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3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68933434"/>
      </p:ext>
    </p:extLst>
  </p:cSld>
  <p:clrMapOvr>
    <a:masterClrMapping/>
  </p:clrMapOvr>
</p:sldLayout>
</file>

<file path=ppt/slideLayouts/slideLayout4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>
          <a:xfrm>
            <a:off x="7205663" y="6042025"/>
            <a:ext cx="911225" cy="365125"/>
          </a:xfrm>
        </p:spPr>
        <p:txBody>
          <a:bodyPr/>
          <a:lstStyle>
            <a:lvl1pPr defTabSz="342900" eaLnBrk="1" fontAlgn="auto" hangingPunct="1">
              <a:spcBef>
                <a:spcPts val="0"/>
              </a:spcBef>
              <a:spcAft>
                <a:spcPts val="0"/>
              </a:spcAft>
              <a:defRPr sz="1350" smtClean="0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fld id="{F67A7CA9-11EE-4638-A464-8C3770156D4A}" type="datetimeFigureOut">
              <a:rPr lang="zh-CN" altLang="en-US"/>
              <a:pPr>
                <a:defRPr/>
              </a:pPr>
              <a:t>2021/9/2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>
          <a:xfrm>
            <a:off x="677863" y="6042025"/>
            <a:ext cx="6297612" cy="365125"/>
          </a:xfrm>
        </p:spPr>
        <p:txBody>
          <a:bodyPr/>
          <a:lstStyle>
            <a:lvl1pPr algn="l" defTabSz="342900" eaLnBrk="1" fontAlgn="auto" hangingPunct="1">
              <a:spcBef>
                <a:spcPts val="0"/>
              </a:spcBef>
              <a:spcAft>
                <a:spcPts val="0"/>
              </a:spcAft>
              <a:defRPr sz="1350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589963" y="6042025"/>
            <a:ext cx="684212" cy="365125"/>
          </a:xfrm>
        </p:spPr>
        <p:txBody>
          <a:bodyPr/>
          <a:lstStyle>
            <a:lvl1pPr algn="l" defTabSz="342900" eaLnBrk="1" fontAlgn="auto" hangingPunct="1">
              <a:spcBef>
                <a:spcPts val="0"/>
              </a:spcBef>
              <a:spcAft>
                <a:spcPts val="0"/>
              </a:spcAft>
              <a:defRPr sz="1350" smtClean="0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fld id="{A3DA6ADC-6831-4563-9A44-0EC4960D46B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14374479"/>
      </p:ext>
    </p:extLst>
  </p:cSld>
  <p:clrMapOvr>
    <a:masterClrMapping/>
  </p:clrMapOvr>
</p:sldLayout>
</file>

<file path=ppt/slideLayouts/slideLayout4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4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017705"/>
      </p:ext>
    </p:extLst>
  </p:cSld>
  <p:clrMapOvr>
    <a:masterClrMapping/>
  </p:clrMapOvr>
</p:sldLayout>
</file>

<file path=ppt/slideLayouts/slideLayout4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6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32725104"/>
      </p:ext>
    </p:extLst>
  </p:cSld>
  <p:clrMapOvr>
    <a:masterClrMapping/>
  </p:clrMapOvr>
</p:sldLayout>
</file>

<file path=ppt/slideLayouts/slideLayout4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图片占位符 7"/>
          <p:cNvSpPr>
            <a:spLocks noGrp="1"/>
          </p:cNvSpPr>
          <p:nvPr>
            <p:ph type="pic" sz="quarter" idx="10"/>
          </p:nvPr>
        </p:nvSpPr>
        <p:spPr>
          <a:xfrm>
            <a:off x="1536701" y="2055813"/>
            <a:ext cx="3357563" cy="1733550"/>
          </a:xfrm>
          <a:custGeom>
            <a:avLst/>
            <a:gdLst>
              <a:gd name="connsiteX0" fmla="*/ 0 w 3357563"/>
              <a:gd name="connsiteY0" fmla="*/ 0 h 1733550"/>
              <a:gd name="connsiteX1" fmla="*/ 3357563 w 3357563"/>
              <a:gd name="connsiteY1" fmla="*/ 0 h 1733550"/>
              <a:gd name="connsiteX2" fmla="*/ 3357563 w 3357563"/>
              <a:gd name="connsiteY2" fmla="*/ 1733550 h 1733550"/>
              <a:gd name="connsiteX3" fmla="*/ 0 w 3357563"/>
              <a:gd name="connsiteY3" fmla="*/ 1733550 h 1733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57563" h="1733550">
                <a:moveTo>
                  <a:pt x="0" y="0"/>
                </a:moveTo>
                <a:lnTo>
                  <a:pt x="3357563" y="0"/>
                </a:lnTo>
                <a:lnTo>
                  <a:pt x="3357563" y="1733550"/>
                </a:lnTo>
                <a:lnTo>
                  <a:pt x="0" y="1733550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zh-CN" altLang="en-US" noProof="0"/>
          </a:p>
        </p:txBody>
      </p:sp>
      <p:sp>
        <p:nvSpPr>
          <p:cNvPr id="9" name="图片占位符 8"/>
          <p:cNvSpPr>
            <a:spLocks noGrp="1"/>
          </p:cNvSpPr>
          <p:nvPr>
            <p:ph type="pic" sz="quarter" idx="11"/>
          </p:nvPr>
        </p:nvSpPr>
        <p:spPr>
          <a:xfrm>
            <a:off x="1536701" y="4005266"/>
            <a:ext cx="3357563" cy="1643063"/>
          </a:xfrm>
          <a:custGeom>
            <a:avLst/>
            <a:gdLst>
              <a:gd name="connsiteX0" fmla="*/ 0 w 3357563"/>
              <a:gd name="connsiteY0" fmla="*/ 0 h 1643063"/>
              <a:gd name="connsiteX1" fmla="*/ 3357563 w 3357563"/>
              <a:gd name="connsiteY1" fmla="*/ 0 h 1643063"/>
              <a:gd name="connsiteX2" fmla="*/ 3357563 w 3357563"/>
              <a:gd name="connsiteY2" fmla="*/ 1643063 h 1643063"/>
              <a:gd name="connsiteX3" fmla="*/ 0 w 3357563"/>
              <a:gd name="connsiteY3" fmla="*/ 1643063 h 16430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57563" h="1643063">
                <a:moveTo>
                  <a:pt x="0" y="0"/>
                </a:moveTo>
                <a:lnTo>
                  <a:pt x="3357563" y="0"/>
                </a:lnTo>
                <a:lnTo>
                  <a:pt x="3357563" y="1643063"/>
                </a:lnTo>
                <a:lnTo>
                  <a:pt x="0" y="1643063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zh-CN" altLang="en-US" noProof="0"/>
          </a:p>
        </p:txBody>
      </p:sp>
    </p:spTree>
    <p:extLst>
      <p:ext uri="{BB962C8B-B14F-4D97-AF65-F5344CB8AC3E}">
        <p14:creationId xmlns:p14="http://schemas.microsoft.com/office/powerpoint/2010/main" val="354019238"/>
      </p:ext>
    </p:extLst>
  </p:cSld>
  <p:clrMapOvr>
    <a:masterClrMapping/>
  </p:clrMapOvr>
</p:sldLayout>
</file>

<file path=ppt/slideLayouts/slideLayout4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图片占位符 14"/>
          <p:cNvSpPr>
            <a:spLocks noGrp="1"/>
          </p:cNvSpPr>
          <p:nvPr>
            <p:ph type="pic" sz="quarter" idx="10"/>
          </p:nvPr>
        </p:nvSpPr>
        <p:spPr>
          <a:xfrm>
            <a:off x="2133482" y="2895600"/>
            <a:ext cx="7925036" cy="3097212"/>
          </a:xfrm>
          <a:custGeom>
            <a:avLst/>
            <a:gdLst>
              <a:gd name="connsiteX0" fmla="*/ 7183790 w 7925036"/>
              <a:gd name="connsiteY0" fmla="*/ 1616275 h 3097212"/>
              <a:gd name="connsiteX1" fmla="*/ 7925036 w 7925036"/>
              <a:gd name="connsiteY1" fmla="*/ 2356744 h 3097212"/>
              <a:gd name="connsiteX2" fmla="*/ 7183790 w 7925036"/>
              <a:gd name="connsiteY2" fmla="*/ 3097212 h 3097212"/>
              <a:gd name="connsiteX3" fmla="*/ 6442543 w 7925036"/>
              <a:gd name="connsiteY3" fmla="*/ 2356744 h 3097212"/>
              <a:gd name="connsiteX4" fmla="*/ 3942686 w 7925036"/>
              <a:gd name="connsiteY4" fmla="*/ 1616275 h 3097212"/>
              <a:gd name="connsiteX5" fmla="*/ 4683931 w 7925036"/>
              <a:gd name="connsiteY5" fmla="*/ 2356744 h 3097212"/>
              <a:gd name="connsiteX6" fmla="*/ 3942686 w 7925036"/>
              <a:gd name="connsiteY6" fmla="*/ 3097212 h 3097212"/>
              <a:gd name="connsiteX7" fmla="*/ 3201438 w 7925036"/>
              <a:gd name="connsiteY7" fmla="*/ 2356744 h 3097212"/>
              <a:gd name="connsiteX8" fmla="*/ 741248 w 7925036"/>
              <a:gd name="connsiteY8" fmla="*/ 1616275 h 3097212"/>
              <a:gd name="connsiteX9" fmla="*/ 1482494 w 7925036"/>
              <a:gd name="connsiteY9" fmla="*/ 2356744 h 3097212"/>
              <a:gd name="connsiteX10" fmla="*/ 741248 w 7925036"/>
              <a:gd name="connsiteY10" fmla="*/ 3097212 h 3097212"/>
              <a:gd name="connsiteX11" fmla="*/ 1 w 7925036"/>
              <a:gd name="connsiteY11" fmla="*/ 2356744 h 3097212"/>
              <a:gd name="connsiteX12" fmla="*/ 5537959 w 7925036"/>
              <a:gd name="connsiteY12" fmla="*/ 6223 h 3097212"/>
              <a:gd name="connsiteX13" fmla="*/ 7076454 w 7925036"/>
              <a:gd name="connsiteY13" fmla="*/ 1545496 h 3097212"/>
              <a:gd name="connsiteX14" fmla="*/ 5537959 w 7925036"/>
              <a:gd name="connsiteY14" fmla="*/ 3084768 h 3097212"/>
              <a:gd name="connsiteX15" fmla="*/ 3999465 w 7925036"/>
              <a:gd name="connsiteY15" fmla="*/ 1545496 h 3097212"/>
              <a:gd name="connsiteX16" fmla="*/ 2340410 w 7925036"/>
              <a:gd name="connsiteY16" fmla="*/ 6223 h 3097212"/>
              <a:gd name="connsiteX17" fmla="*/ 3879683 w 7925036"/>
              <a:gd name="connsiteY17" fmla="*/ 1545496 h 3097212"/>
              <a:gd name="connsiteX18" fmla="*/ 2340410 w 7925036"/>
              <a:gd name="connsiteY18" fmla="*/ 3084768 h 3097212"/>
              <a:gd name="connsiteX19" fmla="*/ 801137 w 7925036"/>
              <a:gd name="connsiteY19" fmla="*/ 1545496 h 3097212"/>
              <a:gd name="connsiteX20" fmla="*/ 7183790 w 7925036"/>
              <a:gd name="connsiteY20" fmla="*/ 0 h 3097212"/>
              <a:gd name="connsiteX21" fmla="*/ 7925036 w 7925036"/>
              <a:gd name="connsiteY21" fmla="*/ 741247 h 3097212"/>
              <a:gd name="connsiteX22" fmla="*/ 7183790 w 7925036"/>
              <a:gd name="connsiteY22" fmla="*/ 1482493 h 3097212"/>
              <a:gd name="connsiteX23" fmla="*/ 6442543 w 7925036"/>
              <a:gd name="connsiteY23" fmla="*/ 741247 h 3097212"/>
              <a:gd name="connsiteX24" fmla="*/ 3942686 w 7925036"/>
              <a:gd name="connsiteY24" fmla="*/ 0 h 3097212"/>
              <a:gd name="connsiteX25" fmla="*/ 4683931 w 7925036"/>
              <a:gd name="connsiteY25" fmla="*/ 741247 h 3097212"/>
              <a:gd name="connsiteX26" fmla="*/ 3942686 w 7925036"/>
              <a:gd name="connsiteY26" fmla="*/ 1482493 h 3097212"/>
              <a:gd name="connsiteX27" fmla="*/ 3201438 w 7925036"/>
              <a:gd name="connsiteY27" fmla="*/ 741247 h 3097212"/>
              <a:gd name="connsiteX28" fmla="*/ 741247 w 7925036"/>
              <a:gd name="connsiteY28" fmla="*/ 0 h 3097212"/>
              <a:gd name="connsiteX29" fmla="*/ 1482493 w 7925036"/>
              <a:gd name="connsiteY29" fmla="*/ 741247 h 3097212"/>
              <a:gd name="connsiteX30" fmla="*/ 741247 w 7925036"/>
              <a:gd name="connsiteY30" fmla="*/ 1482493 h 3097212"/>
              <a:gd name="connsiteX31" fmla="*/ 0 w 7925036"/>
              <a:gd name="connsiteY31" fmla="*/ 741247 h 3097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7925036" h="3097212">
                <a:moveTo>
                  <a:pt x="7183790" y="1616275"/>
                </a:moveTo>
                <a:lnTo>
                  <a:pt x="7925036" y="2356744"/>
                </a:lnTo>
                <a:lnTo>
                  <a:pt x="7183790" y="3097212"/>
                </a:lnTo>
                <a:lnTo>
                  <a:pt x="6442543" y="2356744"/>
                </a:lnTo>
                <a:close/>
                <a:moveTo>
                  <a:pt x="3942686" y="1616275"/>
                </a:moveTo>
                <a:lnTo>
                  <a:pt x="4683931" y="2356744"/>
                </a:lnTo>
                <a:lnTo>
                  <a:pt x="3942686" y="3097212"/>
                </a:lnTo>
                <a:lnTo>
                  <a:pt x="3201438" y="2356744"/>
                </a:lnTo>
                <a:close/>
                <a:moveTo>
                  <a:pt x="741248" y="1616275"/>
                </a:moveTo>
                <a:lnTo>
                  <a:pt x="1482494" y="2356744"/>
                </a:lnTo>
                <a:lnTo>
                  <a:pt x="741248" y="3097212"/>
                </a:lnTo>
                <a:lnTo>
                  <a:pt x="1" y="2356744"/>
                </a:lnTo>
                <a:close/>
                <a:moveTo>
                  <a:pt x="5537959" y="6223"/>
                </a:moveTo>
                <a:lnTo>
                  <a:pt x="7076454" y="1545496"/>
                </a:lnTo>
                <a:lnTo>
                  <a:pt x="5537959" y="3084768"/>
                </a:lnTo>
                <a:lnTo>
                  <a:pt x="3999465" y="1545496"/>
                </a:lnTo>
                <a:close/>
                <a:moveTo>
                  <a:pt x="2340410" y="6223"/>
                </a:moveTo>
                <a:lnTo>
                  <a:pt x="3879683" y="1545496"/>
                </a:lnTo>
                <a:lnTo>
                  <a:pt x="2340410" y="3084768"/>
                </a:lnTo>
                <a:lnTo>
                  <a:pt x="801137" y="1545496"/>
                </a:lnTo>
                <a:close/>
                <a:moveTo>
                  <a:pt x="7183790" y="0"/>
                </a:moveTo>
                <a:lnTo>
                  <a:pt x="7925036" y="741247"/>
                </a:lnTo>
                <a:lnTo>
                  <a:pt x="7183790" y="1482493"/>
                </a:lnTo>
                <a:lnTo>
                  <a:pt x="6442543" y="741247"/>
                </a:lnTo>
                <a:close/>
                <a:moveTo>
                  <a:pt x="3942686" y="0"/>
                </a:moveTo>
                <a:lnTo>
                  <a:pt x="4683931" y="741247"/>
                </a:lnTo>
                <a:lnTo>
                  <a:pt x="3942686" y="1482493"/>
                </a:lnTo>
                <a:lnTo>
                  <a:pt x="3201438" y="741247"/>
                </a:lnTo>
                <a:close/>
                <a:moveTo>
                  <a:pt x="741247" y="0"/>
                </a:moveTo>
                <a:lnTo>
                  <a:pt x="1482493" y="741247"/>
                </a:lnTo>
                <a:lnTo>
                  <a:pt x="741247" y="1482493"/>
                </a:lnTo>
                <a:lnTo>
                  <a:pt x="0" y="741247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zh-CN" altLang="en-US" noProof="0"/>
          </a:p>
        </p:txBody>
      </p:sp>
    </p:spTree>
    <p:extLst>
      <p:ext uri="{BB962C8B-B14F-4D97-AF65-F5344CB8AC3E}">
        <p14:creationId xmlns:p14="http://schemas.microsoft.com/office/powerpoint/2010/main" val="284323452"/>
      </p:ext>
    </p:extLst>
  </p:cSld>
  <p:clrMapOvr>
    <a:masterClrMapping/>
  </p:clrMapOvr>
</p:sldLayout>
</file>

<file path=ppt/slideLayouts/slideLayout4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图片占位符 10"/>
          <p:cNvSpPr>
            <a:spLocks noGrp="1"/>
          </p:cNvSpPr>
          <p:nvPr>
            <p:ph type="pic" sz="quarter" idx="10"/>
          </p:nvPr>
        </p:nvSpPr>
        <p:spPr>
          <a:xfrm>
            <a:off x="1602561" y="2349501"/>
            <a:ext cx="2715668" cy="1871664"/>
          </a:xfrm>
          <a:custGeom>
            <a:avLst/>
            <a:gdLst>
              <a:gd name="connsiteX0" fmla="*/ 378694 w 2715668"/>
              <a:gd name="connsiteY0" fmla="*/ 0 h 1871664"/>
              <a:gd name="connsiteX1" fmla="*/ 2715668 w 2715668"/>
              <a:gd name="connsiteY1" fmla="*/ 0 h 1871664"/>
              <a:gd name="connsiteX2" fmla="*/ 2715668 w 2715668"/>
              <a:gd name="connsiteY2" fmla="*/ 1492970 h 1871664"/>
              <a:gd name="connsiteX3" fmla="*/ 2336974 w 2715668"/>
              <a:gd name="connsiteY3" fmla="*/ 1871664 h 1871664"/>
              <a:gd name="connsiteX4" fmla="*/ 0 w 2715668"/>
              <a:gd name="connsiteY4" fmla="*/ 1871664 h 1871664"/>
              <a:gd name="connsiteX5" fmla="*/ 0 w 2715668"/>
              <a:gd name="connsiteY5" fmla="*/ 378694 h 1871664"/>
              <a:gd name="connsiteX6" fmla="*/ 378694 w 2715668"/>
              <a:gd name="connsiteY6" fmla="*/ 0 h 1871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15668" h="1871664">
                <a:moveTo>
                  <a:pt x="378694" y="0"/>
                </a:moveTo>
                <a:lnTo>
                  <a:pt x="2715668" y="0"/>
                </a:lnTo>
                <a:lnTo>
                  <a:pt x="2715668" y="1492970"/>
                </a:lnTo>
                <a:cubicBezTo>
                  <a:pt x="2715668" y="1702117"/>
                  <a:pt x="2546121" y="1871664"/>
                  <a:pt x="2336974" y="1871664"/>
                </a:cubicBezTo>
                <a:lnTo>
                  <a:pt x="0" y="1871664"/>
                </a:lnTo>
                <a:lnTo>
                  <a:pt x="0" y="378694"/>
                </a:lnTo>
                <a:cubicBezTo>
                  <a:pt x="0" y="169547"/>
                  <a:pt x="169547" y="0"/>
                  <a:pt x="378694" y="0"/>
                </a:cubicBez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zh-CN" altLang="en-US" noProof="0"/>
          </a:p>
        </p:txBody>
      </p:sp>
      <p:sp>
        <p:nvSpPr>
          <p:cNvPr id="12" name="图片占位符 11"/>
          <p:cNvSpPr>
            <a:spLocks noGrp="1"/>
          </p:cNvSpPr>
          <p:nvPr>
            <p:ph type="pic" sz="quarter" idx="11"/>
          </p:nvPr>
        </p:nvSpPr>
        <p:spPr>
          <a:xfrm>
            <a:off x="4739200" y="2349501"/>
            <a:ext cx="2713605" cy="1871664"/>
          </a:xfrm>
          <a:custGeom>
            <a:avLst/>
            <a:gdLst>
              <a:gd name="connsiteX0" fmla="*/ 395183 w 2713605"/>
              <a:gd name="connsiteY0" fmla="*/ 0 h 1871664"/>
              <a:gd name="connsiteX1" fmla="*/ 2713605 w 2713605"/>
              <a:gd name="connsiteY1" fmla="*/ 0 h 1871664"/>
              <a:gd name="connsiteX2" fmla="*/ 2713605 w 2713605"/>
              <a:gd name="connsiteY2" fmla="*/ 1476481 h 1871664"/>
              <a:gd name="connsiteX3" fmla="*/ 2318422 w 2713605"/>
              <a:gd name="connsiteY3" fmla="*/ 1871664 h 1871664"/>
              <a:gd name="connsiteX4" fmla="*/ 0 w 2713605"/>
              <a:gd name="connsiteY4" fmla="*/ 1871664 h 1871664"/>
              <a:gd name="connsiteX5" fmla="*/ 0 w 2713605"/>
              <a:gd name="connsiteY5" fmla="*/ 395183 h 1871664"/>
              <a:gd name="connsiteX6" fmla="*/ 395183 w 2713605"/>
              <a:gd name="connsiteY6" fmla="*/ 0 h 1871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13605" h="1871664">
                <a:moveTo>
                  <a:pt x="395183" y="0"/>
                </a:moveTo>
                <a:lnTo>
                  <a:pt x="2713605" y="0"/>
                </a:lnTo>
                <a:lnTo>
                  <a:pt x="2713605" y="1476481"/>
                </a:lnTo>
                <a:cubicBezTo>
                  <a:pt x="2713605" y="1694735"/>
                  <a:pt x="2536676" y="1871664"/>
                  <a:pt x="2318422" y="1871664"/>
                </a:cubicBezTo>
                <a:lnTo>
                  <a:pt x="0" y="1871664"/>
                </a:lnTo>
                <a:lnTo>
                  <a:pt x="0" y="395183"/>
                </a:lnTo>
                <a:cubicBezTo>
                  <a:pt x="0" y="176929"/>
                  <a:pt x="176929" y="0"/>
                  <a:pt x="395183" y="0"/>
                </a:cubicBez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zh-CN" altLang="en-US" noProof="0"/>
          </a:p>
        </p:txBody>
      </p:sp>
      <p:sp>
        <p:nvSpPr>
          <p:cNvPr id="13" name="图片占位符 12"/>
          <p:cNvSpPr>
            <a:spLocks noGrp="1"/>
          </p:cNvSpPr>
          <p:nvPr>
            <p:ph type="pic" sz="quarter" idx="12"/>
          </p:nvPr>
        </p:nvSpPr>
        <p:spPr>
          <a:xfrm>
            <a:off x="7873775" y="2349501"/>
            <a:ext cx="2715668" cy="1871664"/>
          </a:xfrm>
          <a:custGeom>
            <a:avLst/>
            <a:gdLst>
              <a:gd name="connsiteX0" fmla="*/ 378694 w 2715668"/>
              <a:gd name="connsiteY0" fmla="*/ 0 h 1871664"/>
              <a:gd name="connsiteX1" fmla="*/ 2715668 w 2715668"/>
              <a:gd name="connsiteY1" fmla="*/ 0 h 1871664"/>
              <a:gd name="connsiteX2" fmla="*/ 2715668 w 2715668"/>
              <a:gd name="connsiteY2" fmla="*/ 1492970 h 1871664"/>
              <a:gd name="connsiteX3" fmla="*/ 2336974 w 2715668"/>
              <a:gd name="connsiteY3" fmla="*/ 1871664 h 1871664"/>
              <a:gd name="connsiteX4" fmla="*/ 0 w 2715668"/>
              <a:gd name="connsiteY4" fmla="*/ 1871664 h 1871664"/>
              <a:gd name="connsiteX5" fmla="*/ 0 w 2715668"/>
              <a:gd name="connsiteY5" fmla="*/ 378694 h 1871664"/>
              <a:gd name="connsiteX6" fmla="*/ 378694 w 2715668"/>
              <a:gd name="connsiteY6" fmla="*/ 0 h 1871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15668" h="1871664">
                <a:moveTo>
                  <a:pt x="378694" y="0"/>
                </a:moveTo>
                <a:lnTo>
                  <a:pt x="2715668" y="0"/>
                </a:lnTo>
                <a:lnTo>
                  <a:pt x="2715668" y="1492970"/>
                </a:lnTo>
                <a:cubicBezTo>
                  <a:pt x="2715668" y="1702117"/>
                  <a:pt x="2546121" y="1871664"/>
                  <a:pt x="2336974" y="1871664"/>
                </a:cubicBezTo>
                <a:lnTo>
                  <a:pt x="0" y="1871664"/>
                </a:lnTo>
                <a:lnTo>
                  <a:pt x="0" y="378694"/>
                </a:lnTo>
                <a:cubicBezTo>
                  <a:pt x="0" y="169547"/>
                  <a:pt x="169547" y="0"/>
                  <a:pt x="378694" y="0"/>
                </a:cubicBez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zh-CN" altLang="en-US" noProof="0"/>
          </a:p>
        </p:txBody>
      </p:sp>
    </p:spTree>
    <p:extLst>
      <p:ext uri="{BB962C8B-B14F-4D97-AF65-F5344CB8AC3E}">
        <p14:creationId xmlns:p14="http://schemas.microsoft.com/office/powerpoint/2010/main" val="3800016909"/>
      </p:ext>
    </p:extLst>
  </p:cSld>
  <p:clrMapOvr>
    <a:masterClrMapping/>
  </p:clrMapOvr>
</p:sldLayout>
</file>

<file path=ppt/slideLayouts/slideLayout4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图片占位符 6"/>
          <p:cNvSpPr>
            <a:spLocks noGrp="1"/>
          </p:cNvSpPr>
          <p:nvPr>
            <p:ph type="pic" sz="quarter" idx="10"/>
          </p:nvPr>
        </p:nvSpPr>
        <p:spPr>
          <a:xfrm>
            <a:off x="1274238" y="1882722"/>
            <a:ext cx="4921473" cy="4154963"/>
          </a:xfrm>
          <a:custGeom>
            <a:avLst/>
            <a:gdLst>
              <a:gd name="connsiteX0" fmla="*/ 2132019 w 4921473"/>
              <a:gd name="connsiteY0" fmla="*/ 3483422 h 4154963"/>
              <a:gd name="connsiteX1" fmla="*/ 2796098 w 4921473"/>
              <a:gd name="connsiteY1" fmla="*/ 3483422 h 4154963"/>
              <a:gd name="connsiteX2" fmla="*/ 2796098 w 4921473"/>
              <a:gd name="connsiteY2" fmla="*/ 4154963 h 4154963"/>
              <a:gd name="connsiteX3" fmla="*/ 2132019 w 4921473"/>
              <a:gd name="connsiteY3" fmla="*/ 4154963 h 4154963"/>
              <a:gd name="connsiteX4" fmla="*/ 1427727 w 4921473"/>
              <a:gd name="connsiteY4" fmla="*/ 2801561 h 4154963"/>
              <a:gd name="connsiteX5" fmla="*/ 2078049 w 4921473"/>
              <a:gd name="connsiteY5" fmla="*/ 2801561 h 4154963"/>
              <a:gd name="connsiteX6" fmla="*/ 2078049 w 4921473"/>
              <a:gd name="connsiteY6" fmla="*/ 3463573 h 4154963"/>
              <a:gd name="connsiteX7" fmla="*/ 1427727 w 4921473"/>
              <a:gd name="connsiteY7" fmla="*/ 3463573 h 4154963"/>
              <a:gd name="connsiteX8" fmla="*/ 3556472 w 4921473"/>
              <a:gd name="connsiteY8" fmla="*/ 2086542 h 4154963"/>
              <a:gd name="connsiteX9" fmla="*/ 4224225 w 4921473"/>
              <a:gd name="connsiteY9" fmla="*/ 2086542 h 4154963"/>
              <a:gd name="connsiteX10" fmla="*/ 4224225 w 4921473"/>
              <a:gd name="connsiteY10" fmla="*/ 2744336 h 4154963"/>
              <a:gd name="connsiteX11" fmla="*/ 3556472 w 4921473"/>
              <a:gd name="connsiteY11" fmla="*/ 2744336 h 4154963"/>
              <a:gd name="connsiteX12" fmla="*/ 2124359 w 4921473"/>
              <a:gd name="connsiteY12" fmla="*/ 2086542 h 4154963"/>
              <a:gd name="connsiteX13" fmla="*/ 2792112 w 4921473"/>
              <a:gd name="connsiteY13" fmla="*/ 2086542 h 4154963"/>
              <a:gd name="connsiteX14" fmla="*/ 3510162 w 4921473"/>
              <a:gd name="connsiteY14" fmla="*/ 2086542 h 4154963"/>
              <a:gd name="connsiteX15" fmla="*/ 3510162 w 4921473"/>
              <a:gd name="connsiteY15" fmla="*/ 2845120 h 4154963"/>
              <a:gd name="connsiteX16" fmla="*/ 3508423 w 4921473"/>
              <a:gd name="connsiteY16" fmla="*/ 2845120 h 4154963"/>
              <a:gd name="connsiteX17" fmla="*/ 3508423 w 4921473"/>
              <a:gd name="connsiteY17" fmla="*/ 3442112 h 4154963"/>
              <a:gd name="connsiteX18" fmla="*/ 2128032 w 4921473"/>
              <a:gd name="connsiteY18" fmla="*/ 3442112 h 4154963"/>
              <a:gd name="connsiteX19" fmla="*/ 2128032 w 4921473"/>
              <a:gd name="connsiteY19" fmla="*/ 2785541 h 4154963"/>
              <a:gd name="connsiteX20" fmla="*/ 2124359 w 4921473"/>
              <a:gd name="connsiteY20" fmla="*/ 2785541 h 4154963"/>
              <a:gd name="connsiteX21" fmla="*/ 686466 w 4921473"/>
              <a:gd name="connsiteY21" fmla="*/ 1377147 h 4154963"/>
              <a:gd name="connsiteX22" fmla="*/ 2078049 w 4921473"/>
              <a:gd name="connsiteY22" fmla="*/ 1377147 h 4154963"/>
              <a:gd name="connsiteX23" fmla="*/ 2078049 w 4921473"/>
              <a:gd name="connsiteY23" fmla="*/ 2757537 h 4154963"/>
              <a:gd name="connsiteX24" fmla="*/ 686466 w 4921473"/>
              <a:gd name="connsiteY24" fmla="*/ 2757537 h 4154963"/>
              <a:gd name="connsiteX25" fmla="*/ 1 w 4921473"/>
              <a:gd name="connsiteY25" fmla="*/ 1373614 h 4154963"/>
              <a:gd name="connsiteX26" fmla="*/ 652889 w 4921473"/>
              <a:gd name="connsiteY26" fmla="*/ 1373614 h 4154963"/>
              <a:gd name="connsiteX27" fmla="*/ 652889 w 4921473"/>
              <a:gd name="connsiteY27" fmla="*/ 2045230 h 4154963"/>
              <a:gd name="connsiteX28" fmla="*/ 1 w 4921473"/>
              <a:gd name="connsiteY28" fmla="*/ 2045230 h 4154963"/>
              <a:gd name="connsiteX29" fmla="*/ 2123130 w 4921473"/>
              <a:gd name="connsiteY29" fmla="*/ 682259 h 4154963"/>
              <a:gd name="connsiteX30" fmla="*/ 2790883 w 4921473"/>
              <a:gd name="connsiteY30" fmla="*/ 682259 h 4154963"/>
              <a:gd name="connsiteX31" fmla="*/ 2790883 w 4921473"/>
              <a:gd name="connsiteY31" fmla="*/ 1370536 h 4154963"/>
              <a:gd name="connsiteX32" fmla="*/ 2794979 w 4921473"/>
              <a:gd name="connsiteY32" fmla="*/ 1370536 h 4154963"/>
              <a:gd name="connsiteX33" fmla="*/ 2794979 w 4921473"/>
              <a:gd name="connsiteY33" fmla="*/ 2042152 h 4154963"/>
              <a:gd name="connsiteX34" fmla="*/ 2119034 w 4921473"/>
              <a:gd name="connsiteY34" fmla="*/ 2042152 h 4154963"/>
              <a:gd name="connsiteX35" fmla="*/ 2119034 w 4921473"/>
              <a:gd name="connsiteY35" fmla="*/ 1370536 h 4154963"/>
              <a:gd name="connsiteX36" fmla="*/ 2123130 w 4921473"/>
              <a:gd name="connsiteY36" fmla="*/ 1370536 h 4154963"/>
              <a:gd name="connsiteX37" fmla="*/ 2835964 w 4921473"/>
              <a:gd name="connsiteY37" fmla="*/ 1 h 4154963"/>
              <a:gd name="connsiteX38" fmla="*/ 4216355 w 4921473"/>
              <a:gd name="connsiteY38" fmla="*/ 1 h 4154963"/>
              <a:gd name="connsiteX39" fmla="*/ 4216355 w 4921473"/>
              <a:gd name="connsiteY39" fmla="*/ 682258 h 4154963"/>
              <a:gd name="connsiteX40" fmla="*/ 4921473 w 4921473"/>
              <a:gd name="connsiteY40" fmla="*/ 682258 h 4154963"/>
              <a:gd name="connsiteX41" fmla="*/ 4921473 w 4921473"/>
              <a:gd name="connsiteY41" fmla="*/ 2045230 h 4154963"/>
              <a:gd name="connsiteX42" fmla="*/ 4216355 w 4921473"/>
              <a:gd name="connsiteY42" fmla="*/ 2045230 h 4154963"/>
              <a:gd name="connsiteX43" fmla="*/ 3541082 w 4921473"/>
              <a:gd name="connsiteY43" fmla="*/ 2045230 h 4154963"/>
              <a:gd name="connsiteX44" fmla="*/ 2835964 w 4921473"/>
              <a:gd name="connsiteY44" fmla="*/ 2045230 h 4154963"/>
              <a:gd name="connsiteX45" fmla="*/ 689754 w 4921473"/>
              <a:gd name="connsiteY45" fmla="*/ 0 h 4154963"/>
              <a:gd name="connsiteX46" fmla="*/ 1421146 w 4921473"/>
              <a:gd name="connsiteY46" fmla="*/ 0 h 4154963"/>
              <a:gd name="connsiteX47" fmla="*/ 1576973 w 4921473"/>
              <a:gd name="connsiteY47" fmla="*/ 0 h 4154963"/>
              <a:gd name="connsiteX48" fmla="*/ 2078048 w 4921473"/>
              <a:gd name="connsiteY48" fmla="*/ 0 h 4154963"/>
              <a:gd name="connsiteX49" fmla="*/ 2078048 w 4921473"/>
              <a:gd name="connsiteY49" fmla="*/ 1327683 h 4154963"/>
              <a:gd name="connsiteX50" fmla="*/ 1427726 w 4921473"/>
              <a:gd name="connsiteY50" fmla="*/ 1327683 h 4154963"/>
              <a:gd name="connsiteX51" fmla="*/ 1421146 w 4921473"/>
              <a:gd name="connsiteY51" fmla="*/ 1327683 h 4154963"/>
              <a:gd name="connsiteX52" fmla="*/ 0 w 4921473"/>
              <a:gd name="connsiteY52" fmla="*/ 1327683 h 4154963"/>
              <a:gd name="connsiteX53" fmla="*/ 0 w 4921473"/>
              <a:gd name="connsiteY53" fmla="*/ 682257 h 4154963"/>
              <a:gd name="connsiteX54" fmla="*/ 689754 w 4921473"/>
              <a:gd name="connsiteY54" fmla="*/ 682257 h 41549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4921473" h="4154963">
                <a:moveTo>
                  <a:pt x="2132019" y="3483422"/>
                </a:moveTo>
                <a:lnTo>
                  <a:pt x="2796098" y="3483422"/>
                </a:lnTo>
                <a:lnTo>
                  <a:pt x="2796098" y="4154963"/>
                </a:lnTo>
                <a:lnTo>
                  <a:pt x="2132019" y="4154963"/>
                </a:lnTo>
                <a:close/>
                <a:moveTo>
                  <a:pt x="1427727" y="2801561"/>
                </a:moveTo>
                <a:lnTo>
                  <a:pt x="2078049" y="2801561"/>
                </a:lnTo>
                <a:lnTo>
                  <a:pt x="2078049" y="3463573"/>
                </a:lnTo>
                <a:lnTo>
                  <a:pt x="1427727" y="3463573"/>
                </a:lnTo>
                <a:close/>
                <a:moveTo>
                  <a:pt x="3556472" y="2086542"/>
                </a:moveTo>
                <a:lnTo>
                  <a:pt x="4224225" y="2086542"/>
                </a:lnTo>
                <a:lnTo>
                  <a:pt x="4224225" y="2744336"/>
                </a:lnTo>
                <a:lnTo>
                  <a:pt x="3556472" y="2744336"/>
                </a:lnTo>
                <a:close/>
                <a:moveTo>
                  <a:pt x="2124359" y="2086542"/>
                </a:moveTo>
                <a:lnTo>
                  <a:pt x="2792112" y="2086542"/>
                </a:lnTo>
                <a:lnTo>
                  <a:pt x="3510162" y="2086542"/>
                </a:lnTo>
                <a:lnTo>
                  <a:pt x="3510162" y="2845120"/>
                </a:lnTo>
                <a:lnTo>
                  <a:pt x="3508423" y="2845120"/>
                </a:lnTo>
                <a:lnTo>
                  <a:pt x="3508423" y="3442112"/>
                </a:lnTo>
                <a:lnTo>
                  <a:pt x="2128032" y="3442112"/>
                </a:lnTo>
                <a:lnTo>
                  <a:pt x="2128032" y="2785541"/>
                </a:lnTo>
                <a:lnTo>
                  <a:pt x="2124359" y="2785541"/>
                </a:lnTo>
                <a:close/>
                <a:moveTo>
                  <a:pt x="686466" y="1377147"/>
                </a:moveTo>
                <a:lnTo>
                  <a:pt x="2078049" y="1377147"/>
                </a:lnTo>
                <a:lnTo>
                  <a:pt x="2078049" y="2757537"/>
                </a:lnTo>
                <a:lnTo>
                  <a:pt x="686466" y="2757537"/>
                </a:lnTo>
                <a:close/>
                <a:moveTo>
                  <a:pt x="1" y="1373614"/>
                </a:moveTo>
                <a:lnTo>
                  <a:pt x="652889" y="1373614"/>
                </a:lnTo>
                <a:lnTo>
                  <a:pt x="652889" y="2045230"/>
                </a:lnTo>
                <a:lnTo>
                  <a:pt x="1" y="2045230"/>
                </a:lnTo>
                <a:close/>
                <a:moveTo>
                  <a:pt x="2123130" y="682259"/>
                </a:moveTo>
                <a:lnTo>
                  <a:pt x="2790883" y="682259"/>
                </a:lnTo>
                <a:lnTo>
                  <a:pt x="2790883" y="1370536"/>
                </a:lnTo>
                <a:lnTo>
                  <a:pt x="2794979" y="1370536"/>
                </a:lnTo>
                <a:lnTo>
                  <a:pt x="2794979" y="2042152"/>
                </a:lnTo>
                <a:lnTo>
                  <a:pt x="2119034" y="2042152"/>
                </a:lnTo>
                <a:lnTo>
                  <a:pt x="2119034" y="1370536"/>
                </a:lnTo>
                <a:lnTo>
                  <a:pt x="2123130" y="1370536"/>
                </a:lnTo>
                <a:close/>
                <a:moveTo>
                  <a:pt x="2835964" y="1"/>
                </a:moveTo>
                <a:lnTo>
                  <a:pt x="4216355" y="1"/>
                </a:lnTo>
                <a:lnTo>
                  <a:pt x="4216355" y="682258"/>
                </a:lnTo>
                <a:lnTo>
                  <a:pt x="4921473" y="682258"/>
                </a:lnTo>
                <a:lnTo>
                  <a:pt x="4921473" y="2045230"/>
                </a:lnTo>
                <a:lnTo>
                  <a:pt x="4216355" y="2045230"/>
                </a:lnTo>
                <a:lnTo>
                  <a:pt x="3541082" y="2045230"/>
                </a:lnTo>
                <a:lnTo>
                  <a:pt x="2835964" y="2045230"/>
                </a:lnTo>
                <a:close/>
                <a:moveTo>
                  <a:pt x="689754" y="0"/>
                </a:moveTo>
                <a:lnTo>
                  <a:pt x="1421146" y="0"/>
                </a:lnTo>
                <a:lnTo>
                  <a:pt x="1576973" y="0"/>
                </a:lnTo>
                <a:lnTo>
                  <a:pt x="2078048" y="0"/>
                </a:lnTo>
                <a:lnTo>
                  <a:pt x="2078048" y="1327683"/>
                </a:lnTo>
                <a:lnTo>
                  <a:pt x="1427726" y="1327683"/>
                </a:lnTo>
                <a:lnTo>
                  <a:pt x="1421146" y="1327683"/>
                </a:lnTo>
                <a:lnTo>
                  <a:pt x="0" y="1327683"/>
                </a:lnTo>
                <a:lnTo>
                  <a:pt x="0" y="682257"/>
                </a:lnTo>
                <a:lnTo>
                  <a:pt x="689754" y="682257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zh-CN" altLang="en-US" noProof="0"/>
          </a:p>
        </p:txBody>
      </p:sp>
    </p:spTree>
    <p:extLst>
      <p:ext uri="{BB962C8B-B14F-4D97-AF65-F5344CB8AC3E}">
        <p14:creationId xmlns:p14="http://schemas.microsoft.com/office/powerpoint/2010/main" val="4030014900"/>
      </p:ext>
    </p:extLst>
  </p:cSld>
  <p:clrMapOvr>
    <a:masterClrMapping/>
  </p:clrMapOvr>
</p:sldLayout>
</file>

<file path=ppt/slideLayouts/slideLayout4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图片占位符 7"/>
          <p:cNvSpPr>
            <a:spLocks noGrp="1"/>
          </p:cNvSpPr>
          <p:nvPr>
            <p:ph type="pic" sz="quarter" idx="10"/>
          </p:nvPr>
        </p:nvSpPr>
        <p:spPr>
          <a:xfrm>
            <a:off x="1644787" y="1840521"/>
            <a:ext cx="2240221" cy="2330857"/>
          </a:xfrm>
          <a:custGeom>
            <a:avLst/>
            <a:gdLst>
              <a:gd name="connsiteX0" fmla="*/ 251798 w 2240221"/>
              <a:gd name="connsiteY0" fmla="*/ 0 h 2330857"/>
              <a:gd name="connsiteX1" fmla="*/ 2240221 w 2240221"/>
              <a:gd name="connsiteY1" fmla="*/ 239393 h 2330857"/>
              <a:gd name="connsiteX2" fmla="*/ 1988423 w 2240221"/>
              <a:gd name="connsiteY2" fmla="*/ 2330857 h 2330857"/>
              <a:gd name="connsiteX3" fmla="*/ 0 w 2240221"/>
              <a:gd name="connsiteY3" fmla="*/ 2091464 h 2330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40221" h="2330857">
                <a:moveTo>
                  <a:pt x="251798" y="0"/>
                </a:moveTo>
                <a:lnTo>
                  <a:pt x="2240221" y="239393"/>
                </a:lnTo>
                <a:lnTo>
                  <a:pt x="1988423" y="2330857"/>
                </a:lnTo>
                <a:lnTo>
                  <a:pt x="0" y="2091464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zh-CN" altLang="en-US" noProof="0"/>
          </a:p>
        </p:txBody>
      </p:sp>
      <p:sp>
        <p:nvSpPr>
          <p:cNvPr id="9" name="图片占位符 8"/>
          <p:cNvSpPr>
            <a:spLocks noGrp="1"/>
          </p:cNvSpPr>
          <p:nvPr>
            <p:ph type="pic" sz="quarter" idx="11"/>
          </p:nvPr>
        </p:nvSpPr>
        <p:spPr>
          <a:xfrm>
            <a:off x="6610487" y="1840521"/>
            <a:ext cx="2240221" cy="2330857"/>
          </a:xfrm>
          <a:custGeom>
            <a:avLst/>
            <a:gdLst>
              <a:gd name="connsiteX0" fmla="*/ 251798 w 2240221"/>
              <a:gd name="connsiteY0" fmla="*/ 0 h 2330857"/>
              <a:gd name="connsiteX1" fmla="*/ 2240221 w 2240221"/>
              <a:gd name="connsiteY1" fmla="*/ 239393 h 2330857"/>
              <a:gd name="connsiteX2" fmla="*/ 1988423 w 2240221"/>
              <a:gd name="connsiteY2" fmla="*/ 2330857 h 2330857"/>
              <a:gd name="connsiteX3" fmla="*/ 0 w 2240221"/>
              <a:gd name="connsiteY3" fmla="*/ 2091464 h 2330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40221" h="2330857">
                <a:moveTo>
                  <a:pt x="251798" y="0"/>
                </a:moveTo>
                <a:lnTo>
                  <a:pt x="2240221" y="239393"/>
                </a:lnTo>
                <a:lnTo>
                  <a:pt x="1988423" y="2330857"/>
                </a:lnTo>
                <a:lnTo>
                  <a:pt x="0" y="2091464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zh-CN" altLang="en-US" noProof="0"/>
          </a:p>
        </p:txBody>
      </p:sp>
    </p:spTree>
    <p:extLst>
      <p:ext uri="{BB962C8B-B14F-4D97-AF65-F5344CB8AC3E}">
        <p14:creationId xmlns:p14="http://schemas.microsoft.com/office/powerpoint/2010/main" val="32287744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图片占位符 10"/>
          <p:cNvSpPr>
            <a:spLocks noGrp="1"/>
          </p:cNvSpPr>
          <p:nvPr>
            <p:ph type="pic" sz="quarter" idx="10"/>
          </p:nvPr>
        </p:nvSpPr>
        <p:spPr>
          <a:xfrm>
            <a:off x="1602562" y="2349501"/>
            <a:ext cx="2715668" cy="1871664"/>
          </a:xfrm>
          <a:custGeom>
            <a:avLst/>
            <a:gdLst>
              <a:gd name="connsiteX0" fmla="*/ 378694 w 2715668"/>
              <a:gd name="connsiteY0" fmla="*/ 0 h 1871664"/>
              <a:gd name="connsiteX1" fmla="*/ 2715668 w 2715668"/>
              <a:gd name="connsiteY1" fmla="*/ 0 h 1871664"/>
              <a:gd name="connsiteX2" fmla="*/ 2715668 w 2715668"/>
              <a:gd name="connsiteY2" fmla="*/ 1492970 h 1871664"/>
              <a:gd name="connsiteX3" fmla="*/ 2336974 w 2715668"/>
              <a:gd name="connsiteY3" fmla="*/ 1871664 h 1871664"/>
              <a:gd name="connsiteX4" fmla="*/ 0 w 2715668"/>
              <a:gd name="connsiteY4" fmla="*/ 1871664 h 1871664"/>
              <a:gd name="connsiteX5" fmla="*/ 0 w 2715668"/>
              <a:gd name="connsiteY5" fmla="*/ 378694 h 1871664"/>
              <a:gd name="connsiteX6" fmla="*/ 378694 w 2715668"/>
              <a:gd name="connsiteY6" fmla="*/ 0 h 1871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15668" h="1871664">
                <a:moveTo>
                  <a:pt x="378694" y="0"/>
                </a:moveTo>
                <a:lnTo>
                  <a:pt x="2715668" y="0"/>
                </a:lnTo>
                <a:lnTo>
                  <a:pt x="2715668" y="1492970"/>
                </a:lnTo>
                <a:cubicBezTo>
                  <a:pt x="2715668" y="1702117"/>
                  <a:pt x="2546121" y="1871664"/>
                  <a:pt x="2336974" y="1871664"/>
                </a:cubicBezTo>
                <a:lnTo>
                  <a:pt x="0" y="1871664"/>
                </a:lnTo>
                <a:lnTo>
                  <a:pt x="0" y="378694"/>
                </a:lnTo>
                <a:cubicBezTo>
                  <a:pt x="0" y="169547"/>
                  <a:pt x="169547" y="0"/>
                  <a:pt x="378694" y="0"/>
                </a:cubicBez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zh-CN" altLang="en-US" noProof="0"/>
          </a:p>
        </p:txBody>
      </p:sp>
      <p:sp>
        <p:nvSpPr>
          <p:cNvPr id="12" name="图片占位符 11"/>
          <p:cNvSpPr>
            <a:spLocks noGrp="1"/>
          </p:cNvSpPr>
          <p:nvPr>
            <p:ph type="pic" sz="quarter" idx="11"/>
          </p:nvPr>
        </p:nvSpPr>
        <p:spPr>
          <a:xfrm>
            <a:off x="4739200" y="2349501"/>
            <a:ext cx="2713605" cy="1871664"/>
          </a:xfrm>
          <a:custGeom>
            <a:avLst/>
            <a:gdLst>
              <a:gd name="connsiteX0" fmla="*/ 395183 w 2713605"/>
              <a:gd name="connsiteY0" fmla="*/ 0 h 1871664"/>
              <a:gd name="connsiteX1" fmla="*/ 2713605 w 2713605"/>
              <a:gd name="connsiteY1" fmla="*/ 0 h 1871664"/>
              <a:gd name="connsiteX2" fmla="*/ 2713605 w 2713605"/>
              <a:gd name="connsiteY2" fmla="*/ 1476481 h 1871664"/>
              <a:gd name="connsiteX3" fmla="*/ 2318422 w 2713605"/>
              <a:gd name="connsiteY3" fmla="*/ 1871664 h 1871664"/>
              <a:gd name="connsiteX4" fmla="*/ 0 w 2713605"/>
              <a:gd name="connsiteY4" fmla="*/ 1871664 h 1871664"/>
              <a:gd name="connsiteX5" fmla="*/ 0 w 2713605"/>
              <a:gd name="connsiteY5" fmla="*/ 395183 h 1871664"/>
              <a:gd name="connsiteX6" fmla="*/ 395183 w 2713605"/>
              <a:gd name="connsiteY6" fmla="*/ 0 h 1871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13605" h="1871664">
                <a:moveTo>
                  <a:pt x="395183" y="0"/>
                </a:moveTo>
                <a:lnTo>
                  <a:pt x="2713605" y="0"/>
                </a:lnTo>
                <a:lnTo>
                  <a:pt x="2713605" y="1476481"/>
                </a:lnTo>
                <a:cubicBezTo>
                  <a:pt x="2713605" y="1694735"/>
                  <a:pt x="2536676" y="1871664"/>
                  <a:pt x="2318422" y="1871664"/>
                </a:cubicBezTo>
                <a:lnTo>
                  <a:pt x="0" y="1871664"/>
                </a:lnTo>
                <a:lnTo>
                  <a:pt x="0" y="395183"/>
                </a:lnTo>
                <a:cubicBezTo>
                  <a:pt x="0" y="176929"/>
                  <a:pt x="176929" y="0"/>
                  <a:pt x="395183" y="0"/>
                </a:cubicBez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zh-CN" altLang="en-US" noProof="0"/>
          </a:p>
        </p:txBody>
      </p:sp>
      <p:sp>
        <p:nvSpPr>
          <p:cNvPr id="13" name="图片占位符 12"/>
          <p:cNvSpPr>
            <a:spLocks noGrp="1"/>
          </p:cNvSpPr>
          <p:nvPr>
            <p:ph type="pic" sz="quarter" idx="12"/>
          </p:nvPr>
        </p:nvSpPr>
        <p:spPr>
          <a:xfrm>
            <a:off x="7873775" y="2349501"/>
            <a:ext cx="2715668" cy="1871664"/>
          </a:xfrm>
          <a:custGeom>
            <a:avLst/>
            <a:gdLst>
              <a:gd name="connsiteX0" fmla="*/ 378694 w 2715668"/>
              <a:gd name="connsiteY0" fmla="*/ 0 h 1871664"/>
              <a:gd name="connsiteX1" fmla="*/ 2715668 w 2715668"/>
              <a:gd name="connsiteY1" fmla="*/ 0 h 1871664"/>
              <a:gd name="connsiteX2" fmla="*/ 2715668 w 2715668"/>
              <a:gd name="connsiteY2" fmla="*/ 1492970 h 1871664"/>
              <a:gd name="connsiteX3" fmla="*/ 2336974 w 2715668"/>
              <a:gd name="connsiteY3" fmla="*/ 1871664 h 1871664"/>
              <a:gd name="connsiteX4" fmla="*/ 0 w 2715668"/>
              <a:gd name="connsiteY4" fmla="*/ 1871664 h 1871664"/>
              <a:gd name="connsiteX5" fmla="*/ 0 w 2715668"/>
              <a:gd name="connsiteY5" fmla="*/ 378694 h 1871664"/>
              <a:gd name="connsiteX6" fmla="*/ 378694 w 2715668"/>
              <a:gd name="connsiteY6" fmla="*/ 0 h 1871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15668" h="1871664">
                <a:moveTo>
                  <a:pt x="378694" y="0"/>
                </a:moveTo>
                <a:lnTo>
                  <a:pt x="2715668" y="0"/>
                </a:lnTo>
                <a:lnTo>
                  <a:pt x="2715668" y="1492970"/>
                </a:lnTo>
                <a:cubicBezTo>
                  <a:pt x="2715668" y="1702117"/>
                  <a:pt x="2546121" y="1871664"/>
                  <a:pt x="2336974" y="1871664"/>
                </a:cubicBezTo>
                <a:lnTo>
                  <a:pt x="0" y="1871664"/>
                </a:lnTo>
                <a:lnTo>
                  <a:pt x="0" y="378694"/>
                </a:lnTo>
                <a:cubicBezTo>
                  <a:pt x="0" y="169547"/>
                  <a:pt x="169547" y="0"/>
                  <a:pt x="378694" y="0"/>
                </a:cubicBez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zh-CN" altLang="en-US" noProof="0"/>
          </a:p>
        </p:txBody>
      </p:sp>
    </p:spTree>
    <p:extLst>
      <p:ext uri="{BB962C8B-B14F-4D97-AF65-F5344CB8AC3E}">
        <p14:creationId xmlns:p14="http://schemas.microsoft.com/office/powerpoint/2010/main" val="1354692798"/>
      </p:ext>
    </p:extLst>
  </p:cSld>
  <p:clrMapOvr>
    <a:masterClrMapping/>
  </p:clrMapOvr>
</p:sldLayout>
</file>

<file path=ppt/slideLayouts/slideLayout4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图片占位符 11"/>
          <p:cNvSpPr>
            <a:spLocks noGrp="1"/>
          </p:cNvSpPr>
          <p:nvPr>
            <p:ph type="pic" sz="quarter" idx="10"/>
          </p:nvPr>
        </p:nvSpPr>
        <p:spPr>
          <a:xfrm>
            <a:off x="5767387" y="1886744"/>
            <a:ext cx="4869099" cy="3459956"/>
          </a:xfrm>
          <a:custGeom>
            <a:avLst/>
            <a:gdLst>
              <a:gd name="connsiteX0" fmla="*/ 2473924 w 4869098"/>
              <a:gd name="connsiteY0" fmla="*/ 2213541 h 3459956"/>
              <a:gd name="connsiteX1" fmla="*/ 4869098 w 4869098"/>
              <a:gd name="connsiteY1" fmla="*/ 2456172 h 3459956"/>
              <a:gd name="connsiteX2" fmla="*/ 4869098 w 4869098"/>
              <a:gd name="connsiteY2" fmla="*/ 3459956 h 3459956"/>
              <a:gd name="connsiteX3" fmla="*/ 2473924 w 4869098"/>
              <a:gd name="connsiteY3" fmla="*/ 3453172 h 3459956"/>
              <a:gd name="connsiteX4" fmla="*/ 2473924 w 4869098"/>
              <a:gd name="connsiteY4" fmla="*/ 2213541 h 3459956"/>
              <a:gd name="connsiteX5" fmla="*/ 2398636 w 4869098"/>
              <a:gd name="connsiteY5" fmla="*/ 2213541 h 3459956"/>
              <a:gd name="connsiteX6" fmla="*/ 2398636 w 4869098"/>
              <a:gd name="connsiteY6" fmla="*/ 3453172 h 3459956"/>
              <a:gd name="connsiteX7" fmla="*/ 3462 w 4869098"/>
              <a:gd name="connsiteY7" fmla="*/ 3459956 h 3459956"/>
              <a:gd name="connsiteX8" fmla="*/ 3462 w 4869098"/>
              <a:gd name="connsiteY8" fmla="*/ 2456172 h 3459956"/>
              <a:gd name="connsiteX9" fmla="*/ 4869098 w 4869098"/>
              <a:gd name="connsiteY9" fmla="*/ 1030600 h 3459956"/>
              <a:gd name="connsiteX10" fmla="*/ 4869098 w 4869098"/>
              <a:gd name="connsiteY10" fmla="*/ 2410890 h 3459956"/>
              <a:gd name="connsiteX11" fmla="*/ 2472425 w 4869098"/>
              <a:gd name="connsiteY11" fmla="*/ 2162533 h 3459956"/>
              <a:gd name="connsiteX12" fmla="*/ 2469749 w 4869098"/>
              <a:gd name="connsiteY12" fmla="*/ 1267319 h 3459956"/>
              <a:gd name="connsiteX13" fmla="*/ 0 w 4869098"/>
              <a:gd name="connsiteY13" fmla="*/ 1030600 h 3459956"/>
              <a:gd name="connsiteX14" fmla="*/ 2399349 w 4869098"/>
              <a:gd name="connsiteY14" fmla="*/ 1267319 h 3459956"/>
              <a:gd name="connsiteX15" fmla="*/ 2396673 w 4869098"/>
              <a:gd name="connsiteY15" fmla="*/ 2162533 h 3459956"/>
              <a:gd name="connsiteX16" fmla="*/ 0 w 4869098"/>
              <a:gd name="connsiteY16" fmla="*/ 2410890 h 3459956"/>
              <a:gd name="connsiteX17" fmla="*/ 0 w 4869098"/>
              <a:gd name="connsiteY17" fmla="*/ 0 h 3459956"/>
              <a:gd name="connsiteX18" fmla="*/ 4869098 w 4869098"/>
              <a:gd name="connsiteY18" fmla="*/ 0 h 3459956"/>
              <a:gd name="connsiteX19" fmla="*/ 4869098 w 4869098"/>
              <a:gd name="connsiteY19" fmla="*/ 980164 h 3459956"/>
              <a:gd name="connsiteX20" fmla="*/ 2423170 w 4869098"/>
              <a:gd name="connsiteY20" fmla="*/ 1221025 h 3459956"/>
              <a:gd name="connsiteX21" fmla="*/ 0 w 4869098"/>
              <a:gd name="connsiteY21" fmla="*/ 979523 h 3459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869098" h="3459956">
                <a:moveTo>
                  <a:pt x="2473924" y="2213541"/>
                </a:moveTo>
                <a:lnTo>
                  <a:pt x="4869098" y="2456172"/>
                </a:lnTo>
                <a:lnTo>
                  <a:pt x="4869098" y="3459956"/>
                </a:lnTo>
                <a:lnTo>
                  <a:pt x="2473924" y="3453172"/>
                </a:lnTo>
                <a:cubicBezTo>
                  <a:pt x="2476395" y="3046117"/>
                  <a:pt x="2471453" y="2620596"/>
                  <a:pt x="2473924" y="2213541"/>
                </a:cubicBezTo>
                <a:close/>
                <a:moveTo>
                  <a:pt x="2398636" y="2213541"/>
                </a:moveTo>
                <a:cubicBezTo>
                  <a:pt x="2401108" y="2620596"/>
                  <a:pt x="2396165" y="3046117"/>
                  <a:pt x="2398636" y="3453172"/>
                </a:cubicBezTo>
                <a:lnTo>
                  <a:pt x="3462" y="3459956"/>
                </a:lnTo>
                <a:lnTo>
                  <a:pt x="3462" y="2456172"/>
                </a:lnTo>
                <a:close/>
                <a:moveTo>
                  <a:pt x="4869098" y="1030600"/>
                </a:moveTo>
                <a:lnTo>
                  <a:pt x="4869098" y="2410890"/>
                </a:lnTo>
                <a:lnTo>
                  <a:pt x="2472425" y="2162533"/>
                </a:lnTo>
                <a:cubicBezTo>
                  <a:pt x="2471533" y="1864128"/>
                  <a:pt x="2470641" y="1565723"/>
                  <a:pt x="2469749" y="1267319"/>
                </a:cubicBezTo>
                <a:close/>
                <a:moveTo>
                  <a:pt x="0" y="1030600"/>
                </a:moveTo>
                <a:lnTo>
                  <a:pt x="2399349" y="1267319"/>
                </a:lnTo>
                <a:cubicBezTo>
                  <a:pt x="2398457" y="1565723"/>
                  <a:pt x="2397565" y="1864128"/>
                  <a:pt x="2396673" y="2162533"/>
                </a:cubicBezTo>
                <a:lnTo>
                  <a:pt x="0" y="2410890"/>
                </a:lnTo>
                <a:close/>
                <a:moveTo>
                  <a:pt x="0" y="0"/>
                </a:moveTo>
                <a:lnTo>
                  <a:pt x="4869098" y="0"/>
                </a:lnTo>
                <a:lnTo>
                  <a:pt x="4869098" y="980164"/>
                </a:lnTo>
                <a:lnTo>
                  <a:pt x="2423170" y="1221025"/>
                </a:lnTo>
                <a:lnTo>
                  <a:pt x="0" y="979523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zh-CN" altLang="en-US" noProof="0"/>
          </a:p>
        </p:txBody>
      </p:sp>
    </p:spTree>
    <p:extLst>
      <p:ext uri="{BB962C8B-B14F-4D97-AF65-F5344CB8AC3E}">
        <p14:creationId xmlns:p14="http://schemas.microsoft.com/office/powerpoint/2010/main" val="3216584984"/>
      </p:ext>
    </p:extLst>
  </p:cSld>
  <p:clrMapOvr>
    <a:masterClrMapping/>
  </p:clrMapOvr>
</p:sldLayout>
</file>

<file path=ppt/slideLayouts/slideLayout4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350" smtClean="0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fld id="{247539C4-D70C-4630-AA58-C082AAEA8E9F}" type="datetimeFigureOut">
              <a:rPr lang="zh-CN" altLang="en-US"/>
              <a:pPr>
                <a:defRPr/>
              </a:pPr>
              <a:t>2021/9/2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50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50" smtClean="0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fld id="{0780038D-AF7D-4634-8412-E5F3735E129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27062456"/>
      </p:ext>
    </p:extLst>
  </p:cSld>
  <p:clrMapOvr>
    <a:masterClrMapping/>
  </p:clrMapOvr>
</p:sldLayout>
</file>

<file path=ppt/slideLayouts/slideLayout4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5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7106906"/>
      </p:ext>
    </p:extLst>
  </p:cSld>
  <p:clrMapOvr>
    <a:masterClrMapping/>
  </p:clrMapOvr>
</p:sldLayout>
</file>

<file path=ppt/slideLayouts/slideLayout4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350" smtClean="0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fld id="{FABED47A-6B14-4027-A470-41206F676C70}" type="datetimeFigureOut">
              <a:rPr lang="zh-CN" altLang="en-US"/>
              <a:pPr>
                <a:defRPr/>
              </a:pPr>
              <a:t>2021/9/2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50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50" smtClean="0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fld id="{0964A10E-9449-4C4D-BFAD-DF6CAFCF389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3692346"/>
      </p:ext>
    </p:extLst>
  </p:cSld>
  <p:clrMapOvr>
    <a:masterClrMapping/>
  </p:clrMapOvr>
</p:sldLayout>
</file>

<file path=ppt/slideLayouts/slideLayout4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6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73212766"/>
      </p:ext>
    </p:extLst>
  </p:cSld>
  <p:clrMapOvr>
    <a:masterClrMapping/>
  </p:clrMapOvr>
</p:sldLayout>
</file>

<file path=ppt/slideLayouts/slideLayout4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350" smtClean="0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fld id="{6F81430B-351B-4C2C-8DB2-D09B42D96E9B}" type="datetimeFigureOut">
              <a:rPr lang="zh-CN" altLang="en-US"/>
              <a:pPr>
                <a:defRPr/>
              </a:pPr>
              <a:t>2021/9/2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50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50" smtClean="0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fld id="{AFA4A0DB-D1B6-4BCD-A9A5-38E4F44768B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9203293"/>
      </p:ext>
    </p:extLst>
  </p:cSld>
  <p:clrMapOvr>
    <a:masterClrMapping/>
  </p:clrMapOvr>
</p:sldLayout>
</file>

<file path=ppt/slideLayouts/slideLayout4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7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9591543"/>
      </p:ext>
    </p:extLst>
  </p:cSld>
  <p:clrMapOvr>
    <a:masterClrMapping/>
  </p:clrMapOvr>
</p:sldLayout>
</file>

<file path=ppt/slideLayouts/slideLayout46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350" smtClean="0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fld id="{9A438110-BA18-4089-AAD4-EF47638B1F70}" type="datetimeFigureOut">
              <a:rPr lang="zh-CN" altLang="en-US"/>
              <a:pPr>
                <a:defRPr/>
              </a:pPr>
              <a:t>2021/9/2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50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50" smtClean="0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fld id="{E509B937-B37F-45F3-BC28-0CB261DF841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5365619"/>
      </p:ext>
    </p:extLst>
  </p:cSld>
  <p:clrMapOvr>
    <a:masterClrMapping/>
  </p:clrMapOvr>
</p:sldLayout>
</file>

<file path=ppt/slideLayouts/slideLayout4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8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61683000"/>
      </p:ext>
    </p:extLst>
  </p:cSld>
  <p:clrMapOvr>
    <a:masterClrMapping/>
  </p:clrMapOvr>
</p:sldLayout>
</file>

<file path=ppt/slideLayouts/slideLayout46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350" smtClean="0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fld id="{DD991893-B633-4234-A261-5B9C485F4A91}" type="datetimeFigureOut">
              <a:rPr lang="zh-CN" altLang="en-US"/>
              <a:pPr>
                <a:defRPr/>
              </a:pPr>
              <a:t>2021/9/2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50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50" smtClean="0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fld id="{6DD2AFEA-0691-4FB6-9C82-95EA3BE74A7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3305491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图片占位符 6"/>
          <p:cNvSpPr>
            <a:spLocks noGrp="1"/>
          </p:cNvSpPr>
          <p:nvPr>
            <p:ph type="pic" sz="quarter" idx="10"/>
          </p:nvPr>
        </p:nvSpPr>
        <p:spPr>
          <a:xfrm>
            <a:off x="1274240" y="1882723"/>
            <a:ext cx="4921473" cy="4154963"/>
          </a:xfrm>
          <a:custGeom>
            <a:avLst/>
            <a:gdLst>
              <a:gd name="connsiteX0" fmla="*/ 2132019 w 4921473"/>
              <a:gd name="connsiteY0" fmla="*/ 3483422 h 4154963"/>
              <a:gd name="connsiteX1" fmla="*/ 2796098 w 4921473"/>
              <a:gd name="connsiteY1" fmla="*/ 3483422 h 4154963"/>
              <a:gd name="connsiteX2" fmla="*/ 2796098 w 4921473"/>
              <a:gd name="connsiteY2" fmla="*/ 4154963 h 4154963"/>
              <a:gd name="connsiteX3" fmla="*/ 2132019 w 4921473"/>
              <a:gd name="connsiteY3" fmla="*/ 4154963 h 4154963"/>
              <a:gd name="connsiteX4" fmla="*/ 1427727 w 4921473"/>
              <a:gd name="connsiteY4" fmla="*/ 2801561 h 4154963"/>
              <a:gd name="connsiteX5" fmla="*/ 2078049 w 4921473"/>
              <a:gd name="connsiteY5" fmla="*/ 2801561 h 4154963"/>
              <a:gd name="connsiteX6" fmla="*/ 2078049 w 4921473"/>
              <a:gd name="connsiteY6" fmla="*/ 3463573 h 4154963"/>
              <a:gd name="connsiteX7" fmla="*/ 1427727 w 4921473"/>
              <a:gd name="connsiteY7" fmla="*/ 3463573 h 4154963"/>
              <a:gd name="connsiteX8" fmla="*/ 3556472 w 4921473"/>
              <a:gd name="connsiteY8" fmla="*/ 2086542 h 4154963"/>
              <a:gd name="connsiteX9" fmla="*/ 4224225 w 4921473"/>
              <a:gd name="connsiteY9" fmla="*/ 2086542 h 4154963"/>
              <a:gd name="connsiteX10" fmla="*/ 4224225 w 4921473"/>
              <a:gd name="connsiteY10" fmla="*/ 2744336 h 4154963"/>
              <a:gd name="connsiteX11" fmla="*/ 3556472 w 4921473"/>
              <a:gd name="connsiteY11" fmla="*/ 2744336 h 4154963"/>
              <a:gd name="connsiteX12" fmla="*/ 2124359 w 4921473"/>
              <a:gd name="connsiteY12" fmla="*/ 2086542 h 4154963"/>
              <a:gd name="connsiteX13" fmla="*/ 2792112 w 4921473"/>
              <a:gd name="connsiteY13" fmla="*/ 2086542 h 4154963"/>
              <a:gd name="connsiteX14" fmla="*/ 3510162 w 4921473"/>
              <a:gd name="connsiteY14" fmla="*/ 2086542 h 4154963"/>
              <a:gd name="connsiteX15" fmla="*/ 3510162 w 4921473"/>
              <a:gd name="connsiteY15" fmla="*/ 2845120 h 4154963"/>
              <a:gd name="connsiteX16" fmla="*/ 3508423 w 4921473"/>
              <a:gd name="connsiteY16" fmla="*/ 2845120 h 4154963"/>
              <a:gd name="connsiteX17" fmla="*/ 3508423 w 4921473"/>
              <a:gd name="connsiteY17" fmla="*/ 3442112 h 4154963"/>
              <a:gd name="connsiteX18" fmla="*/ 2128032 w 4921473"/>
              <a:gd name="connsiteY18" fmla="*/ 3442112 h 4154963"/>
              <a:gd name="connsiteX19" fmla="*/ 2128032 w 4921473"/>
              <a:gd name="connsiteY19" fmla="*/ 2785541 h 4154963"/>
              <a:gd name="connsiteX20" fmla="*/ 2124359 w 4921473"/>
              <a:gd name="connsiteY20" fmla="*/ 2785541 h 4154963"/>
              <a:gd name="connsiteX21" fmla="*/ 686466 w 4921473"/>
              <a:gd name="connsiteY21" fmla="*/ 1377147 h 4154963"/>
              <a:gd name="connsiteX22" fmla="*/ 2078049 w 4921473"/>
              <a:gd name="connsiteY22" fmla="*/ 1377147 h 4154963"/>
              <a:gd name="connsiteX23" fmla="*/ 2078049 w 4921473"/>
              <a:gd name="connsiteY23" fmla="*/ 2757537 h 4154963"/>
              <a:gd name="connsiteX24" fmla="*/ 686466 w 4921473"/>
              <a:gd name="connsiteY24" fmla="*/ 2757537 h 4154963"/>
              <a:gd name="connsiteX25" fmla="*/ 1 w 4921473"/>
              <a:gd name="connsiteY25" fmla="*/ 1373614 h 4154963"/>
              <a:gd name="connsiteX26" fmla="*/ 652889 w 4921473"/>
              <a:gd name="connsiteY26" fmla="*/ 1373614 h 4154963"/>
              <a:gd name="connsiteX27" fmla="*/ 652889 w 4921473"/>
              <a:gd name="connsiteY27" fmla="*/ 2045230 h 4154963"/>
              <a:gd name="connsiteX28" fmla="*/ 1 w 4921473"/>
              <a:gd name="connsiteY28" fmla="*/ 2045230 h 4154963"/>
              <a:gd name="connsiteX29" fmla="*/ 2123130 w 4921473"/>
              <a:gd name="connsiteY29" fmla="*/ 682259 h 4154963"/>
              <a:gd name="connsiteX30" fmla="*/ 2790883 w 4921473"/>
              <a:gd name="connsiteY30" fmla="*/ 682259 h 4154963"/>
              <a:gd name="connsiteX31" fmla="*/ 2790883 w 4921473"/>
              <a:gd name="connsiteY31" fmla="*/ 1370536 h 4154963"/>
              <a:gd name="connsiteX32" fmla="*/ 2794979 w 4921473"/>
              <a:gd name="connsiteY32" fmla="*/ 1370536 h 4154963"/>
              <a:gd name="connsiteX33" fmla="*/ 2794979 w 4921473"/>
              <a:gd name="connsiteY33" fmla="*/ 2042152 h 4154963"/>
              <a:gd name="connsiteX34" fmla="*/ 2119034 w 4921473"/>
              <a:gd name="connsiteY34" fmla="*/ 2042152 h 4154963"/>
              <a:gd name="connsiteX35" fmla="*/ 2119034 w 4921473"/>
              <a:gd name="connsiteY35" fmla="*/ 1370536 h 4154963"/>
              <a:gd name="connsiteX36" fmla="*/ 2123130 w 4921473"/>
              <a:gd name="connsiteY36" fmla="*/ 1370536 h 4154963"/>
              <a:gd name="connsiteX37" fmla="*/ 2835964 w 4921473"/>
              <a:gd name="connsiteY37" fmla="*/ 1 h 4154963"/>
              <a:gd name="connsiteX38" fmla="*/ 4216355 w 4921473"/>
              <a:gd name="connsiteY38" fmla="*/ 1 h 4154963"/>
              <a:gd name="connsiteX39" fmla="*/ 4216355 w 4921473"/>
              <a:gd name="connsiteY39" fmla="*/ 682258 h 4154963"/>
              <a:gd name="connsiteX40" fmla="*/ 4921473 w 4921473"/>
              <a:gd name="connsiteY40" fmla="*/ 682258 h 4154963"/>
              <a:gd name="connsiteX41" fmla="*/ 4921473 w 4921473"/>
              <a:gd name="connsiteY41" fmla="*/ 2045230 h 4154963"/>
              <a:gd name="connsiteX42" fmla="*/ 4216355 w 4921473"/>
              <a:gd name="connsiteY42" fmla="*/ 2045230 h 4154963"/>
              <a:gd name="connsiteX43" fmla="*/ 3541082 w 4921473"/>
              <a:gd name="connsiteY43" fmla="*/ 2045230 h 4154963"/>
              <a:gd name="connsiteX44" fmla="*/ 2835964 w 4921473"/>
              <a:gd name="connsiteY44" fmla="*/ 2045230 h 4154963"/>
              <a:gd name="connsiteX45" fmla="*/ 689754 w 4921473"/>
              <a:gd name="connsiteY45" fmla="*/ 0 h 4154963"/>
              <a:gd name="connsiteX46" fmla="*/ 1421146 w 4921473"/>
              <a:gd name="connsiteY46" fmla="*/ 0 h 4154963"/>
              <a:gd name="connsiteX47" fmla="*/ 1576973 w 4921473"/>
              <a:gd name="connsiteY47" fmla="*/ 0 h 4154963"/>
              <a:gd name="connsiteX48" fmla="*/ 2078048 w 4921473"/>
              <a:gd name="connsiteY48" fmla="*/ 0 h 4154963"/>
              <a:gd name="connsiteX49" fmla="*/ 2078048 w 4921473"/>
              <a:gd name="connsiteY49" fmla="*/ 1327683 h 4154963"/>
              <a:gd name="connsiteX50" fmla="*/ 1427726 w 4921473"/>
              <a:gd name="connsiteY50" fmla="*/ 1327683 h 4154963"/>
              <a:gd name="connsiteX51" fmla="*/ 1421146 w 4921473"/>
              <a:gd name="connsiteY51" fmla="*/ 1327683 h 4154963"/>
              <a:gd name="connsiteX52" fmla="*/ 0 w 4921473"/>
              <a:gd name="connsiteY52" fmla="*/ 1327683 h 4154963"/>
              <a:gd name="connsiteX53" fmla="*/ 0 w 4921473"/>
              <a:gd name="connsiteY53" fmla="*/ 682257 h 4154963"/>
              <a:gd name="connsiteX54" fmla="*/ 689754 w 4921473"/>
              <a:gd name="connsiteY54" fmla="*/ 682257 h 41549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4921473" h="4154963">
                <a:moveTo>
                  <a:pt x="2132019" y="3483422"/>
                </a:moveTo>
                <a:lnTo>
                  <a:pt x="2796098" y="3483422"/>
                </a:lnTo>
                <a:lnTo>
                  <a:pt x="2796098" y="4154963"/>
                </a:lnTo>
                <a:lnTo>
                  <a:pt x="2132019" y="4154963"/>
                </a:lnTo>
                <a:close/>
                <a:moveTo>
                  <a:pt x="1427727" y="2801561"/>
                </a:moveTo>
                <a:lnTo>
                  <a:pt x="2078049" y="2801561"/>
                </a:lnTo>
                <a:lnTo>
                  <a:pt x="2078049" y="3463573"/>
                </a:lnTo>
                <a:lnTo>
                  <a:pt x="1427727" y="3463573"/>
                </a:lnTo>
                <a:close/>
                <a:moveTo>
                  <a:pt x="3556472" y="2086542"/>
                </a:moveTo>
                <a:lnTo>
                  <a:pt x="4224225" y="2086542"/>
                </a:lnTo>
                <a:lnTo>
                  <a:pt x="4224225" y="2744336"/>
                </a:lnTo>
                <a:lnTo>
                  <a:pt x="3556472" y="2744336"/>
                </a:lnTo>
                <a:close/>
                <a:moveTo>
                  <a:pt x="2124359" y="2086542"/>
                </a:moveTo>
                <a:lnTo>
                  <a:pt x="2792112" y="2086542"/>
                </a:lnTo>
                <a:lnTo>
                  <a:pt x="3510162" y="2086542"/>
                </a:lnTo>
                <a:lnTo>
                  <a:pt x="3510162" y="2845120"/>
                </a:lnTo>
                <a:lnTo>
                  <a:pt x="3508423" y="2845120"/>
                </a:lnTo>
                <a:lnTo>
                  <a:pt x="3508423" y="3442112"/>
                </a:lnTo>
                <a:lnTo>
                  <a:pt x="2128032" y="3442112"/>
                </a:lnTo>
                <a:lnTo>
                  <a:pt x="2128032" y="2785541"/>
                </a:lnTo>
                <a:lnTo>
                  <a:pt x="2124359" y="2785541"/>
                </a:lnTo>
                <a:close/>
                <a:moveTo>
                  <a:pt x="686466" y="1377147"/>
                </a:moveTo>
                <a:lnTo>
                  <a:pt x="2078049" y="1377147"/>
                </a:lnTo>
                <a:lnTo>
                  <a:pt x="2078049" y="2757537"/>
                </a:lnTo>
                <a:lnTo>
                  <a:pt x="686466" y="2757537"/>
                </a:lnTo>
                <a:close/>
                <a:moveTo>
                  <a:pt x="1" y="1373614"/>
                </a:moveTo>
                <a:lnTo>
                  <a:pt x="652889" y="1373614"/>
                </a:lnTo>
                <a:lnTo>
                  <a:pt x="652889" y="2045230"/>
                </a:lnTo>
                <a:lnTo>
                  <a:pt x="1" y="2045230"/>
                </a:lnTo>
                <a:close/>
                <a:moveTo>
                  <a:pt x="2123130" y="682259"/>
                </a:moveTo>
                <a:lnTo>
                  <a:pt x="2790883" y="682259"/>
                </a:lnTo>
                <a:lnTo>
                  <a:pt x="2790883" y="1370536"/>
                </a:lnTo>
                <a:lnTo>
                  <a:pt x="2794979" y="1370536"/>
                </a:lnTo>
                <a:lnTo>
                  <a:pt x="2794979" y="2042152"/>
                </a:lnTo>
                <a:lnTo>
                  <a:pt x="2119034" y="2042152"/>
                </a:lnTo>
                <a:lnTo>
                  <a:pt x="2119034" y="1370536"/>
                </a:lnTo>
                <a:lnTo>
                  <a:pt x="2123130" y="1370536"/>
                </a:lnTo>
                <a:close/>
                <a:moveTo>
                  <a:pt x="2835964" y="1"/>
                </a:moveTo>
                <a:lnTo>
                  <a:pt x="4216355" y="1"/>
                </a:lnTo>
                <a:lnTo>
                  <a:pt x="4216355" y="682258"/>
                </a:lnTo>
                <a:lnTo>
                  <a:pt x="4921473" y="682258"/>
                </a:lnTo>
                <a:lnTo>
                  <a:pt x="4921473" y="2045230"/>
                </a:lnTo>
                <a:lnTo>
                  <a:pt x="4216355" y="2045230"/>
                </a:lnTo>
                <a:lnTo>
                  <a:pt x="3541082" y="2045230"/>
                </a:lnTo>
                <a:lnTo>
                  <a:pt x="2835964" y="2045230"/>
                </a:lnTo>
                <a:close/>
                <a:moveTo>
                  <a:pt x="689754" y="0"/>
                </a:moveTo>
                <a:lnTo>
                  <a:pt x="1421146" y="0"/>
                </a:lnTo>
                <a:lnTo>
                  <a:pt x="1576973" y="0"/>
                </a:lnTo>
                <a:lnTo>
                  <a:pt x="2078048" y="0"/>
                </a:lnTo>
                <a:lnTo>
                  <a:pt x="2078048" y="1327683"/>
                </a:lnTo>
                <a:lnTo>
                  <a:pt x="1427726" y="1327683"/>
                </a:lnTo>
                <a:lnTo>
                  <a:pt x="1421146" y="1327683"/>
                </a:lnTo>
                <a:lnTo>
                  <a:pt x="0" y="1327683"/>
                </a:lnTo>
                <a:lnTo>
                  <a:pt x="0" y="682257"/>
                </a:lnTo>
                <a:lnTo>
                  <a:pt x="689754" y="682257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zh-CN" altLang="en-US" noProof="0"/>
          </a:p>
        </p:txBody>
      </p:sp>
    </p:spTree>
    <p:extLst>
      <p:ext uri="{BB962C8B-B14F-4D97-AF65-F5344CB8AC3E}">
        <p14:creationId xmlns:p14="http://schemas.microsoft.com/office/powerpoint/2010/main" val="3797258899"/>
      </p:ext>
    </p:extLst>
  </p:cSld>
  <p:clrMapOvr>
    <a:masterClrMapping/>
  </p:clrMapOvr>
</p:sldLayout>
</file>

<file path=ppt/slideLayouts/slideLayout4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9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89725723"/>
      </p:ext>
    </p:extLst>
  </p:cSld>
  <p:clrMapOvr>
    <a:masterClrMapping/>
  </p:clrMapOvr>
</p:sldLayout>
</file>

<file path=ppt/slideLayouts/slideLayout4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7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2299353"/>
      </p:ext>
    </p:extLst>
  </p:cSld>
  <p:clrMapOvr>
    <a:masterClrMapping/>
  </p:clrMapOvr>
</p:sldLayout>
</file>

<file path=ppt/slideLayouts/slideLayout4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图片占位符 7"/>
          <p:cNvSpPr>
            <a:spLocks noGrp="1"/>
          </p:cNvSpPr>
          <p:nvPr>
            <p:ph type="pic" sz="quarter" idx="10"/>
          </p:nvPr>
        </p:nvSpPr>
        <p:spPr>
          <a:xfrm>
            <a:off x="1536701" y="2055813"/>
            <a:ext cx="3357563" cy="1733550"/>
          </a:xfrm>
          <a:custGeom>
            <a:avLst/>
            <a:gdLst>
              <a:gd name="connsiteX0" fmla="*/ 0 w 3357563"/>
              <a:gd name="connsiteY0" fmla="*/ 0 h 1733550"/>
              <a:gd name="connsiteX1" fmla="*/ 3357563 w 3357563"/>
              <a:gd name="connsiteY1" fmla="*/ 0 h 1733550"/>
              <a:gd name="connsiteX2" fmla="*/ 3357563 w 3357563"/>
              <a:gd name="connsiteY2" fmla="*/ 1733550 h 1733550"/>
              <a:gd name="connsiteX3" fmla="*/ 0 w 3357563"/>
              <a:gd name="connsiteY3" fmla="*/ 1733550 h 1733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57563" h="1733550">
                <a:moveTo>
                  <a:pt x="0" y="0"/>
                </a:moveTo>
                <a:lnTo>
                  <a:pt x="3357563" y="0"/>
                </a:lnTo>
                <a:lnTo>
                  <a:pt x="3357563" y="1733550"/>
                </a:lnTo>
                <a:lnTo>
                  <a:pt x="0" y="1733550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zh-CN" altLang="en-US" noProof="0"/>
          </a:p>
        </p:txBody>
      </p:sp>
      <p:sp>
        <p:nvSpPr>
          <p:cNvPr id="9" name="图片占位符 8"/>
          <p:cNvSpPr>
            <a:spLocks noGrp="1"/>
          </p:cNvSpPr>
          <p:nvPr>
            <p:ph type="pic" sz="quarter" idx="11"/>
          </p:nvPr>
        </p:nvSpPr>
        <p:spPr>
          <a:xfrm>
            <a:off x="1536701" y="4005266"/>
            <a:ext cx="3357563" cy="1643063"/>
          </a:xfrm>
          <a:custGeom>
            <a:avLst/>
            <a:gdLst>
              <a:gd name="connsiteX0" fmla="*/ 0 w 3357563"/>
              <a:gd name="connsiteY0" fmla="*/ 0 h 1643063"/>
              <a:gd name="connsiteX1" fmla="*/ 3357563 w 3357563"/>
              <a:gd name="connsiteY1" fmla="*/ 0 h 1643063"/>
              <a:gd name="connsiteX2" fmla="*/ 3357563 w 3357563"/>
              <a:gd name="connsiteY2" fmla="*/ 1643063 h 1643063"/>
              <a:gd name="connsiteX3" fmla="*/ 0 w 3357563"/>
              <a:gd name="connsiteY3" fmla="*/ 1643063 h 16430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57563" h="1643063">
                <a:moveTo>
                  <a:pt x="0" y="0"/>
                </a:moveTo>
                <a:lnTo>
                  <a:pt x="3357563" y="0"/>
                </a:lnTo>
                <a:lnTo>
                  <a:pt x="3357563" y="1643063"/>
                </a:lnTo>
                <a:lnTo>
                  <a:pt x="0" y="1643063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zh-CN" altLang="en-US" noProof="0"/>
          </a:p>
        </p:txBody>
      </p:sp>
    </p:spTree>
    <p:extLst>
      <p:ext uri="{BB962C8B-B14F-4D97-AF65-F5344CB8AC3E}">
        <p14:creationId xmlns:p14="http://schemas.microsoft.com/office/powerpoint/2010/main" val="622466310"/>
      </p:ext>
    </p:extLst>
  </p:cSld>
  <p:clrMapOvr>
    <a:masterClrMapping/>
  </p:clrMapOvr>
</p:sldLayout>
</file>

<file path=ppt/slideLayouts/slideLayout4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图片占位符 14"/>
          <p:cNvSpPr>
            <a:spLocks noGrp="1"/>
          </p:cNvSpPr>
          <p:nvPr>
            <p:ph type="pic" sz="quarter" idx="10"/>
          </p:nvPr>
        </p:nvSpPr>
        <p:spPr>
          <a:xfrm>
            <a:off x="2133482" y="2895600"/>
            <a:ext cx="7925036" cy="3097212"/>
          </a:xfrm>
          <a:custGeom>
            <a:avLst/>
            <a:gdLst>
              <a:gd name="connsiteX0" fmla="*/ 7183790 w 7925036"/>
              <a:gd name="connsiteY0" fmla="*/ 1616275 h 3097212"/>
              <a:gd name="connsiteX1" fmla="*/ 7925036 w 7925036"/>
              <a:gd name="connsiteY1" fmla="*/ 2356744 h 3097212"/>
              <a:gd name="connsiteX2" fmla="*/ 7183790 w 7925036"/>
              <a:gd name="connsiteY2" fmla="*/ 3097212 h 3097212"/>
              <a:gd name="connsiteX3" fmla="*/ 6442543 w 7925036"/>
              <a:gd name="connsiteY3" fmla="*/ 2356744 h 3097212"/>
              <a:gd name="connsiteX4" fmla="*/ 3942686 w 7925036"/>
              <a:gd name="connsiteY4" fmla="*/ 1616275 h 3097212"/>
              <a:gd name="connsiteX5" fmla="*/ 4683931 w 7925036"/>
              <a:gd name="connsiteY5" fmla="*/ 2356744 h 3097212"/>
              <a:gd name="connsiteX6" fmla="*/ 3942686 w 7925036"/>
              <a:gd name="connsiteY6" fmla="*/ 3097212 h 3097212"/>
              <a:gd name="connsiteX7" fmla="*/ 3201438 w 7925036"/>
              <a:gd name="connsiteY7" fmla="*/ 2356744 h 3097212"/>
              <a:gd name="connsiteX8" fmla="*/ 741248 w 7925036"/>
              <a:gd name="connsiteY8" fmla="*/ 1616275 h 3097212"/>
              <a:gd name="connsiteX9" fmla="*/ 1482494 w 7925036"/>
              <a:gd name="connsiteY9" fmla="*/ 2356744 h 3097212"/>
              <a:gd name="connsiteX10" fmla="*/ 741248 w 7925036"/>
              <a:gd name="connsiteY10" fmla="*/ 3097212 h 3097212"/>
              <a:gd name="connsiteX11" fmla="*/ 1 w 7925036"/>
              <a:gd name="connsiteY11" fmla="*/ 2356744 h 3097212"/>
              <a:gd name="connsiteX12" fmla="*/ 5537959 w 7925036"/>
              <a:gd name="connsiteY12" fmla="*/ 6223 h 3097212"/>
              <a:gd name="connsiteX13" fmla="*/ 7076454 w 7925036"/>
              <a:gd name="connsiteY13" fmla="*/ 1545496 h 3097212"/>
              <a:gd name="connsiteX14" fmla="*/ 5537959 w 7925036"/>
              <a:gd name="connsiteY14" fmla="*/ 3084768 h 3097212"/>
              <a:gd name="connsiteX15" fmla="*/ 3999465 w 7925036"/>
              <a:gd name="connsiteY15" fmla="*/ 1545496 h 3097212"/>
              <a:gd name="connsiteX16" fmla="*/ 2340410 w 7925036"/>
              <a:gd name="connsiteY16" fmla="*/ 6223 h 3097212"/>
              <a:gd name="connsiteX17" fmla="*/ 3879683 w 7925036"/>
              <a:gd name="connsiteY17" fmla="*/ 1545496 h 3097212"/>
              <a:gd name="connsiteX18" fmla="*/ 2340410 w 7925036"/>
              <a:gd name="connsiteY18" fmla="*/ 3084768 h 3097212"/>
              <a:gd name="connsiteX19" fmla="*/ 801137 w 7925036"/>
              <a:gd name="connsiteY19" fmla="*/ 1545496 h 3097212"/>
              <a:gd name="connsiteX20" fmla="*/ 7183790 w 7925036"/>
              <a:gd name="connsiteY20" fmla="*/ 0 h 3097212"/>
              <a:gd name="connsiteX21" fmla="*/ 7925036 w 7925036"/>
              <a:gd name="connsiteY21" fmla="*/ 741247 h 3097212"/>
              <a:gd name="connsiteX22" fmla="*/ 7183790 w 7925036"/>
              <a:gd name="connsiteY22" fmla="*/ 1482493 h 3097212"/>
              <a:gd name="connsiteX23" fmla="*/ 6442543 w 7925036"/>
              <a:gd name="connsiteY23" fmla="*/ 741247 h 3097212"/>
              <a:gd name="connsiteX24" fmla="*/ 3942686 w 7925036"/>
              <a:gd name="connsiteY24" fmla="*/ 0 h 3097212"/>
              <a:gd name="connsiteX25" fmla="*/ 4683931 w 7925036"/>
              <a:gd name="connsiteY25" fmla="*/ 741247 h 3097212"/>
              <a:gd name="connsiteX26" fmla="*/ 3942686 w 7925036"/>
              <a:gd name="connsiteY26" fmla="*/ 1482493 h 3097212"/>
              <a:gd name="connsiteX27" fmla="*/ 3201438 w 7925036"/>
              <a:gd name="connsiteY27" fmla="*/ 741247 h 3097212"/>
              <a:gd name="connsiteX28" fmla="*/ 741247 w 7925036"/>
              <a:gd name="connsiteY28" fmla="*/ 0 h 3097212"/>
              <a:gd name="connsiteX29" fmla="*/ 1482493 w 7925036"/>
              <a:gd name="connsiteY29" fmla="*/ 741247 h 3097212"/>
              <a:gd name="connsiteX30" fmla="*/ 741247 w 7925036"/>
              <a:gd name="connsiteY30" fmla="*/ 1482493 h 3097212"/>
              <a:gd name="connsiteX31" fmla="*/ 0 w 7925036"/>
              <a:gd name="connsiteY31" fmla="*/ 741247 h 3097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7925036" h="3097212">
                <a:moveTo>
                  <a:pt x="7183790" y="1616275"/>
                </a:moveTo>
                <a:lnTo>
                  <a:pt x="7925036" y="2356744"/>
                </a:lnTo>
                <a:lnTo>
                  <a:pt x="7183790" y="3097212"/>
                </a:lnTo>
                <a:lnTo>
                  <a:pt x="6442543" y="2356744"/>
                </a:lnTo>
                <a:close/>
                <a:moveTo>
                  <a:pt x="3942686" y="1616275"/>
                </a:moveTo>
                <a:lnTo>
                  <a:pt x="4683931" y="2356744"/>
                </a:lnTo>
                <a:lnTo>
                  <a:pt x="3942686" y="3097212"/>
                </a:lnTo>
                <a:lnTo>
                  <a:pt x="3201438" y="2356744"/>
                </a:lnTo>
                <a:close/>
                <a:moveTo>
                  <a:pt x="741248" y="1616275"/>
                </a:moveTo>
                <a:lnTo>
                  <a:pt x="1482494" y="2356744"/>
                </a:lnTo>
                <a:lnTo>
                  <a:pt x="741248" y="3097212"/>
                </a:lnTo>
                <a:lnTo>
                  <a:pt x="1" y="2356744"/>
                </a:lnTo>
                <a:close/>
                <a:moveTo>
                  <a:pt x="5537959" y="6223"/>
                </a:moveTo>
                <a:lnTo>
                  <a:pt x="7076454" y="1545496"/>
                </a:lnTo>
                <a:lnTo>
                  <a:pt x="5537959" y="3084768"/>
                </a:lnTo>
                <a:lnTo>
                  <a:pt x="3999465" y="1545496"/>
                </a:lnTo>
                <a:close/>
                <a:moveTo>
                  <a:pt x="2340410" y="6223"/>
                </a:moveTo>
                <a:lnTo>
                  <a:pt x="3879683" y="1545496"/>
                </a:lnTo>
                <a:lnTo>
                  <a:pt x="2340410" y="3084768"/>
                </a:lnTo>
                <a:lnTo>
                  <a:pt x="801137" y="1545496"/>
                </a:lnTo>
                <a:close/>
                <a:moveTo>
                  <a:pt x="7183790" y="0"/>
                </a:moveTo>
                <a:lnTo>
                  <a:pt x="7925036" y="741247"/>
                </a:lnTo>
                <a:lnTo>
                  <a:pt x="7183790" y="1482493"/>
                </a:lnTo>
                <a:lnTo>
                  <a:pt x="6442543" y="741247"/>
                </a:lnTo>
                <a:close/>
                <a:moveTo>
                  <a:pt x="3942686" y="0"/>
                </a:moveTo>
                <a:lnTo>
                  <a:pt x="4683931" y="741247"/>
                </a:lnTo>
                <a:lnTo>
                  <a:pt x="3942686" y="1482493"/>
                </a:lnTo>
                <a:lnTo>
                  <a:pt x="3201438" y="741247"/>
                </a:lnTo>
                <a:close/>
                <a:moveTo>
                  <a:pt x="741247" y="0"/>
                </a:moveTo>
                <a:lnTo>
                  <a:pt x="1482493" y="741247"/>
                </a:lnTo>
                <a:lnTo>
                  <a:pt x="741247" y="1482493"/>
                </a:lnTo>
                <a:lnTo>
                  <a:pt x="0" y="741247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zh-CN" altLang="en-US" noProof="0"/>
          </a:p>
        </p:txBody>
      </p:sp>
    </p:spTree>
    <p:extLst>
      <p:ext uri="{BB962C8B-B14F-4D97-AF65-F5344CB8AC3E}">
        <p14:creationId xmlns:p14="http://schemas.microsoft.com/office/powerpoint/2010/main" val="16393821"/>
      </p:ext>
    </p:extLst>
  </p:cSld>
  <p:clrMapOvr>
    <a:masterClrMapping/>
  </p:clrMapOvr>
</p:sldLayout>
</file>

<file path=ppt/slideLayouts/slideLayout4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图片占位符 10"/>
          <p:cNvSpPr>
            <a:spLocks noGrp="1"/>
          </p:cNvSpPr>
          <p:nvPr>
            <p:ph type="pic" sz="quarter" idx="10"/>
          </p:nvPr>
        </p:nvSpPr>
        <p:spPr>
          <a:xfrm>
            <a:off x="1602561" y="2349501"/>
            <a:ext cx="2715668" cy="1871664"/>
          </a:xfrm>
          <a:custGeom>
            <a:avLst/>
            <a:gdLst>
              <a:gd name="connsiteX0" fmla="*/ 378694 w 2715668"/>
              <a:gd name="connsiteY0" fmla="*/ 0 h 1871664"/>
              <a:gd name="connsiteX1" fmla="*/ 2715668 w 2715668"/>
              <a:gd name="connsiteY1" fmla="*/ 0 h 1871664"/>
              <a:gd name="connsiteX2" fmla="*/ 2715668 w 2715668"/>
              <a:gd name="connsiteY2" fmla="*/ 1492970 h 1871664"/>
              <a:gd name="connsiteX3" fmla="*/ 2336974 w 2715668"/>
              <a:gd name="connsiteY3" fmla="*/ 1871664 h 1871664"/>
              <a:gd name="connsiteX4" fmla="*/ 0 w 2715668"/>
              <a:gd name="connsiteY4" fmla="*/ 1871664 h 1871664"/>
              <a:gd name="connsiteX5" fmla="*/ 0 w 2715668"/>
              <a:gd name="connsiteY5" fmla="*/ 378694 h 1871664"/>
              <a:gd name="connsiteX6" fmla="*/ 378694 w 2715668"/>
              <a:gd name="connsiteY6" fmla="*/ 0 h 1871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15668" h="1871664">
                <a:moveTo>
                  <a:pt x="378694" y="0"/>
                </a:moveTo>
                <a:lnTo>
                  <a:pt x="2715668" y="0"/>
                </a:lnTo>
                <a:lnTo>
                  <a:pt x="2715668" y="1492970"/>
                </a:lnTo>
                <a:cubicBezTo>
                  <a:pt x="2715668" y="1702117"/>
                  <a:pt x="2546121" y="1871664"/>
                  <a:pt x="2336974" y="1871664"/>
                </a:cubicBezTo>
                <a:lnTo>
                  <a:pt x="0" y="1871664"/>
                </a:lnTo>
                <a:lnTo>
                  <a:pt x="0" y="378694"/>
                </a:lnTo>
                <a:cubicBezTo>
                  <a:pt x="0" y="169547"/>
                  <a:pt x="169547" y="0"/>
                  <a:pt x="378694" y="0"/>
                </a:cubicBez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zh-CN" altLang="en-US" noProof="0"/>
          </a:p>
        </p:txBody>
      </p:sp>
      <p:sp>
        <p:nvSpPr>
          <p:cNvPr id="12" name="图片占位符 11"/>
          <p:cNvSpPr>
            <a:spLocks noGrp="1"/>
          </p:cNvSpPr>
          <p:nvPr>
            <p:ph type="pic" sz="quarter" idx="11"/>
          </p:nvPr>
        </p:nvSpPr>
        <p:spPr>
          <a:xfrm>
            <a:off x="4739200" y="2349501"/>
            <a:ext cx="2713605" cy="1871664"/>
          </a:xfrm>
          <a:custGeom>
            <a:avLst/>
            <a:gdLst>
              <a:gd name="connsiteX0" fmla="*/ 395183 w 2713605"/>
              <a:gd name="connsiteY0" fmla="*/ 0 h 1871664"/>
              <a:gd name="connsiteX1" fmla="*/ 2713605 w 2713605"/>
              <a:gd name="connsiteY1" fmla="*/ 0 h 1871664"/>
              <a:gd name="connsiteX2" fmla="*/ 2713605 w 2713605"/>
              <a:gd name="connsiteY2" fmla="*/ 1476481 h 1871664"/>
              <a:gd name="connsiteX3" fmla="*/ 2318422 w 2713605"/>
              <a:gd name="connsiteY3" fmla="*/ 1871664 h 1871664"/>
              <a:gd name="connsiteX4" fmla="*/ 0 w 2713605"/>
              <a:gd name="connsiteY4" fmla="*/ 1871664 h 1871664"/>
              <a:gd name="connsiteX5" fmla="*/ 0 w 2713605"/>
              <a:gd name="connsiteY5" fmla="*/ 395183 h 1871664"/>
              <a:gd name="connsiteX6" fmla="*/ 395183 w 2713605"/>
              <a:gd name="connsiteY6" fmla="*/ 0 h 1871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13605" h="1871664">
                <a:moveTo>
                  <a:pt x="395183" y="0"/>
                </a:moveTo>
                <a:lnTo>
                  <a:pt x="2713605" y="0"/>
                </a:lnTo>
                <a:lnTo>
                  <a:pt x="2713605" y="1476481"/>
                </a:lnTo>
                <a:cubicBezTo>
                  <a:pt x="2713605" y="1694735"/>
                  <a:pt x="2536676" y="1871664"/>
                  <a:pt x="2318422" y="1871664"/>
                </a:cubicBezTo>
                <a:lnTo>
                  <a:pt x="0" y="1871664"/>
                </a:lnTo>
                <a:lnTo>
                  <a:pt x="0" y="395183"/>
                </a:lnTo>
                <a:cubicBezTo>
                  <a:pt x="0" y="176929"/>
                  <a:pt x="176929" y="0"/>
                  <a:pt x="395183" y="0"/>
                </a:cubicBez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zh-CN" altLang="en-US" noProof="0"/>
          </a:p>
        </p:txBody>
      </p:sp>
      <p:sp>
        <p:nvSpPr>
          <p:cNvPr id="13" name="图片占位符 12"/>
          <p:cNvSpPr>
            <a:spLocks noGrp="1"/>
          </p:cNvSpPr>
          <p:nvPr>
            <p:ph type="pic" sz="quarter" idx="12"/>
          </p:nvPr>
        </p:nvSpPr>
        <p:spPr>
          <a:xfrm>
            <a:off x="7873775" y="2349501"/>
            <a:ext cx="2715668" cy="1871664"/>
          </a:xfrm>
          <a:custGeom>
            <a:avLst/>
            <a:gdLst>
              <a:gd name="connsiteX0" fmla="*/ 378694 w 2715668"/>
              <a:gd name="connsiteY0" fmla="*/ 0 h 1871664"/>
              <a:gd name="connsiteX1" fmla="*/ 2715668 w 2715668"/>
              <a:gd name="connsiteY1" fmla="*/ 0 h 1871664"/>
              <a:gd name="connsiteX2" fmla="*/ 2715668 w 2715668"/>
              <a:gd name="connsiteY2" fmla="*/ 1492970 h 1871664"/>
              <a:gd name="connsiteX3" fmla="*/ 2336974 w 2715668"/>
              <a:gd name="connsiteY3" fmla="*/ 1871664 h 1871664"/>
              <a:gd name="connsiteX4" fmla="*/ 0 w 2715668"/>
              <a:gd name="connsiteY4" fmla="*/ 1871664 h 1871664"/>
              <a:gd name="connsiteX5" fmla="*/ 0 w 2715668"/>
              <a:gd name="connsiteY5" fmla="*/ 378694 h 1871664"/>
              <a:gd name="connsiteX6" fmla="*/ 378694 w 2715668"/>
              <a:gd name="connsiteY6" fmla="*/ 0 h 1871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15668" h="1871664">
                <a:moveTo>
                  <a:pt x="378694" y="0"/>
                </a:moveTo>
                <a:lnTo>
                  <a:pt x="2715668" y="0"/>
                </a:lnTo>
                <a:lnTo>
                  <a:pt x="2715668" y="1492970"/>
                </a:lnTo>
                <a:cubicBezTo>
                  <a:pt x="2715668" y="1702117"/>
                  <a:pt x="2546121" y="1871664"/>
                  <a:pt x="2336974" y="1871664"/>
                </a:cubicBezTo>
                <a:lnTo>
                  <a:pt x="0" y="1871664"/>
                </a:lnTo>
                <a:lnTo>
                  <a:pt x="0" y="378694"/>
                </a:lnTo>
                <a:cubicBezTo>
                  <a:pt x="0" y="169547"/>
                  <a:pt x="169547" y="0"/>
                  <a:pt x="378694" y="0"/>
                </a:cubicBez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zh-CN" altLang="en-US" noProof="0"/>
          </a:p>
        </p:txBody>
      </p:sp>
    </p:spTree>
    <p:extLst>
      <p:ext uri="{BB962C8B-B14F-4D97-AF65-F5344CB8AC3E}">
        <p14:creationId xmlns:p14="http://schemas.microsoft.com/office/powerpoint/2010/main" val="1723848478"/>
      </p:ext>
    </p:extLst>
  </p:cSld>
  <p:clrMapOvr>
    <a:masterClrMapping/>
  </p:clrMapOvr>
</p:sldLayout>
</file>

<file path=ppt/slideLayouts/slideLayout4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图片占位符 6"/>
          <p:cNvSpPr>
            <a:spLocks noGrp="1"/>
          </p:cNvSpPr>
          <p:nvPr>
            <p:ph type="pic" sz="quarter" idx="10"/>
          </p:nvPr>
        </p:nvSpPr>
        <p:spPr>
          <a:xfrm>
            <a:off x="1274238" y="1882722"/>
            <a:ext cx="4921473" cy="4154963"/>
          </a:xfrm>
          <a:custGeom>
            <a:avLst/>
            <a:gdLst>
              <a:gd name="connsiteX0" fmla="*/ 2132019 w 4921473"/>
              <a:gd name="connsiteY0" fmla="*/ 3483422 h 4154963"/>
              <a:gd name="connsiteX1" fmla="*/ 2796098 w 4921473"/>
              <a:gd name="connsiteY1" fmla="*/ 3483422 h 4154963"/>
              <a:gd name="connsiteX2" fmla="*/ 2796098 w 4921473"/>
              <a:gd name="connsiteY2" fmla="*/ 4154963 h 4154963"/>
              <a:gd name="connsiteX3" fmla="*/ 2132019 w 4921473"/>
              <a:gd name="connsiteY3" fmla="*/ 4154963 h 4154963"/>
              <a:gd name="connsiteX4" fmla="*/ 1427727 w 4921473"/>
              <a:gd name="connsiteY4" fmla="*/ 2801561 h 4154963"/>
              <a:gd name="connsiteX5" fmla="*/ 2078049 w 4921473"/>
              <a:gd name="connsiteY5" fmla="*/ 2801561 h 4154963"/>
              <a:gd name="connsiteX6" fmla="*/ 2078049 w 4921473"/>
              <a:gd name="connsiteY6" fmla="*/ 3463573 h 4154963"/>
              <a:gd name="connsiteX7" fmla="*/ 1427727 w 4921473"/>
              <a:gd name="connsiteY7" fmla="*/ 3463573 h 4154963"/>
              <a:gd name="connsiteX8" fmla="*/ 3556472 w 4921473"/>
              <a:gd name="connsiteY8" fmla="*/ 2086542 h 4154963"/>
              <a:gd name="connsiteX9" fmla="*/ 4224225 w 4921473"/>
              <a:gd name="connsiteY9" fmla="*/ 2086542 h 4154963"/>
              <a:gd name="connsiteX10" fmla="*/ 4224225 w 4921473"/>
              <a:gd name="connsiteY10" fmla="*/ 2744336 h 4154963"/>
              <a:gd name="connsiteX11" fmla="*/ 3556472 w 4921473"/>
              <a:gd name="connsiteY11" fmla="*/ 2744336 h 4154963"/>
              <a:gd name="connsiteX12" fmla="*/ 2124359 w 4921473"/>
              <a:gd name="connsiteY12" fmla="*/ 2086542 h 4154963"/>
              <a:gd name="connsiteX13" fmla="*/ 2792112 w 4921473"/>
              <a:gd name="connsiteY13" fmla="*/ 2086542 h 4154963"/>
              <a:gd name="connsiteX14" fmla="*/ 3510162 w 4921473"/>
              <a:gd name="connsiteY14" fmla="*/ 2086542 h 4154963"/>
              <a:gd name="connsiteX15" fmla="*/ 3510162 w 4921473"/>
              <a:gd name="connsiteY15" fmla="*/ 2845120 h 4154963"/>
              <a:gd name="connsiteX16" fmla="*/ 3508423 w 4921473"/>
              <a:gd name="connsiteY16" fmla="*/ 2845120 h 4154963"/>
              <a:gd name="connsiteX17" fmla="*/ 3508423 w 4921473"/>
              <a:gd name="connsiteY17" fmla="*/ 3442112 h 4154963"/>
              <a:gd name="connsiteX18" fmla="*/ 2128032 w 4921473"/>
              <a:gd name="connsiteY18" fmla="*/ 3442112 h 4154963"/>
              <a:gd name="connsiteX19" fmla="*/ 2128032 w 4921473"/>
              <a:gd name="connsiteY19" fmla="*/ 2785541 h 4154963"/>
              <a:gd name="connsiteX20" fmla="*/ 2124359 w 4921473"/>
              <a:gd name="connsiteY20" fmla="*/ 2785541 h 4154963"/>
              <a:gd name="connsiteX21" fmla="*/ 686466 w 4921473"/>
              <a:gd name="connsiteY21" fmla="*/ 1377147 h 4154963"/>
              <a:gd name="connsiteX22" fmla="*/ 2078049 w 4921473"/>
              <a:gd name="connsiteY22" fmla="*/ 1377147 h 4154963"/>
              <a:gd name="connsiteX23" fmla="*/ 2078049 w 4921473"/>
              <a:gd name="connsiteY23" fmla="*/ 2757537 h 4154963"/>
              <a:gd name="connsiteX24" fmla="*/ 686466 w 4921473"/>
              <a:gd name="connsiteY24" fmla="*/ 2757537 h 4154963"/>
              <a:gd name="connsiteX25" fmla="*/ 1 w 4921473"/>
              <a:gd name="connsiteY25" fmla="*/ 1373614 h 4154963"/>
              <a:gd name="connsiteX26" fmla="*/ 652889 w 4921473"/>
              <a:gd name="connsiteY26" fmla="*/ 1373614 h 4154963"/>
              <a:gd name="connsiteX27" fmla="*/ 652889 w 4921473"/>
              <a:gd name="connsiteY27" fmla="*/ 2045230 h 4154963"/>
              <a:gd name="connsiteX28" fmla="*/ 1 w 4921473"/>
              <a:gd name="connsiteY28" fmla="*/ 2045230 h 4154963"/>
              <a:gd name="connsiteX29" fmla="*/ 2123130 w 4921473"/>
              <a:gd name="connsiteY29" fmla="*/ 682259 h 4154963"/>
              <a:gd name="connsiteX30" fmla="*/ 2790883 w 4921473"/>
              <a:gd name="connsiteY30" fmla="*/ 682259 h 4154963"/>
              <a:gd name="connsiteX31" fmla="*/ 2790883 w 4921473"/>
              <a:gd name="connsiteY31" fmla="*/ 1370536 h 4154963"/>
              <a:gd name="connsiteX32" fmla="*/ 2794979 w 4921473"/>
              <a:gd name="connsiteY32" fmla="*/ 1370536 h 4154963"/>
              <a:gd name="connsiteX33" fmla="*/ 2794979 w 4921473"/>
              <a:gd name="connsiteY33" fmla="*/ 2042152 h 4154963"/>
              <a:gd name="connsiteX34" fmla="*/ 2119034 w 4921473"/>
              <a:gd name="connsiteY34" fmla="*/ 2042152 h 4154963"/>
              <a:gd name="connsiteX35" fmla="*/ 2119034 w 4921473"/>
              <a:gd name="connsiteY35" fmla="*/ 1370536 h 4154963"/>
              <a:gd name="connsiteX36" fmla="*/ 2123130 w 4921473"/>
              <a:gd name="connsiteY36" fmla="*/ 1370536 h 4154963"/>
              <a:gd name="connsiteX37" fmla="*/ 2835964 w 4921473"/>
              <a:gd name="connsiteY37" fmla="*/ 1 h 4154963"/>
              <a:gd name="connsiteX38" fmla="*/ 4216355 w 4921473"/>
              <a:gd name="connsiteY38" fmla="*/ 1 h 4154963"/>
              <a:gd name="connsiteX39" fmla="*/ 4216355 w 4921473"/>
              <a:gd name="connsiteY39" fmla="*/ 682258 h 4154963"/>
              <a:gd name="connsiteX40" fmla="*/ 4921473 w 4921473"/>
              <a:gd name="connsiteY40" fmla="*/ 682258 h 4154963"/>
              <a:gd name="connsiteX41" fmla="*/ 4921473 w 4921473"/>
              <a:gd name="connsiteY41" fmla="*/ 2045230 h 4154963"/>
              <a:gd name="connsiteX42" fmla="*/ 4216355 w 4921473"/>
              <a:gd name="connsiteY42" fmla="*/ 2045230 h 4154963"/>
              <a:gd name="connsiteX43" fmla="*/ 3541082 w 4921473"/>
              <a:gd name="connsiteY43" fmla="*/ 2045230 h 4154963"/>
              <a:gd name="connsiteX44" fmla="*/ 2835964 w 4921473"/>
              <a:gd name="connsiteY44" fmla="*/ 2045230 h 4154963"/>
              <a:gd name="connsiteX45" fmla="*/ 689754 w 4921473"/>
              <a:gd name="connsiteY45" fmla="*/ 0 h 4154963"/>
              <a:gd name="connsiteX46" fmla="*/ 1421146 w 4921473"/>
              <a:gd name="connsiteY46" fmla="*/ 0 h 4154963"/>
              <a:gd name="connsiteX47" fmla="*/ 1576973 w 4921473"/>
              <a:gd name="connsiteY47" fmla="*/ 0 h 4154963"/>
              <a:gd name="connsiteX48" fmla="*/ 2078048 w 4921473"/>
              <a:gd name="connsiteY48" fmla="*/ 0 h 4154963"/>
              <a:gd name="connsiteX49" fmla="*/ 2078048 w 4921473"/>
              <a:gd name="connsiteY49" fmla="*/ 1327683 h 4154963"/>
              <a:gd name="connsiteX50" fmla="*/ 1427726 w 4921473"/>
              <a:gd name="connsiteY50" fmla="*/ 1327683 h 4154963"/>
              <a:gd name="connsiteX51" fmla="*/ 1421146 w 4921473"/>
              <a:gd name="connsiteY51" fmla="*/ 1327683 h 4154963"/>
              <a:gd name="connsiteX52" fmla="*/ 0 w 4921473"/>
              <a:gd name="connsiteY52" fmla="*/ 1327683 h 4154963"/>
              <a:gd name="connsiteX53" fmla="*/ 0 w 4921473"/>
              <a:gd name="connsiteY53" fmla="*/ 682257 h 4154963"/>
              <a:gd name="connsiteX54" fmla="*/ 689754 w 4921473"/>
              <a:gd name="connsiteY54" fmla="*/ 682257 h 41549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4921473" h="4154963">
                <a:moveTo>
                  <a:pt x="2132019" y="3483422"/>
                </a:moveTo>
                <a:lnTo>
                  <a:pt x="2796098" y="3483422"/>
                </a:lnTo>
                <a:lnTo>
                  <a:pt x="2796098" y="4154963"/>
                </a:lnTo>
                <a:lnTo>
                  <a:pt x="2132019" y="4154963"/>
                </a:lnTo>
                <a:close/>
                <a:moveTo>
                  <a:pt x="1427727" y="2801561"/>
                </a:moveTo>
                <a:lnTo>
                  <a:pt x="2078049" y="2801561"/>
                </a:lnTo>
                <a:lnTo>
                  <a:pt x="2078049" y="3463573"/>
                </a:lnTo>
                <a:lnTo>
                  <a:pt x="1427727" y="3463573"/>
                </a:lnTo>
                <a:close/>
                <a:moveTo>
                  <a:pt x="3556472" y="2086542"/>
                </a:moveTo>
                <a:lnTo>
                  <a:pt x="4224225" y="2086542"/>
                </a:lnTo>
                <a:lnTo>
                  <a:pt x="4224225" y="2744336"/>
                </a:lnTo>
                <a:lnTo>
                  <a:pt x="3556472" y="2744336"/>
                </a:lnTo>
                <a:close/>
                <a:moveTo>
                  <a:pt x="2124359" y="2086542"/>
                </a:moveTo>
                <a:lnTo>
                  <a:pt x="2792112" y="2086542"/>
                </a:lnTo>
                <a:lnTo>
                  <a:pt x="3510162" y="2086542"/>
                </a:lnTo>
                <a:lnTo>
                  <a:pt x="3510162" y="2845120"/>
                </a:lnTo>
                <a:lnTo>
                  <a:pt x="3508423" y="2845120"/>
                </a:lnTo>
                <a:lnTo>
                  <a:pt x="3508423" y="3442112"/>
                </a:lnTo>
                <a:lnTo>
                  <a:pt x="2128032" y="3442112"/>
                </a:lnTo>
                <a:lnTo>
                  <a:pt x="2128032" y="2785541"/>
                </a:lnTo>
                <a:lnTo>
                  <a:pt x="2124359" y="2785541"/>
                </a:lnTo>
                <a:close/>
                <a:moveTo>
                  <a:pt x="686466" y="1377147"/>
                </a:moveTo>
                <a:lnTo>
                  <a:pt x="2078049" y="1377147"/>
                </a:lnTo>
                <a:lnTo>
                  <a:pt x="2078049" y="2757537"/>
                </a:lnTo>
                <a:lnTo>
                  <a:pt x="686466" y="2757537"/>
                </a:lnTo>
                <a:close/>
                <a:moveTo>
                  <a:pt x="1" y="1373614"/>
                </a:moveTo>
                <a:lnTo>
                  <a:pt x="652889" y="1373614"/>
                </a:lnTo>
                <a:lnTo>
                  <a:pt x="652889" y="2045230"/>
                </a:lnTo>
                <a:lnTo>
                  <a:pt x="1" y="2045230"/>
                </a:lnTo>
                <a:close/>
                <a:moveTo>
                  <a:pt x="2123130" y="682259"/>
                </a:moveTo>
                <a:lnTo>
                  <a:pt x="2790883" y="682259"/>
                </a:lnTo>
                <a:lnTo>
                  <a:pt x="2790883" y="1370536"/>
                </a:lnTo>
                <a:lnTo>
                  <a:pt x="2794979" y="1370536"/>
                </a:lnTo>
                <a:lnTo>
                  <a:pt x="2794979" y="2042152"/>
                </a:lnTo>
                <a:lnTo>
                  <a:pt x="2119034" y="2042152"/>
                </a:lnTo>
                <a:lnTo>
                  <a:pt x="2119034" y="1370536"/>
                </a:lnTo>
                <a:lnTo>
                  <a:pt x="2123130" y="1370536"/>
                </a:lnTo>
                <a:close/>
                <a:moveTo>
                  <a:pt x="2835964" y="1"/>
                </a:moveTo>
                <a:lnTo>
                  <a:pt x="4216355" y="1"/>
                </a:lnTo>
                <a:lnTo>
                  <a:pt x="4216355" y="682258"/>
                </a:lnTo>
                <a:lnTo>
                  <a:pt x="4921473" y="682258"/>
                </a:lnTo>
                <a:lnTo>
                  <a:pt x="4921473" y="2045230"/>
                </a:lnTo>
                <a:lnTo>
                  <a:pt x="4216355" y="2045230"/>
                </a:lnTo>
                <a:lnTo>
                  <a:pt x="3541082" y="2045230"/>
                </a:lnTo>
                <a:lnTo>
                  <a:pt x="2835964" y="2045230"/>
                </a:lnTo>
                <a:close/>
                <a:moveTo>
                  <a:pt x="689754" y="0"/>
                </a:moveTo>
                <a:lnTo>
                  <a:pt x="1421146" y="0"/>
                </a:lnTo>
                <a:lnTo>
                  <a:pt x="1576973" y="0"/>
                </a:lnTo>
                <a:lnTo>
                  <a:pt x="2078048" y="0"/>
                </a:lnTo>
                <a:lnTo>
                  <a:pt x="2078048" y="1327683"/>
                </a:lnTo>
                <a:lnTo>
                  <a:pt x="1427726" y="1327683"/>
                </a:lnTo>
                <a:lnTo>
                  <a:pt x="1421146" y="1327683"/>
                </a:lnTo>
                <a:lnTo>
                  <a:pt x="0" y="1327683"/>
                </a:lnTo>
                <a:lnTo>
                  <a:pt x="0" y="682257"/>
                </a:lnTo>
                <a:lnTo>
                  <a:pt x="689754" y="682257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zh-CN" altLang="en-US" noProof="0"/>
          </a:p>
        </p:txBody>
      </p:sp>
    </p:spTree>
    <p:extLst>
      <p:ext uri="{BB962C8B-B14F-4D97-AF65-F5344CB8AC3E}">
        <p14:creationId xmlns:p14="http://schemas.microsoft.com/office/powerpoint/2010/main" val="3276552222"/>
      </p:ext>
    </p:extLst>
  </p:cSld>
  <p:clrMapOvr>
    <a:masterClrMapping/>
  </p:clrMapOvr>
</p:sldLayout>
</file>

<file path=ppt/slideLayouts/slideLayout4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图片占位符 7"/>
          <p:cNvSpPr>
            <a:spLocks noGrp="1"/>
          </p:cNvSpPr>
          <p:nvPr>
            <p:ph type="pic" sz="quarter" idx="10"/>
          </p:nvPr>
        </p:nvSpPr>
        <p:spPr>
          <a:xfrm>
            <a:off x="1644787" y="1840521"/>
            <a:ext cx="2240221" cy="2330857"/>
          </a:xfrm>
          <a:custGeom>
            <a:avLst/>
            <a:gdLst>
              <a:gd name="connsiteX0" fmla="*/ 251798 w 2240221"/>
              <a:gd name="connsiteY0" fmla="*/ 0 h 2330857"/>
              <a:gd name="connsiteX1" fmla="*/ 2240221 w 2240221"/>
              <a:gd name="connsiteY1" fmla="*/ 239393 h 2330857"/>
              <a:gd name="connsiteX2" fmla="*/ 1988423 w 2240221"/>
              <a:gd name="connsiteY2" fmla="*/ 2330857 h 2330857"/>
              <a:gd name="connsiteX3" fmla="*/ 0 w 2240221"/>
              <a:gd name="connsiteY3" fmla="*/ 2091464 h 2330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40221" h="2330857">
                <a:moveTo>
                  <a:pt x="251798" y="0"/>
                </a:moveTo>
                <a:lnTo>
                  <a:pt x="2240221" y="239393"/>
                </a:lnTo>
                <a:lnTo>
                  <a:pt x="1988423" y="2330857"/>
                </a:lnTo>
                <a:lnTo>
                  <a:pt x="0" y="2091464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zh-CN" altLang="en-US" noProof="0"/>
          </a:p>
        </p:txBody>
      </p:sp>
      <p:sp>
        <p:nvSpPr>
          <p:cNvPr id="9" name="图片占位符 8"/>
          <p:cNvSpPr>
            <a:spLocks noGrp="1"/>
          </p:cNvSpPr>
          <p:nvPr>
            <p:ph type="pic" sz="quarter" idx="11"/>
          </p:nvPr>
        </p:nvSpPr>
        <p:spPr>
          <a:xfrm>
            <a:off x="6610487" y="1840521"/>
            <a:ext cx="2240221" cy="2330857"/>
          </a:xfrm>
          <a:custGeom>
            <a:avLst/>
            <a:gdLst>
              <a:gd name="connsiteX0" fmla="*/ 251798 w 2240221"/>
              <a:gd name="connsiteY0" fmla="*/ 0 h 2330857"/>
              <a:gd name="connsiteX1" fmla="*/ 2240221 w 2240221"/>
              <a:gd name="connsiteY1" fmla="*/ 239393 h 2330857"/>
              <a:gd name="connsiteX2" fmla="*/ 1988423 w 2240221"/>
              <a:gd name="connsiteY2" fmla="*/ 2330857 h 2330857"/>
              <a:gd name="connsiteX3" fmla="*/ 0 w 2240221"/>
              <a:gd name="connsiteY3" fmla="*/ 2091464 h 2330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40221" h="2330857">
                <a:moveTo>
                  <a:pt x="251798" y="0"/>
                </a:moveTo>
                <a:lnTo>
                  <a:pt x="2240221" y="239393"/>
                </a:lnTo>
                <a:lnTo>
                  <a:pt x="1988423" y="2330857"/>
                </a:lnTo>
                <a:lnTo>
                  <a:pt x="0" y="2091464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zh-CN" altLang="en-US" noProof="0"/>
          </a:p>
        </p:txBody>
      </p:sp>
    </p:spTree>
    <p:extLst>
      <p:ext uri="{BB962C8B-B14F-4D97-AF65-F5344CB8AC3E}">
        <p14:creationId xmlns:p14="http://schemas.microsoft.com/office/powerpoint/2010/main" val="1286884409"/>
      </p:ext>
    </p:extLst>
  </p:cSld>
  <p:clrMapOvr>
    <a:masterClrMapping/>
  </p:clrMapOvr>
</p:sldLayout>
</file>

<file path=ppt/slideLayouts/slideLayout4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图片占位符 11"/>
          <p:cNvSpPr>
            <a:spLocks noGrp="1"/>
          </p:cNvSpPr>
          <p:nvPr>
            <p:ph type="pic" sz="quarter" idx="10"/>
          </p:nvPr>
        </p:nvSpPr>
        <p:spPr>
          <a:xfrm>
            <a:off x="5767387" y="1886744"/>
            <a:ext cx="4869099" cy="3459956"/>
          </a:xfrm>
          <a:custGeom>
            <a:avLst/>
            <a:gdLst>
              <a:gd name="connsiteX0" fmla="*/ 2473924 w 4869098"/>
              <a:gd name="connsiteY0" fmla="*/ 2213541 h 3459956"/>
              <a:gd name="connsiteX1" fmla="*/ 4869098 w 4869098"/>
              <a:gd name="connsiteY1" fmla="*/ 2456172 h 3459956"/>
              <a:gd name="connsiteX2" fmla="*/ 4869098 w 4869098"/>
              <a:gd name="connsiteY2" fmla="*/ 3459956 h 3459956"/>
              <a:gd name="connsiteX3" fmla="*/ 2473924 w 4869098"/>
              <a:gd name="connsiteY3" fmla="*/ 3453172 h 3459956"/>
              <a:gd name="connsiteX4" fmla="*/ 2473924 w 4869098"/>
              <a:gd name="connsiteY4" fmla="*/ 2213541 h 3459956"/>
              <a:gd name="connsiteX5" fmla="*/ 2398636 w 4869098"/>
              <a:gd name="connsiteY5" fmla="*/ 2213541 h 3459956"/>
              <a:gd name="connsiteX6" fmla="*/ 2398636 w 4869098"/>
              <a:gd name="connsiteY6" fmla="*/ 3453172 h 3459956"/>
              <a:gd name="connsiteX7" fmla="*/ 3462 w 4869098"/>
              <a:gd name="connsiteY7" fmla="*/ 3459956 h 3459956"/>
              <a:gd name="connsiteX8" fmla="*/ 3462 w 4869098"/>
              <a:gd name="connsiteY8" fmla="*/ 2456172 h 3459956"/>
              <a:gd name="connsiteX9" fmla="*/ 4869098 w 4869098"/>
              <a:gd name="connsiteY9" fmla="*/ 1030600 h 3459956"/>
              <a:gd name="connsiteX10" fmla="*/ 4869098 w 4869098"/>
              <a:gd name="connsiteY10" fmla="*/ 2410890 h 3459956"/>
              <a:gd name="connsiteX11" fmla="*/ 2472425 w 4869098"/>
              <a:gd name="connsiteY11" fmla="*/ 2162533 h 3459956"/>
              <a:gd name="connsiteX12" fmla="*/ 2469749 w 4869098"/>
              <a:gd name="connsiteY12" fmla="*/ 1267319 h 3459956"/>
              <a:gd name="connsiteX13" fmla="*/ 0 w 4869098"/>
              <a:gd name="connsiteY13" fmla="*/ 1030600 h 3459956"/>
              <a:gd name="connsiteX14" fmla="*/ 2399349 w 4869098"/>
              <a:gd name="connsiteY14" fmla="*/ 1267319 h 3459956"/>
              <a:gd name="connsiteX15" fmla="*/ 2396673 w 4869098"/>
              <a:gd name="connsiteY15" fmla="*/ 2162533 h 3459956"/>
              <a:gd name="connsiteX16" fmla="*/ 0 w 4869098"/>
              <a:gd name="connsiteY16" fmla="*/ 2410890 h 3459956"/>
              <a:gd name="connsiteX17" fmla="*/ 0 w 4869098"/>
              <a:gd name="connsiteY17" fmla="*/ 0 h 3459956"/>
              <a:gd name="connsiteX18" fmla="*/ 4869098 w 4869098"/>
              <a:gd name="connsiteY18" fmla="*/ 0 h 3459956"/>
              <a:gd name="connsiteX19" fmla="*/ 4869098 w 4869098"/>
              <a:gd name="connsiteY19" fmla="*/ 980164 h 3459956"/>
              <a:gd name="connsiteX20" fmla="*/ 2423170 w 4869098"/>
              <a:gd name="connsiteY20" fmla="*/ 1221025 h 3459956"/>
              <a:gd name="connsiteX21" fmla="*/ 0 w 4869098"/>
              <a:gd name="connsiteY21" fmla="*/ 979523 h 3459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869098" h="3459956">
                <a:moveTo>
                  <a:pt x="2473924" y="2213541"/>
                </a:moveTo>
                <a:lnTo>
                  <a:pt x="4869098" y="2456172"/>
                </a:lnTo>
                <a:lnTo>
                  <a:pt x="4869098" y="3459956"/>
                </a:lnTo>
                <a:lnTo>
                  <a:pt x="2473924" y="3453172"/>
                </a:lnTo>
                <a:cubicBezTo>
                  <a:pt x="2476395" y="3046117"/>
                  <a:pt x="2471453" y="2620596"/>
                  <a:pt x="2473924" y="2213541"/>
                </a:cubicBezTo>
                <a:close/>
                <a:moveTo>
                  <a:pt x="2398636" y="2213541"/>
                </a:moveTo>
                <a:cubicBezTo>
                  <a:pt x="2401108" y="2620596"/>
                  <a:pt x="2396165" y="3046117"/>
                  <a:pt x="2398636" y="3453172"/>
                </a:cubicBezTo>
                <a:lnTo>
                  <a:pt x="3462" y="3459956"/>
                </a:lnTo>
                <a:lnTo>
                  <a:pt x="3462" y="2456172"/>
                </a:lnTo>
                <a:close/>
                <a:moveTo>
                  <a:pt x="4869098" y="1030600"/>
                </a:moveTo>
                <a:lnTo>
                  <a:pt x="4869098" y="2410890"/>
                </a:lnTo>
                <a:lnTo>
                  <a:pt x="2472425" y="2162533"/>
                </a:lnTo>
                <a:cubicBezTo>
                  <a:pt x="2471533" y="1864128"/>
                  <a:pt x="2470641" y="1565723"/>
                  <a:pt x="2469749" y="1267319"/>
                </a:cubicBezTo>
                <a:close/>
                <a:moveTo>
                  <a:pt x="0" y="1030600"/>
                </a:moveTo>
                <a:lnTo>
                  <a:pt x="2399349" y="1267319"/>
                </a:lnTo>
                <a:cubicBezTo>
                  <a:pt x="2398457" y="1565723"/>
                  <a:pt x="2397565" y="1864128"/>
                  <a:pt x="2396673" y="2162533"/>
                </a:cubicBezTo>
                <a:lnTo>
                  <a:pt x="0" y="2410890"/>
                </a:lnTo>
                <a:close/>
                <a:moveTo>
                  <a:pt x="0" y="0"/>
                </a:moveTo>
                <a:lnTo>
                  <a:pt x="4869098" y="0"/>
                </a:lnTo>
                <a:lnTo>
                  <a:pt x="4869098" y="980164"/>
                </a:lnTo>
                <a:lnTo>
                  <a:pt x="2423170" y="1221025"/>
                </a:lnTo>
                <a:lnTo>
                  <a:pt x="0" y="979523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zh-CN" altLang="en-US" noProof="0"/>
          </a:p>
        </p:txBody>
      </p:sp>
    </p:spTree>
    <p:extLst>
      <p:ext uri="{BB962C8B-B14F-4D97-AF65-F5344CB8AC3E}">
        <p14:creationId xmlns:p14="http://schemas.microsoft.com/office/powerpoint/2010/main" val="2361027659"/>
      </p:ext>
    </p:extLst>
  </p:cSld>
  <p:clrMapOvr>
    <a:masterClrMapping/>
  </p:clrMapOvr>
</p:sldLayout>
</file>

<file path=ppt/slideLayouts/slideLayout47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350" smtClean="0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fld id="{AFD7E473-398A-4DFE-A0E4-B1F0F4F9CA61}" type="datetimeFigureOut">
              <a:rPr lang="zh-CN" altLang="en-US"/>
              <a:pPr>
                <a:defRPr/>
              </a:pPr>
              <a:t>2021/9/2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50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50" smtClean="0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fld id="{451182DC-0E43-49F4-A8C9-40463D44255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99531092"/>
      </p:ext>
    </p:extLst>
  </p:cSld>
  <p:clrMapOvr>
    <a:masterClrMapping/>
  </p:clrMapOvr>
</p:sldLayout>
</file>

<file path=ppt/slideLayouts/slideLayout4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0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2618849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图片占位符 7"/>
          <p:cNvSpPr>
            <a:spLocks noGrp="1"/>
          </p:cNvSpPr>
          <p:nvPr>
            <p:ph type="pic" sz="quarter" idx="10"/>
          </p:nvPr>
        </p:nvSpPr>
        <p:spPr>
          <a:xfrm>
            <a:off x="1644788" y="1840523"/>
            <a:ext cx="2240221" cy="2330857"/>
          </a:xfrm>
          <a:custGeom>
            <a:avLst/>
            <a:gdLst>
              <a:gd name="connsiteX0" fmla="*/ 251798 w 2240221"/>
              <a:gd name="connsiteY0" fmla="*/ 0 h 2330857"/>
              <a:gd name="connsiteX1" fmla="*/ 2240221 w 2240221"/>
              <a:gd name="connsiteY1" fmla="*/ 239393 h 2330857"/>
              <a:gd name="connsiteX2" fmla="*/ 1988423 w 2240221"/>
              <a:gd name="connsiteY2" fmla="*/ 2330857 h 2330857"/>
              <a:gd name="connsiteX3" fmla="*/ 0 w 2240221"/>
              <a:gd name="connsiteY3" fmla="*/ 2091464 h 2330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40221" h="2330857">
                <a:moveTo>
                  <a:pt x="251798" y="0"/>
                </a:moveTo>
                <a:lnTo>
                  <a:pt x="2240221" y="239393"/>
                </a:lnTo>
                <a:lnTo>
                  <a:pt x="1988423" y="2330857"/>
                </a:lnTo>
                <a:lnTo>
                  <a:pt x="0" y="2091464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zh-CN" altLang="en-US" noProof="0"/>
          </a:p>
        </p:txBody>
      </p:sp>
      <p:sp>
        <p:nvSpPr>
          <p:cNvPr id="9" name="图片占位符 8"/>
          <p:cNvSpPr>
            <a:spLocks noGrp="1"/>
          </p:cNvSpPr>
          <p:nvPr>
            <p:ph type="pic" sz="quarter" idx="11"/>
          </p:nvPr>
        </p:nvSpPr>
        <p:spPr>
          <a:xfrm>
            <a:off x="6610488" y="1840523"/>
            <a:ext cx="2240221" cy="2330857"/>
          </a:xfrm>
          <a:custGeom>
            <a:avLst/>
            <a:gdLst>
              <a:gd name="connsiteX0" fmla="*/ 251798 w 2240221"/>
              <a:gd name="connsiteY0" fmla="*/ 0 h 2330857"/>
              <a:gd name="connsiteX1" fmla="*/ 2240221 w 2240221"/>
              <a:gd name="connsiteY1" fmla="*/ 239393 h 2330857"/>
              <a:gd name="connsiteX2" fmla="*/ 1988423 w 2240221"/>
              <a:gd name="connsiteY2" fmla="*/ 2330857 h 2330857"/>
              <a:gd name="connsiteX3" fmla="*/ 0 w 2240221"/>
              <a:gd name="connsiteY3" fmla="*/ 2091464 h 2330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40221" h="2330857">
                <a:moveTo>
                  <a:pt x="251798" y="0"/>
                </a:moveTo>
                <a:lnTo>
                  <a:pt x="2240221" y="239393"/>
                </a:lnTo>
                <a:lnTo>
                  <a:pt x="1988423" y="2330857"/>
                </a:lnTo>
                <a:lnTo>
                  <a:pt x="0" y="2091464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zh-CN" altLang="en-US" noProof="0"/>
          </a:p>
        </p:txBody>
      </p:sp>
    </p:spTree>
    <p:extLst>
      <p:ext uri="{BB962C8B-B14F-4D97-AF65-F5344CB8AC3E}">
        <p14:creationId xmlns:p14="http://schemas.microsoft.com/office/powerpoint/2010/main" val="3550015057"/>
      </p:ext>
    </p:extLst>
  </p:cSld>
  <p:clrMapOvr>
    <a:masterClrMapping/>
  </p:clrMapOvr>
</p:sldLayout>
</file>

<file path=ppt/slideLayouts/slideLayout48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350" smtClean="0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fld id="{9B1790CB-61C4-486C-9910-483BEF301E29}" type="datetimeFigureOut">
              <a:rPr lang="zh-CN" altLang="en-US"/>
              <a:pPr>
                <a:defRPr/>
              </a:pPr>
              <a:t>2021/9/2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50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50" smtClean="0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fld id="{D293BA14-1832-408A-B0C4-DCAF74A6AE5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35986545"/>
      </p:ext>
    </p:extLst>
  </p:cSld>
  <p:clrMapOvr>
    <a:masterClrMapping/>
  </p:clrMapOvr>
</p:sldLayout>
</file>

<file path=ppt/slideLayouts/slideLayout4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14697656"/>
      </p:ext>
    </p:extLst>
  </p:cSld>
  <p:clrMapOvr>
    <a:masterClrMapping/>
  </p:clrMapOvr>
</p:sldLayout>
</file>

<file path=ppt/slideLayouts/slideLayout48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350" smtClean="0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fld id="{25444DA1-BC56-437E-BACB-12980E4F64BC}" type="datetimeFigureOut">
              <a:rPr lang="zh-CN" altLang="en-US"/>
              <a:pPr>
                <a:defRPr/>
              </a:pPr>
              <a:t>2021/9/2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50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50" smtClean="0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fld id="{1DFA290C-F945-48BD-A17E-FDF459AB623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03262501"/>
      </p:ext>
    </p:extLst>
  </p:cSld>
  <p:clrMapOvr>
    <a:masterClrMapping/>
  </p:clrMapOvr>
</p:sldLayout>
</file>

<file path=ppt/slideLayouts/slideLayout4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2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05624620"/>
      </p:ext>
    </p:extLst>
  </p:cSld>
  <p:clrMapOvr>
    <a:masterClrMapping/>
  </p:clrMapOvr>
</p:sldLayout>
</file>

<file path=ppt/slideLayouts/slideLayout48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350" smtClean="0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fld id="{731AE815-1F01-4F2E-848C-2B06DDD06E9C}" type="datetimeFigureOut">
              <a:rPr lang="zh-CN" altLang="en-US"/>
              <a:pPr>
                <a:defRPr/>
              </a:pPr>
              <a:t>2021/9/2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50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50" smtClean="0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fld id="{9E2BCA8C-0EA2-45C6-A4DD-9340BBF17ED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13404199"/>
      </p:ext>
    </p:extLst>
  </p:cSld>
  <p:clrMapOvr>
    <a:masterClrMapping/>
  </p:clrMapOvr>
</p:sldLayout>
</file>

<file path=ppt/slideLayouts/slideLayout4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3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95847204"/>
      </p:ext>
    </p:extLst>
  </p:cSld>
  <p:clrMapOvr>
    <a:masterClrMapping/>
  </p:clrMapOvr>
</p:sldLayout>
</file>

<file path=ppt/slideLayouts/slideLayout48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350" smtClean="0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fld id="{1C21A483-6399-4232-A36A-1B63E841D603}" type="datetimeFigureOut">
              <a:rPr lang="zh-CN" altLang="en-US"/>
              <a:pPr>
                <a:defRPr/>
              </a:pPr>
              <a:t>2021/9/2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50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50" smtClean="0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fld id="{12ECFD8A-48E1-453B-9691-E2AC56BEAEA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3037834"/>
      </p:ext>
    </p:extLst>
  </p:cSld>
  <p:clrMapOvr>
    <a:masterClrMapping/>
  </p:clrMapOvr>
</p:sldLayout>
</file>

<file path=ppt/slideLayouts/slideLayout4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4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87057583"/>
      </p:ext>
    </p:extLst>
  </p:cSld>
  <p:clrMapOvr>
    <a:masterClrMapping/>
  </p:clrMapOvr>
</p:sldLayout>
</file>

<file path=ppt/slideLayouts/slideLayout48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350" smtClean="0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fld id="{99065DA4-83CF-4C71-B018-ED34FB8DCECD}" type="datetimeFigureOut">
              <a:rPr lang="zh-CN" altLang="en-US"/>
              <a:pPr>
                <a:defRPr/>
              </a:pPr>
              <a:t>2021/9/2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50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50" smtClean="0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fld id="{B1729043-A2A2-4240-9B72-34E6247114A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13828393"/>
      </p:ext>
    </p:extLst>
  </p:cSld>
  <p:clrMapOvr>
    <a:masterClrMapping/>
  </p:clrMapOvr>
</p:sldLayout>
</file>

<file path=ppt/slideLayouts/slideLayout48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350" smtClean="0">
                <a:solidFill>
                  <a:prstClr val="black">
                    <a:tint val="75000"/>
                  </a:prstClr>
                </a:solidFill>
                <a:latin typeface="Lato Light"/>
                <a:cs typeface="+mn-cs"/>
              </a:defRPr>
            </a:lvl1pPr>
          </a:lstStyle>
          <a:p>
            <a:pPr>
              <a:defRPr/>
            </a:pPr>
            <a:fld id="{9F17D434-5674-43C8-834B-3D62663D36CC}" type="datetimeFigureOut">
              <a:rPr lang="zh-CN" altLang="en-US"/>
              <a:pPr>
                <a:defRPr/>
              </a:pPr>
              <a:t>2021/9/2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50">
                <a:solidFill>
                  <a:prstClr val="black">
                    <a:tint val="75000"/>
                  </a:prstClr>
                </a:solidFill>
                <a:latin typeface="Lato Light"/>
                <a:cs typeface="+mn-cs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50" smtClean="0">
                <a:solidFill>
                  <a:prstClr val="black">
                    <a:tint val="75000"/>
                  </a:prstClr>
                </a:solidFill>
                <a:latin typeface="Lato Light"/>
                <a:cs typeface="+mn-cs"/>
              </a:defRPr>
            </a:lvl1pPr>
          </a:lstStyle>
          <a:p>
            <a:pPr>
              <a:defRPr/>
            </a:pPr>
            <a:fld id="{BCD97893-1BF7-45CE-8BA4-402F58F5DEE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563797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图片占位符 11"/>
          <p:cNvSpPr>
            <a:spLocks noGrp="1"/>
          </p:cNvSpPr>
          <p:nvPr>
            <p:ph type="pic" sz="quarter" idx="10"/>
          </p:nvPr>
        </p:nvSpPr>
        <p:spPr>
          <a:xfrm>
            <a:off x="5767388" y="1886745"/>
            <a:ext cx="4869099" cy="3459956"/>
          </a:xfrm>
          <a:custGeom>
            <a:avLst/>
            <a:gdLst>
              <a:gd name="connsiteX0" fmla="*/ 2473924 w 4869098"/>
              <a:gd name="connsiteY0" fmla="*/ 2213541 h 3459956"/>
              <a:gd name="connsiteX1" fmla="*/ 4869098 w 4869098"/>
              <a:gd name="connsiteY1" fmla="*/ 2456172 h 3459956"/>
              <a:gd name="connsiteX2" fmla="*/ 4869098 w 4869098"/>
              <a:gd name="connsiteY2" fmla="*/ 3459956 h 3459956"/>
              <a:gd name="connsiteX3" fmla="*/ 2473924 w 4869098"/>
              <a:gd name="connsiteY3" fmla="*/ 3453172 h 3459956"/>
              <a:gd name="connsiteX4" fmla="*/ 2473924 w 4869098"/>
              <a:gd name="connsiteY4" fmla="*/ 2213541 h 3459956"/>
              <a:gd name="connsiteX5" fmla="*/ 2398636 w 4869098"/>
              <a:gd name="connsiteY5" fmla="*/ 2213541 h 3459956"/>
              <a:gd name="connsiteX6" fmla="*/ 2398636 w 4869098"/>
              <a:gd name="connsiteY6" fmla="*/ 3453172 h 3459956"/>
              <a:gd name="connsiteX7" fmla="*/ 3462 w 4869098"/>
              <a:gd name="connsiteY7" fmla="*/ 3459956 h 3459956"/>
              <a:gd name="connsiteX8" fmla="*/ 3462 w 4869098"/>
              <a:gd name="connsiteY8" fmla="*/ 2456172 h 3459956"/>
              <a:gd name="connsiteX9" fmla="*/ 4869098 w 4869098"/>
              <a:gd name="connsiteY9" fmla="*/ 1030600 h 3459956"/>
              <a:gd name="connsiteX10" fmla="*/ 4869098 w 4869098"/>
              <a:gd name="connsiteY10" fmla="*/ 2410890 h 3459956"/>
              <a:gd name="connsiteX11" fmla="*/ 2472425 w 4869098"/>
              <a:gd name="connsiteY11" fmla="*/ 2162533 h 3459956"/>
              <a:gd name="connsiteX12" fmla="*/ 2469749 w 4869098"/>
              <a:gd name="connsiteY12" fmla="*/ 1267319 h 3459956"/>
              <a:gd name="connsiteX13" fmla="*/ 0 w 4869098"/>
              <a:gd name="connsiteY13" fmla="*/ 1030600 h 3459956"/>
              <a:gd name="connsiteX14" fmla="*/ 2399349 w 4869098"/>
              <a:gd name="connsiteY14" fmla="*/ 1267319 h 3459956"/>
              <a:gd name="connsiteX15" fmla="*/ 2396673 w 4869098"/>
              <a:gd name="connsiteY15" fmla="*/ 2162533 h 3459956"/>
              <a:gd name="connsiteX16" fmla="*/ 0 w 4869098"/>
              <a:gd name="connsiteY16" fmla="*/ 2410890 h 3459956"/>
              <a:gd name="connsiteX17" fmla="*/ 0 w 4869098"/>
              <a:gd name="connsiteY17" fmla="*/ 0 h 3459956"/>
              <a:gd name="connsiteX18" fmla="*/ 4869098 w 4869098"/>
              <a:gd name="connsiteY18" fmla="*/ 0 h 3459956"/>
              <a:gd name="connsiteX19" fmla="*/ 4869098 w 4869098"/>
              <a:gd name="connsiteY19" fmla="*/ 980164 h 3459956"/>
              <a:gd name="connsiteX20" fmla="*/ 2423170 w 4869098"/>
              <a:gd name="connsiteY20" fmla="*/ 1221025 h 3459956"/>
              <a:gd name="connsiteX21" fmla="*/ 0 w 4869098"/>
              <a:gd name="connsiteY21" fmla="*/ 979523 h 3459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869098" h="3459956">
                <a:moveTo>
                  <a:pt x="2473924" y="2213541"/>
                </a:moveTo>
                <a:lnTo>
                  <a:pt x="4869098" y="2456172"/>
                </a:lnTo>
                <a:lnTo>
                  <a:pt x="4869098" y="3459956"/>
                </a:lnTo>
                <a:lnTo>
                  <a:pt x="2473924" y="3453172"/>
                </a:lnTo>
                <a:cubicBezTo>
                  <a:pt x="2476395" y="3046117"/>
                  <a:pt x="2471453" y="2620596"/>
                  <a:pt x="2473924" y="2213541"/>
                </a:cubicBezTo>
                <a:close/>
                <a:moveTo>
                  <a:pt x="2398636" y="2213541"/>
                </a:moveTo>
                <a:cubicBezTo>
                  <a:pt x="2401108" y="2620596"/>
                  <a:pt x="2396165" y="3046117"/>
                  <a:pt x="2398636" y="3453172"/>
                </a:cubicBezTo>
                <a:lnTo>
                  <a:pt x="3462" y="3459956"/>
                </a:lnTo>
                <a:lnTo>
                  <a:pt x="3462" y="2456172"/>
                </a:lnTo>
                <a:close/>
                <a:moveTo>
                  <a:pt x="4869098" y="1030600"/>
                </a:moveTo>
                <a:lnTo>
                  <a:pt x="4869098" y="2410890"/>
                </a:lnTo>
                <a:lnTo>
                  <a:pt x="2472425" y="2162533"/>
                </a:lnTo>
                <a:cubicBezTo>
                  <a:pt x="2471533" y="1864128"/>
                  <a:pt x="2470641" y="1565723"/>
                  <a:pt x="2469749" y="1267319"/>
                </a:cubicBezTo>
                <a:close/>
                <a:moveTo>
                  <a:pt x="0" y="1030600"/>
                </a:moveTo>
                <a:lnTo>
                  <a:pt x="2399349" y="1267319"/>
                </a:lnTo>
                <a:cubicBezTo>
                  <a:pt x="2398457" y="1565723"/>
                  <a:pt x="2397565" y="1864128"/>
                  <a:pt x="2396673" y="2162533"/>
                </a:cubicBezTo>
                <a:lnTo>
                  <a:pt x="0" y="2410890"/>
                </a:lnTo>
                <a:close/>
                <a:moveTo>
                  <a:pt x="0" y="0"/>
                </a:moveTo>
                <a:lnTo>
                  <a:pt x="4869098" y="0"/>
                </a:lnTo>
                <a:lnTo>
                  <a:pt x="4869098" y="980164"/>
                </a:lnTo>
                <a:lnTo>
                  <a:pt x="2423170" y="1221025"/>
                </a:lnTo>
                <a:lnTo>
                  <a:pt x="0" y="979523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zh-CN" altLang="en-US" noProof="0"/>
          </a:p>
        </p:txBody>
      </p:sp>
    </p:spTree>
    <p:extLst>
      <p:ext uri="{BB962C8B-B14F-4D97-AF65-F5344CB8AC3E}">
        <p14:creationId xmlns:p14="http://schemas.microsoft.com/office/powerpoint/2010/main" val="1137097930"/>
      </p:ext>
    </p:extLst>
  </p:cSld>
  <p:clrMapOvr>
    <a:masterClrMapping/>
  </p:clrMapOvr>
</p:sldLayout>
</file>

<file path=ppt/slideLayouts/slideLayout4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4950" y="0"/>
            <a:ext cx="126619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5199404"/>
      </p:ext>
    </p:extLst>
  </p:cSld>
  <p:clrMapOvr>
    <a:masterClrMapping/>
  </p:clrMapOvr>
</p:sldLayout>
</file>

<file path=ppt/slideLayouts/slideLayout4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4950" y="0"/>
            <a:ext cx="12700000" cy="687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2257603"/>
      </p:ext>
    </p:extLst>
  </p:cSld>
  <p:clrMapOvr>
    <a:masterClrMapping/>
  </p:clrMapOvr>
</p:sldLayout>
</file>

<file path=ppt/slideLayouts/slideLayout4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74738" y="-455613"/>
            <a:ext cx="14293851" cy="774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5590507"/>
      </p:ext>
    </p:extLst>
  </p:cSld>
  <p:clrMapOvr>
    <a:masterClrMapping/>
  </p:clrMapOvr>
</p:sldLayout>
</file>

<file path=ppt/slideLayouts/slideLayout49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350" smtClean="0">
                <a:solidFill>
                  <a:prstClr val="black">
                    <a:tint val="75000"/>
                  </a:prstClr>
                </a:solidFill>
                <a:latin typeface="Lato Light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D4D2DC2-BD19-4482-BB64-CDD2A8219E04}" type="datetimeFigureOut">
              <a:rPr lang="zh-CN" altLang="en-US"/>
              <a:pPr>
                <a:defRPr/>
              </a:pPr>
              <a:t>2021/9/2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50">
                <a:solidFill>
                  <a:prstClr val="black">
                    <a:tint val="75000"/>
                  </a:prstClr>
                </a:solidFill>
                <a:latin typeface="Lato Light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50" smtClean="0">
                <a:solidFill>
                  <a:prstClr val="black">
                    <a:tint val="75000"/>
                  </a:prstClr>
                </a:solidFill>
                <a:latin typeface="Lato Light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CB1D224E-4F6C-42FE-A61A-E10C820B83A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87016712"/>
      </p:ext>
    </p:extLst>
  </p:cSld>
  <p:clrMapOvr>
    <a:masterClrMapping/>
  </p:clrMapOvr>
</p:sldLayout>
</file>

<file path=ppt/slideLayouts/slideLayout49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350" smtClean="0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fld id="{0693481E-FB43-4F8A-9E29-EFF39CF55F28}" type="datetimeFigureOut">
              <a:rPr lang="zh-CN" altLang="en-US"/>
              <a:pPr>
                <a:defRPr/>
              </a:pPr>
              <a:t>2021/9/2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50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50" smtClean="0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fld id="{2C0023E5-E67B-42E8-934F-8225EB7A67D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03454578"/>
      </p:ext>
    </p:extLst>
  </p:cSld>
  <p:clrMapOvr>
    <a:masterClrMapping/>
  </p:clrMapOvr>
</p:sldLayout>
</file>

<file path=ppt/slideLayouts/slideLayout49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9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01269234"/>
      </p:ext>
    </p:extLst>
  </p:cSld>
  <p:clrMapOvr>
    <a:masterClrMapping/>
  </p:clrMapOvr>
  <p:transition spd="slow" advClick="0" advTm="0">
    <p:random/>
  </p:transition>
</p:sldLayout>
</file>

<file path=ppt/slideLayouts/slideLayout49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350" smtClean="0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fld id="{2ABA0AC4-8295-4BBD-9065-64C8636E53F8}" type="datetimeFigureOut">
              <a:rPr lang="zh-CN" altLang="en-US"/>
              <a:pPr>
                <a:defRPr/>
              </a:pPr>
              <a:t>2021/9/2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50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50" smtClean="0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fld id="{1EA787EF-9FB3-4A56-A5DE-E009B3138C0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03988828"/>
      </p:ext>
    </p:extLst>
  </p:cSld>
  <p:clrMapOvr>
    <a:masterClrMapping/>
  </p:clrMapOvr>
</p:sldLayout>
</file>

<file path=ppt/slideLayouts/slideLayout4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9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30180588"/>
      </p:ext>
    </p:extLst>
  </p:cSld>
  <p:clrMapOvr>
    <a:masterClrMapping/>
  </p:clrMapOvr>
</p:sldLayout>
</file>

<file path=ppt/slideLayouts/slideLayout4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图片占位符 7"/>
          <p:cNvSpPr>
            <a:spLocks noGrp="1"/>
          </p:cNvSpPr>
          <p:nvPr>
            <p:ph type="pic" sz="quarter" idx="10"/>
          </p:nvPr>
        </p:nvSpPr>
        <p:spPr>
          <a:xfrm>
            <a:off x="1536701" y="2055813"/>
            <a:ext cx="3357563" cy="1733550"/>
          </a:xfrm>
          <a:custGeom>
            <a:avLst/>
            <a:gdLst>
              <a:gd name="connsiteX0" fmla="*/ 0 w 3357563"/>
              <a:gd name="connsiteY0" fmla="*/ 0 h 1733550"/>
              <a:gd name="connsiteX1" fmla="*/ 3357563 w 3357563"/>
              <a:gd name="connsiteY1" fmla="*/ 0 h 1733550"/>
              <a:gd name="connsiteX2" fmla="*/ 3357563 w 3357563"/>
              <a:gd name="connsiteY2" fmla="*/ 1733550 h 1733550"/>
              <a:gd name="connsiteX3" fmla="*/ 0 w 3357563"/>
              <a:gd name="connsiteY3" fmla="*/ 1733550 h 1733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57563" h="1733550">
                <a:moveTo>
                  <a:pt x="0" y="0"/>
                </a:moveTo>
                <a:lnTo>
                  <a:pt x="3357563" y="0"/>
                </a:lnTo>
                <a:lnTo>
                  <a:pt x="3357563" y="1733550"/>
                </a:lnTo>
                <a:lnTo>
                  <a:pt x="0" y="1733550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zh-CN" altLang="en-US" noProof="0"/>
          </a:p>
        </p:txBody>
      </p:sp>
      <p:sp>
        <p:nvSpPr>
          <p:cNvPr id="9" name="图片占位符 8"/>
          <p:cNvSpPr>
            <a:spLocks noGrp="1"/>
          </p:cNvSpPr>
          <p:nvPr>
            <p:ph type="pic" sz="quarter" idx="11"/>
          </p:nvPr>
        </p:nvSpPr>
        <p:spPr>
          <a:xfrm>
            <a:off x="1536701" y="4005266"/>
            <a:ext cx="3357563" cy="1643063"/>
          </a:xfrm>
          <a:custGeom>
            <a:avLst/>
            <a:gdLst>
              <a:gd name="connsiteX0" fmla="*/ 0 w 3357563"/>
              <a:gd name="connsiteY0" fmla="*/ 0 h 1643063"/>
              <a:gd name="connsiteX1" fmla="*/ 3357563 w 3357563"/>
              <a:gd name="connsiteY1" fmla="*/ 0 h 1643063"/>
              <a:gd name="connsiteX2" fmla="*/ 3357563 w 3357563"/>
              <a:gd name="connsiteY2" fmla="*/ 1643063 h 1643063"/>
              <a:gd name="connsiteX3" fmla="*/ 0 w 3357563"/>
              <a:gd name="connsiteY3" fmla="*/ 1643063 h 16430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57563" h="1643063">
                <a:moveTo>
                  <a:pt x="0" y="0"/>
                </a:moveTo>
                <a:lnTo>
                  <a:pt x="3357563" y="0"/>
                </a:lnTo>
                <a:lnTo>
                  <a:pt x="3357563" y="1643063"/>
                </a:lnTo>
                <a:lnTo>
                  <a:pt x="0" y="1643063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zh-CN" altLang="en-US" noProof="0"/>
          </a:p>
        </p:txBody>
      </p:sp>
    </p:spTree>
    <p:extLst>
      <p:ext uri="{BB962C8B-B14F-4D97-AF65-F5344CB8AC3E}">
        <p14:creationId xmlns:p14="http://schemas.microsoft.com/office/powerpoint/2010/main" val="2853043944"/>
      </p:ext>
    </p:extLst>
  </p:cSld>
  <p:clrMapOvr>
    <a:masterClrMapping/>
  </p:clrMapOvr>
</p:sldLayout>
</file>

<file path=ppt/slideLayouts/slideLayout4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图片占位符 14"/>
          <p:cNvSpPr>
            <a:spLocks noGrp="1"/>
          </p:cNvSpPr>
          <p:nvPr>
            <p:ph type="pic" sz="quarter" idx="10"/>
          </p:nvPr>
        </p:nvSpPr>
        <p:spPr>
          <a:xfrm>
            <a:off x="2133482" y="2895600"/>
            <a:ext cx="7925036" cy="3097212"/>
          </a:xfrm>
          <a:custGeom>
            <a:avLst/>
            <a:gdLst>
              <a:gd name="connsiteX0" fmla="*/ 7183790 w 7925036"/>
              <a:gd name="connsiteY0" fmla="*/ 1616275 h 3097212"/>
              <a:gd name="connsiteX1" fmla="*/ 7925036 w 7925036"/>
              <a:gd name="connsiteY1" fmla="*/ 2356744 h 3097212"/>
              <a:gd name="connsiteX2" fmla="*/ 7183790 w 7925036"/>
              <a:gd name="connsiteY2" fmla="*/ 3097212 h 3097212"/>
              <a:gd name="connsiteX3" fmla="*/ 6442543 w 7925036"/>
              <a:gd name="connsiteY3" fmla="*/ 2356744 h 3097212"/>
              <a:gd name="connsiteX4" fmla="*/ 3942686 w 7925036"/>
              <a:gd name="connsiteY4" fmla="*/ 1616275 h 3097212"/>
              <a:gd name="connsiteX5" fmla="*/ 4683931 w 7925036"/>
              <a:gd name="connsiteY5" fmla="*/ 2356744 h 3097212"/>
              <a:gd name="connsiteX6" fmla="*/ 3942686 w 7925036"/>
              <a:gd name="connsiteY6" fmla="*/ 3097212 h 3097212"/>
              <a:gd name="connsiteX7" fmla="*/ 3201438 w 7925036"/>
              <a:gd name="connsiteY7" fmla="*/ 2356744 h 3097212"/>
              <a:gd name="connsiteX8" fmla="*/ 741248 w 7925036"/>
              <a:gd name="connsiteY8" fmla="*/ 1616275 h 3097212"/>
              <a:gd name="connsiteX9" fmla="*/ 1482494 w 7925036"/>
              <a:gd name="connsiteY9" fmla="*/ 2356744 h 3097212"/>
              <a:gd name="connsiteX10" fmla="*/ 741248 w 7925036"/>
              <a:gd name="connsiteY10" fmla="*/ 3097212 h 3097212"/>
              <a:gd name="connsiteX11" fmla="*/ 1 w 7925036"/>
              <a:gd name="connsiteY11" fmla="*/ 2356744 h 3097212"/>
              <a:gd name="connsiteX12" fmla="*/ 5537959 w 7925036"/>
              <a:gd name="connsiteY12" fmla="*/ 6223 h 3097212"/>
              <a:gd name="connsiteX13" fmla="*/ 7076454 w 7925036"/>
              <a:gd name="connsiteY13" fmla="*/ 1545496 h 3097212"/>
              <a:gd name="connsiteX14" fmla="*/ 5537959 w 7925036"/>
              <a:gd name="connsiteY14" fmla="*/ 3084768 h 3097212"/>
              <a:gd name="connsiteX15" fmla="*/ 3999465 w 7925036"/>
              <a:gd name="connsiteY15" fmla="*/ 1545496 h 3097212"/>
              <a:gd name="connsiteX16" fmla="*/ 2340410 w 7925036"/>
              <a:gd name="connsiteY16" fmla="*/ 6223 h 3097212"/>
              <a:gd name="connsiteX17" fmla="*/ 3879683 w 7925036"/>
              <a:gd name="connsiteY17" fmla="*/ 1545496 h 3097212"/>
              <a:gd name="connsiteX18" fmla="*/ 2340410 w 7925036"/>
              <a:gd name="connsiteY18" fmla="*/ 3084768 h 3097212"/>
              <a:gd name="connsiteX19" fmla="*/ 801137 w 7925036"/>
              <a:gd name="connsiteY19" fmla="*/ 1545496 h 3097212"/>
              <a:gd name="connsiteX20" fmla="*/ 7183790 w 7925036"/>
              <a:gd name="connsiteY20" fmla="*/ 0 h 3097212"/>
              <a:gd name="connsiteX21" fmla="*/ 7925036 w 7925036"/>
              <a:gd name="connsiteY21" fmla="*/ 741247 h 3097212"/>
              <a:gd name="connsiteX22" fmla="*/ 7183790 w 7925036"/>
              <a:gd name="connsiteY22" fmla="*/ 1482493 h 3097212"/>
              <a:gd name="connsiteX23" fmla="*/ 6442543 w 7925036"/>
              <a:gd name="connsiteY23" fmla="*/ 741247 h 3097212"/>
              <a:gd name="connsiteX24" fmla="*/ 3942686 w 7925036"/>
              <a:gd name="connsiteY24" fmla="*/ 0 h 3097212"/>
              <a:gd name="connsiteX25" fmla="*/ 4683931 w 7925036"/>
              <a:gd name="connsiteY25" fmla="*/ 741247 h 3097212"/>
              <a:gd name="connsiteX26" fmla="*/ 3942686 w 7925036"/>
              <a:gd name="connsiteY26" fmla="*/ 1482493 h 3097212"/>
              <a:gd name="connsiteX27" fmla="*/ 3201438 w 7925036"/>
              <a:gd name="connsiteY27" fmla="*/ 741247 h 3097212"/>
              <a:gd name="connsiteX28" fmla="*/ 741247 w 7925036"/>
              <a:gd name="connsiteY28" fmla="*/ 0 h 3097212"/>
              <a:gd name="connsiteX29" fmla="*/ 1482493 w 7925036"/>
              <a:gd name="connsiteY29" fmla="*/ 741247 h 3097212"/>
              <a:gd name="connsiteX30" fmla="*/ 741247 w 7925036"/>
              <a:gd name="connsiteY30" fmla="*/ 1482493 h 3097212"/>
              <a:gd name="connsiteX31" fmla="*/ 0 w 7925036"/>
              <a:gd name="connsiteY31" fmla="*/ 741247 h 3097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7925036" h="3097212">
                <a:moveTo>
                  <a:pt x="7183790" y="1616275"/>
                </a:moveTo>
                <a:lnTo>
                  <a:pt x="7925036" y="2356744"/>
                </a:lnTo>
                <a:lnTo>
                  <a:pt x="7183790" y="3097212"/>
                </a:lnTo>
                <a:lnTo>
                  <a:pt x="6442543" y="2356744"/>
                </a:lnTo>
                <a:close/>
                <a:moveTo>
                  <a:pt x="3942686" y="1616275"/>
                </a:moveTo>
                <a:lnTo>
                  <a:pt x="4683931" y="2356744"/>
                </a:lnTo>
                <a:lnTo>
                  <a:pt x="3942686" y="3097212"/>
                </a:lnTo>
                <a:lnTo>
                  <a:pt x="3201438" y="2356744"/>
                </a:lnTo>
                <a:close/>
                <a:moveTo>
                  <a:pt x="741248" y="1616275"/>
                </a:moveTo>
                <a:lnTo>
                  <a:pt x="1482494" y="2356744"/>
                </a:lnTo>
                <a:lnTo>
                  <a:pt x="741248" y="3097212"/>
                </a:lnTo>
                <a:lnTo>
                  <a:pt x="1" y="2356744"/>
                </a:lnTo>
                <a:close/>
                <a:moveTo>
                  <a:pt x="5537959" y="6223"/>
                </a:moveTo>
                <a:lnTo>
                  <a:pt x="7076454" y="1545496"/>
                </a:lnTo>
                <a:lnTo>
                  <a:pt x="5537959" y="3084768"/>
                </a:lnTo>
                <a:lnTo>
                  <a:pt x="3999465" y="1545496"/>
                </a:lnTo>
                <a:close/>
                <a:moveTo>
                  <a:pt x="2340410" y="6223"/>
                </a:moveTo>
                <a:lnTo>
                  <a:pt x="3879683" y="1545496"/>
                </a:lnTo>
                <a:lnTo>
                  <a:pt x="2340410" y="3084768"/>
                </a:lnTo>
                <a:lnTo>
                  <a:pt x="801137" y="1545496"/>
                </a:lnTo>
                <a:close/>
                <a:moveTo>
                  <a:pt x="7183790" y="0"/>
                </a:moveTo>
                <a:lnTo>
                  <a:pt x="7925036" y="741247"/>
                </a:lnTo>
                <a:lnTo>
                  <a:pt x="7183790" y="1482493"/>
                </a:lnTo>
                <a:lnTo>
                  <a:pt x="6442543" y="741247"/>
                </a:lnTo>
                <a:close/>
                <a:moveTo>
                  <a:pt x="3942686" y="0"/>
                </a:moveTo>
                <a:lnTo>
                  <a:pt x="4683931" y="741247"/>
                </a:lnTo>
                <a:lnTo>
                  <a:pt x="3942686" y="1482493"/>
                </a:lnTo>
                <a:lnTo>
                  <a:pt x="3201438" y="741247"/>
                </a:lnTo>
                <a:close/>
                <a:moveTo>
                  <a:pt x="741247" y="0"/>
                </a:moveTo>
                <a:lnTo>
                  <a:pt x="1482493" y="741247"/>
                </a:lnTo>
                <a:lnTo>
                  <a:pt x="741247" y="1482493"/>
                </a:lnTo>
                <a:lnTo>
                  <a:pt x="0" y="741247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zh-CN" altLang="en-US" noProof="0"/>
          </a:p>
        </p:txBody>
      </p:sp>
    </p:spTree>
    <p:extLst>
      <p:ext uri="{BB962C8B-B14F-4D97-AF65-F5344CB8AC3E}">
        <p14:creationId xmlns:p14="http://schemas.microsoft.com/office/powerpoint/2010/main" val="16378320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0132F-27AD-4901-812E-8330D5487512}" type="datetimeFigureOut">
              <a:rPr lang="en-US" smtClean="0"/>
              <a:t>02-Sep-21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DB45D-C96A-4B08-B991-7A5C429990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25334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685783" eaLnBrk="1" fontAlgn="auto" hangingPunct="1">
              <a:spcBef>
                <a:spcPts val="0"/>
              </a:spcBef>
              <a:spcAft>
                <a:spcPts val="0"/>
              </a:spcAft>
              <a:defRPr sz="1400" smtClean="0">
                <a:solidFill>
                  <a:prstClr val="black">
                    <a:tint val="75000"/>
                  </a:prstClr>
                </a:solidFill>
                <a:latin typeface="Lato Light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E6FFF98A-E6C2-4B83-A778-35A581F9E50A}" type="datetimeFigureOut">
              <a:rPr lang="zh-CN" altLang="en-US"/>
              <a:pPr>
                <a:defRPr/>
              </a:pPr>
              <a:t>2021/9/2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defTabSz="685783" eaLnBrk="1" fontAlgn="auto" hangingPunct="1">
              <a:spcBef>
                <a:spcPts val="0"/>
              </a:spcBef>
              <a:spcAft>
                <a:spcPts val="0"/>
              </a:spcAft>
              <a:defRPr sz="1400">
                <a:solidFill>
                  <a:prstClr val="black">
                    <a:tint val="75000"/>
                  </a:prstClr>
                </a:solidFill>
                <a:latin typeface="Lato Light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 defTabSz="685783" eaLnBrk="1" fontAlgn="auto" hangingPunct="1">
              <a:spcBef>
                <a:spcPts val="0"/>
              </a:spcBef>
              <a:spcAft>
                <a:spcPts val="0"/>
              </a:spcAft>
              <a:defRPr sz="1400" smtClean="0">
                <a:solidFill>
                  <a:prstClr val="black">
                    <a:tint val="75000"/>
                  </a:prstClr>
                </a:solidFill>
                <a:latin typeface="Lato Light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7B46765-5C38-470F-9354-B7AF9A503DD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47809461"/>
      </p:ext>
    </p:extLst>
  </p:cSld>
  <p:clrMapOvr>
    <a:masterClrMapping/>
  </p:clrMapOvr>
</p:sldLayout>
</file>

<file path=ppt/slideLayouts/slideLayout5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图片占位符 10"/>
          <p:cNvSpPr>
            <a:spLocks noGrp="1"/>
          </p:cNvSpPr>
          <p:nvPr>
            <p:ph type="pic" sz="quarter" idx="10"/>
          </p:nvPr>
        </p:nvSpPr>
        <p:spPr>
          <a:xfrm>
            <a:off x="1602561" y="2349501"/>
            <a:ext cx="2715668" cy="1871664"/>
          </a:xfrm>
          <a:custGeom>
            <a:avLst/>
            <a:gdLst>
              <a:gd name="connsiteX0" fmla="*/ 378694 w 2715668"/>
              <a:gd name="connsiteY0" fmla="*/ 0 h 1871664"/>
              <a:gd name="connsiteX1" fmla="*/ 2715668 w 2715668"/>
              <a:gd name="connsiteY1" fmla="*/ 0 h 1871664"/>
              <a:gd name="connsiteX2" fmla="*/ 2715668 w 2715668"/>
              <a:gd name="connsiteY2" fmla="*/ 1492970 h 1871664"/>
              <a:gd name="connsiteX3" fmla="*/ 2336974 w 2715668"/>
              <a:gd name="connsiteY3" fmla="*/ 1871664 h 1871664"/>
              <a:gd name="connsiteX4" fmla="*/ 0 w 2715668"/>
              <a:gd name="connsiteY4" fmla="*/ 1871664 h 1871664"/>
              <a:gd name="connsiteX5" fmla="*/ 0 w 2715668"/>
              <a:gd name="connsiteY5" fmla="*/ 378694 h 1871664"/>
              <a:gd name="connsiteX6" fmla="*/ 378694 w 2715668"/>
              <a:gd name="connsiteY6" fmla="*/ 0 h 1871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15668" h="1871664">
                <a:moveTo>
                  <a:pt x="378694" y="0"/>
                </a:moveTo>
                <a:lnTo>
                  <a:pt x="2715668" y="0"/>
                </a:lnTo>
                <a:lnTo>
                  <a:pt x="2715668" y="1492970"/>
                </a:lnTo>
                <a:cubicBezTo>
                  <a:pt x="2715668" y="1702117"/>
                  <a:pt x="2546121" y="1871664"/>
                  <a:pt x="2336974" y="1871664"/>
                </a:cubicBezTo>
                <a:lnTo>
                  <a:pt x="0" y="1871664"/>
                </a:lnTo>
                <a:lnTo>
                  <a:pt x="0" y="378694"/>
                </a:lnTo>
                <a:cubicBezTo>
                  <a:pt x="0" y="169547"/>
                  <a:pt x="169547" y="0"/>
                  <a:pt x="378694" y="0"/>
                </a:cubicBez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zh-CN" altLang="en-US" noProof="0"/>
          </a:p>
        </p:txBody>
      </p:sp>
      <p:sp>
        <p:nvSpPr>
          <p:cNvPr id="12" name="图片占位符 11"/>
          <p:cNvSpPr>
            <a:spLocks noGrp="1"/>
          </p:cNvSpPr>
          <p:nvPr>
            <p:ph type="pic" sz="quarter" idx="11"/>
          </p:nvPr>
        </p:nvSpPr>
        <p:spPr>
          <a:xfrm>
            <a:off x="4739200" y="2349501"/>
            <a:ext cx="2713605" cy="1871664"/>
          </a:xfrm>
          <a:custGeom>
            <a:avLst/>
            <a:gdLst>
              <a:gd name="connsiteX0" fmla="*/ 395183 w 2713605"/>
              <a:gd name="connsiteY0" fmla="*/ 0 h 1871664"/>
              <a:gd name="connsiteX1" fmla="*/ 2713605 w 2713605"/>
              <a:gd name="connsiteY1" fmla="*/ 0 h 1871664"/>
              <a:gd name="connsiteX2" fmla="*/ 2713605 w 2713605"/>
              <a:gd name="connsiteY2" fmla="*/ 1476481 h 1871664"/>
              <a:gd name="connsiteX3" fmla="*/ 2318422 w 2713605"/>
              <a:gd name="connsiteY3" fmla="*/ 1871664 h 1871664"/>
              <a:gd name="connsiteX4" fmla="*/ 0 w 2713605"/>
              <a:gd name="connsiteY4" fmla="*/ 1871664 h 1871664"/>
              <a:gd name="connsiteX5" fmla="*/ 0 w 2713605"/>
              <a:gd name="connsiteY5" fmla="*/ 395183 h 1871664"/>
              <a:gd name="connsiteX6" fmla="*/ 395183 w 2713605"/>
              <a:gd name="connsiteY6" fmla="*/ 0 h 1871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13605" h="1871664">
                <a:moveTo>
                  <a:pt x="395183" y="0"/>
                </a:moveTo>
                <a:lnTo>
                  <a:pt x="2713605" y="0"/>
                </a:lnTo>
                <a:lnTo>
                  <a:pt x="2713605" y="1476481"/>
                </a:lnTo>
                <a:cubicBezTo>
                  <a:pt x="2713605" y="1694735"/>
                  <a:pt x="2536676" y="1871664"/>
                  <a:pt x="2318422" y="1871664"/>
                </a:cubicBezTo>
                <a:lnTo>
                  <a:pt x="0" y="1871664"/>
                </a:lnTo>
                <a:lnTo>
                  <a:pt x="0" y="395183"/>
                </a:lnTo>
                <a:cubicBezTo>
                  <a:pt x="0" y="176929"/>
                  <a:pt x="176929" y="0"/>
                  <a:pt x="395183" y="0"/>
                </a:cubicBez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zh-CN" altLang="en-US" noProof="0"/>
          </a:p>
        </p:txBody>
      </p:sp>
      <p:sp>
        <p:nvSpPr>
          <p:cNvPr id="13" name="图片占位符 12"/>
          <p:cNvSpPr>
            <a:spLocks noGrp="1"/>
          </p:cNvSpPr>
          <p:nvPr>
            <p:ph type="pic" sz="quarter" idx="12"/>
          </p:nvPr>
        </p:nvSpPr>
        <p:spPr>
          <a:xfrm>
            <a:off x="7873775" y="2349501"/>
            <a:ext cx="2715668" cy="1871664"/>
          </a:xfrm>
          <a:custGeom>
            <a:avLst/>
            <a:gdLst>
              <a:gd name="connsiteX0" fmla="*/ 378694 w 2715668"/>
              <a:gd name="connsiteY0" fmla="*/ 0 h 1871664"/>
              <a:gd name="connsiteX1" fmla="*/ 2715668 w 2715668"/>
              <a:gd name="connsiteY1" fmla="*/ 0 h 1871664"/>
              <a:gd name="connsiteX2" fmla="*/ 2715668 w 2715668"/>
              <a:gd name="connsiteY2" fmla="*/ 1492970 h 1871664"/>
              <a:gd name="connsiteX3" fmla="*/ 2336974 w 2715668"/>
              <a:gd name="connsiteY3" fmla="*/ 1871664 h 1871664"/>
              <a:gd name="connsiteX4" fmla="*/ 0 w 2715668"/>
              <a:gd name="connsiteY4" fmla="*/ 1871664 h 1871664"/>
              <a:gd name="connsiteX5" fmla="*/ 0 w 2715668"/>
              <a:gd name="connsiteY5" fmla="*/ 378694 h 1871664"/>
              <a:gd name="connsiteX6" fmla="*/ 378694 w 2715668"/>
              <a:gd name="connsiteY6" fmla="*/ 0 h 1871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15668" h="1871664">
                <a:moveTo>
                  <a:pt x="378694" y="0"/>
                </a:moveTo>
                <a:lnTo>
                  <a:pt x="2715668" y="0"/>
                </a:lnTo>
                <a:lnTo>
                  <a:pt x="2715668" y="1492970"/>
                </a:lnTo>
                <a:cubicBezTo>
                  <a:pt x="2715668" y="1702117"/>
                  <a:pt x="2546121" y="1871664"/>
                  <a:pt x="2336974" y="1871664"/>
                </a:cubicBezTo>
                <a:lnTo>
                  <a:pt x="0" y="1871664"/>
                </a:lnTo>
                <a:lnTo>
                  <a:pt x="0" y="378694"/>
                </a:lnTo>
                <a:cubicBezTo>
                  <a:pt x="0" y="169547"/>
                  <a:pt x="169547" y="0"/>
                  <a:pt x="378694" y="0"/>
                </a:cubicBez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zh-CN" altLang="en-US" noProof="0"/>
          </a:p>
        </p:txBody>
      </p:sp>
    </p:spTree>
    <p:extLst>
      <p:ext uri="{BB962C8B-B14F-4D97-AF65-F5344CB8AC3E}">
        <p14:creationId xmlns:p14="http://schemas.microsoft.com/office/powerpoint/2010/main" val="3206726802"/>
      </p:ext>
    </p:extLst>
  </p:cSld>
  <p:clrMapOvr>
    <a:masterClrMapping/>
  </p:clrMapOvr>
</p:sldLayout>
</file>

<file path=ppt/slideLayouts/slideLayout5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图片占位符 6"/>
          <p:cNvSpPr>
            <a:spLocks noGrp="1"/>
          </p:cNvSpPr>
          <p:nvPr>
            <p:ph type="pic" sz="quarter" idx="10"/>
          </p:nvPr>
        </p:nvSpPr>
        <p:spPr>
          <a:xfrm>
            <a:off x="1274238" y="1882722"/>
            <a:ext cx="4921473" cy="4154963"/>
          </a:xfrm>
          <a:custGeom>
            <a:avLst/>
            <a:gdLst>
              <a:gd name="connsiteX0" fmla="*/ 2132019 w 4921473"/>
              <a:gd name="connsiteY0" fmla="*/ 3483422 h 4154963"/>
              <a:gd name="connsiteX1" fmla="*/ 2796098 w 4921473"/>
              <a:gd name="connsiteY1" fmla="*/ 3483422 h 4154963"/>
              <a:gd name="connsiteX2" fmla="*/ 2796098 w 4921473"/>
              <a:gd name="connsiteY2" fmla="*/ 4154963 h 4154963"/>
              <a:gd name="connsiteX3" fmla="*/ 2132019 w 4921473"/>
              <a:gd name="connsiteY3" fmla="*/ 4154963 h 4154963"/>
              <a:gd name="connsiteX4" fmla="*/ 1427727 w 4921473"/>
              <a:gd name="connsiteY4" fmla="*/ 2801561 h 4154963"/>
              <a:gd name="connsiteX5" fmla="*/ 2078049 w 4921473"/>
              <a:gd name="connsiteY5" fmla="*/ 2801561 h 4154963"/>
              <a:gd name="connsiteX6" fmla="*/ 2078049 w 4921473"/>
              <a:gd name="connsiteY6" fmla="*/ 3463573 h 4154963"/>
              <a:gd name="connsiteX7" fmla="*/ 1427727 w 4921473"/>
              <a:gd name="connsiteY7" fmla="*/ 3463573 h 4154963"/>
              <a:gd name="connsiteX8" fmla="*/ 3556472 w 4921473"/>
              <a:gd name="connsiteY8" fmla="*/ 2086542 h 4154963"/>
              <a:gd name="connsiteX9" fmla="*/ 4224225 w 4921473"/>
              <a:gd name="connsiteY9" fmla="*/ 2086542 h 4154963"/>
              <a:gd name="connsiteX10" fmla="*/ 4224225 w 4921473"/>
              <a:gd name="connsiteY10" fmla="*/ 2744336 h 4154963"/>
              <a:gd name="connsiteX11" fmla="*/ 3556472 w 4921473"/>
              <a:gd name="connsiteY11" fmla="*/ 2744336 h 4154963"/>
              <a:gd name="connsiteX12" fmla="*/ 2124359 w 4921473"/>
              <a:gd name="connsiteY12" fmla="*/ 2086542 h 4154963"/>
              <a:gd name="connsiteX13" fmla="*/ 2792112 w 4921473"/>
              <a:gd name="connsiteY13" fmla="*/ 2086542 h 4154963"/>
              <a:gd name="connsiteX14" fmla="*/ 3510162 w 4921473"/>
              <a:gd name="connsiteY14" fmla="*/ 2086542 h 4154963"/>
              <a:gd name="connsiteX15" fmla="*/ 3510162 w 4921473"/>
              <a:gd name="connsiteY15" fmla="*/ 2845120 h 4154963"/>
              <a:gd name="connsiteX16" fmla="*/ 3508423 w 4921473"/>
              <a:gd name="connsiteY16" fmla="*/ 2845120 h 4154963"/>
              <a:gd name="connsiteX17" fmla="*/ 3508423 w 4921473"/>
              <a:gd name="connsiteY17" fmla="*/ 3442112 h 4154963"/>
              <a:gd name="connsiteX18" fmla="*/ 2128032 w 4921473"/>
              <a:gd name="connsiteY18" fmla="*/ 3442112 h 4154963"/>
              <a:gd name="connsiteX19" fmla="*/ 2128032 w 4921473"/>
              <a:gd name="connsiteY19" fmla="*/ 2785541 h 4154963"/>
              <a:gd name="connsiteX20" fmla="*/ 2124359 w 4921473"/>
              <a:gd name="connsiteY20" fmla="*/ 2785541 h 4154963"/>
              <a:gd name="connsiteX21" fmla="*/ 686466 w 4921473"/>
              <a:gd name="connsiteY21" fmla="*/ 1377147 h 4154963"/>
              <a:gd name="connsiteX22" fmla="*/ 2078049 w 4921473"/>
              <a:gd name="connsiteY22" fmla="*/ 1377147 h 4154963"/>
              <a:gd name="connsiteX23" fmla="*/ 2078049 w 4921473"/>
              <a:gd name="connsiteY23" fmla="*/ 2757537 h 4154963"/>
              <a:gd name="connsiteX24" fmla="*/ 686466 w 4921473"/>
              <a:gd name="connsiteY24" fmla="*/ 2757537 h 4154963"/>
              <a:gd name="connsiteX25" fmla="*/ 1 w 4921473"/>
              <a:gd name="connsiteY25" fmla="*/ 1373614 h 4154963"/>
              <a:gd name="connsiteX26" fmla="*/ 652889 w 4921473"/>
              <a:gd name="connsiteY26" fmla="*/ 1373614 h 4154963"/>
              <a:gd name="connsiteX27" fmla="*/ 652889 w 4921473"/>
              <a:gd name="connsiteY27" fmla="*/ 2045230 h 4154963"/>
              <a:gd name="connsiteX28" fmla="*/ 1 w 4921473"/>
              <a:gd name="connsiteY28" fmla="*/ 2045230 h 4154963"/>
              <a:gd name="connsiteX29" fmla="*/ 2123130 w 4921473"/>
              <a:gd name="connsiteY29" fmla="*/ 682259 h 4154963"/>
              <a:gd name="connsiteX30" fmla="*/ 2790883 w 4921473"/>
              <a:gd name="connsiteY30" fmla="*/ 682259 h 4154963"/>
              <a:gd name="connsiteX31" fmla="*/ 2790883 w 4921473"/>
              <a:gd name="connsiteY31" fmla="*/ 1370536 h 4154963"/>
              <a:gd name="connsiteX32" fmla="*/ 2794979 w 4921473"/>
              <a:gd name="connsiteY32" fmla="*/ 1370536 h 4154963"/>
              <a:gd name="connsiteX33" fmla="*/ 2794979 w 4921473"/>
              <a:gd name="connsiteY33" fmla="*/ 2042152 h 4154963"/>
              <a:gd name="connsiteX34" fmla="*/ 2119034 w 4921473"/>
              <a:gd name="connsiteY34" fmla="*/ 2042152 h 4154963"/>
              <a:gd name="connsiteX35" fmla="*/ 2119034 w 4921473"/>
              <a:gd name="connsiteY35" fmla="*/ 1370536 h 4154963"/>
              <a:gd name="connsiteX36" fmla="*/ 2123130 w 4921473"/>
              <a:gd name="connsiteY36" fmla="*/ 1370536 h 4154963"/>
              <a:gd name="connsiteX37" fmla="*/ 2835964 w 4921473"/>
              <a:gd name="connsiteY37" fmla="*/ 1 h 4154963"/>
              <a:gd name="connsiteX38" fmla="*/ 4216355 w 4921473"/>
              <a:gd name="connsiteY38" fmla="*/ 1 h 4154963"/>
              <a:gd name="connsiteX39" fmla="*/ 4216355 w 4921473"/>
              <a:gd name="connsiteY39" fmla="*/ 682258 h 4154963"/>
              <a:gd name="connsiteX40" fmla="*/ 4921473 w 4921473"/>
              <a:gd name="connsiteY40" fmla="*/ 682258 h 4154963"/>
              <a:gd name="connsiteX41" fmla="*/ 4921473 w 4921473"/>
              <a:gd name="connsiteY41" fmla="*/ 2045230 h 4154963"/>
              <a:gd name="connsiteX42" fmla="*/ 4216355 w 4921473"/>
              <a:gd name="connsiteY42" fmla="*/ 2045230 h 4154963"/>
              <a:gd name="connsiteX43" fmla="*/ 3541082 w 4921473"/>
              <a:gd name="connsiteY43" fmla="*/ 2045230 h 4154963"/>
              <a:gd name="connsiteX44" fmla="*/ 2835964 w 4921473"/>
              <a:gd name="connsiteY44" fmla="*/ 2045230 h 4154963"/>
              <a:gd name="connsiteX45" fmla="*/ 689754 w 4921473"/>
              <a:gd name="connsiteY45" fmla="*/ 0 h 4154963"/>
              <a:gd name="connsiteX46" fmla="*/ 1421146 w 4921473"/>
              <a:gd name="connsiteY46" fmla="*/ 0 h 4154963"/>
              <a:gd name="connsiteX47" fmla="*/ 1576973 w 4921473"/>
              <a:gd name="connsiteY47" fmla="*/ 0 h 4154963"/>
              <a:gd name="connsiteX48" fmla="*/ 2078048 w 4921473"/>
              <a:gd name="connsiteY48" fmla="*/ 0 h 4154963"/>
              <a:gd name="connsiteX49" fmla="*/ 2078048 w 4921473"/>
              <a:gd name="connsiteY49" fmla="*/ 1327683 h 4154963"/>
              <a:gd name="connsiteX50" fmla="*/ 1427726 w 4921473"/>
              <a:gd name="connsiteY50" fmla="*/ 1327683 h 4154963"/>
              <a:gd name="connsiteX51" fmla="*/ 1421146 w 4921473"/>
              <a:gd name="connsiteY51" fmla="*/ 1327683 h 4154963"/>
              <a:gd name="connsiteX52" fmla="*/ 0 w 4921473"/>
              <a:gd name="connsiteY52" fmla="*/ 1327683 h 4154963"/>
              <a:gd name="connsiteX53" fmla="*/ 0 w 4921473"/>
              <a:gd name="connsiteY53" fmla="*/ 682257 h 4154963"/>
              <a:gd name="connsiteX54" fmla="*/ 689754 w 4921473"/>
              <a:gd name="connsiteY54" fmla="*/ 682257 h 41549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4921473" h="4154963">
                <a:moveTo>
                  <a:pt x="2132019" y="3483422"/>
                </a:moveTo>
                <a:lnTo>
                  <a:pt x="2796098" y="3483422"/>
                </a:lnTo>
                <a:lnTo>
                  <a:pt x="2796098" y="4154963"/>
                </a:lnTo>
                <a:lnTo>
                  <a:pt x="2132019" y="4154963"/>
                </a:lnTo>
                <a:close/>
                <a:moveTo>
                  <a:pt x="1427727" y="2801561"/>
                </a:moveTo>
                <a:lnTo>
                  <a:pt x="2078049" y="2801561"/>
                </a:lnTo>
                <a:lnTo>
                  <a:pt x="2078049" y="3463573"/>
                </a:lnTo>
                <a:lnTo>
                  <a:pt x="1427727" y="3463573"/>
                </a:lnTo>
                <a:close/>
                <a:moveTo>
                  <a:pt x="3556472" y="2086542"/>
                </a:moveTo>
                <a:lnTo>
                  <a:pt x="4224225" y="2086542"/>
                </a:lnTo>
                <a:lnTo>
                  <a:pt x="4224225" y="2744336"/>
                </a:lnTo>
                <a:lnTo>
                  <a:pt x="3556472" y="2744336"/>
                </a:lnTo>
                <a:close/>
                <a:moveTo>
                  <a:pt x="2124359" y="2086542"/>
                </a:moveTo>
                <a:lnTo>
                  <a:pt x="2792112" y="2086542"/>
                </a:lnTo>
                <a:lnTo>
                  <a:pt x="3510162" y="2086542"/>
                </a:lnTo>
                <a:lnTo>
                  <a:pt x="3510162" y="2845120"/>
                </a:lnTo>
                <a:lnTo>
                  <a:pt x="3508423" y="2845120"/>
                </a:lnTo>
                <a:lnTo>
                  <a:pt x="3508423" y="3442112"/>
                </a:lnTo>
                <a:lnTo>
                  <a:pt x="2128032" y="3442112"/>
                </a:lnTo>
                <a:lnTo>
                  <a:pt x="2128032" y="2785541"/>
                </a:lnTo>
                <a:lnTo>
                  <a:pt x="2124359" y="2785541"/>
                </a:lnTo>
                <a:close/>
                <a:moveTo>
                  <a:pt x="686466" y="1377147"/>
                </a:moveTo>
                <a:lnTo>
                  <a:pt x="2078049" y="1377147"/>
                </a:lnTo>
                <a:lnTo>
                  <a:pt x="2078049" y="2757537"/>
                </a:lnTo>
                <a:lnTo>
                  <a:pt x="686466" y="2757537"/>
                </a:lnTo>
                <a:close/>
                <a:moveTo>
                  <a:pt x="1" y="1373614"/>
                </a:moveTo>
                <a:lnTo>
                  <a:pt x="652889" y="1373614"/>
                </a:lnTo>
                <a:lnTo>
                  <a:pt x="652889" y="2045230"/>
                </a:lnTo>
                <a:lnTo>
                  <a:pt x="1" y="2045230"/>
                </a:lnTo>
                <a:close/>
                <a:moveTo>
                  <a:pt x="2123130" y="682259"/>
                </a:moveTo>
                <a:lnTo>
                  <a:pt x="2790883" y="682259"/>
                </a:lnTo>
                <a:lnTo>
                  <a:pt x="2790883" y="1370536"/>
                </a:lnTo>
                <a:lnTo>
                  <a:pt x="2794979" y="1370536"/>
                </a:lnTo>
                <a:lnTo>
                  <a:pt x="2794979" y="2042152"/>
                </a:lnTo>
                <a:lnTo>
                  <a:pt x="2119034" y="2042152"/>
                </a:lnTo>
                <a:lnTo>
                  <a:pt x="2119034" y="1370536"/>
                </a:lnTo>
                <a:lnTo>
                  <a:pt x="2123130" y="1370536"/>
                </a:lnTo>
                <a:close/>
                <a:moveTo>
                  <a:pt x="2835964" y="1"/>
                </a:moveTo>
                <a:lnTo>
                  <a:pt x="4216355" y="1"/>
                </a:lnTo>
                <a:lnTo>
                  <a:pt x="4216355" y="682258"/>
                </a:lnTo>
                <a:lnTo>
                  <a:pt x="4921473" y="682258"/>
                </a:lnTo>
                <a:lnTo>
                  <a:pt x="4921473" y="2045230"/>
                </a:lnTo>
                <a:lnTo>
                  <a:pt x="4216355" y="2045230"/>
                </a:lnTo>
                <a:lnTo>
                  <a:pt x="3541082" y="2045230"/>
                </a:lnTo>
                <a:lnTo>
                  <a:pt x="2835964" y="2045230"/>
                </a:lnTo>
                <a:close/>
                <a:moveTo>
                  <a:pt x="689754" y="0"/>
                </a:moveTo>
                <a:lnTo>
                  <a:pt x="1421146" y="0"/>
                </a:lnTo>
                <a:lnTo>
                  <a:pt x="1576973" y="0"/>
                </a:lnTo>
                <a:lnTo>
                  <a:pt x="2078048" y="0"/>
                </a:lnTo>
                <a:lnTo>
                  <a:pt x="2078048" y="1327683"/>
                </a:lnTo>
                <a:lnTo>
                  <a:pt x="1427726" y="1327683"/>
                </a:lnTo>
                <a:lnTo>
                  <a:pt x="1421146" y="1327683"/>
                </a:lnTo>
                <a:lnTo>
                  <a:pt x="0" y="1327683"/>
                </a:lnTo>
                <a:lnTo>
                  <a:pt x="0" y="682257"/>
                </a:lnTo>
                <a:lnTo>
                  <a:pt x="689754" y="682257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zh-CN" altLang="en-US" noProof="0"/>
          </a:p>
        </p:txBody>
      </p:sp>
    </p:spTree>
    <p:extLst>
      <p:ext uri="{BB962C8B-B14F-4D97-AF65-F5344CB8AC3E}">
        <p14:creationId xmlns:p14="http://schemas.microsoft.com/office/powerpoint/2010/main" val="3896699456"/>
      </p:ext>
    </p:extLst>
  </p:cSld>
  <p:clrMapOvr>
    <a:masterClrMapping/>
  </p:clrMapOvr>
</p:sldLayout>
</file>

<file path=ppt/slideLayouts/slideLayout5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图片占位符 7"/>
          <p:cNvSpPr>
            <a:spLocks noGrp="1"/>
          </p:cNvSpPr>
          <p:nvPr>
            <p:ph type="pic" sz="quarter" idx="10"/>
          </p:nvPr>
        </p:nvSpPr>
        <p:spPr>
          <a:xfrm>
            <a:off x="1644787" y="1840521"/>
            <a:ext cx="2240221" cy="2330857"/>
          </a:xfrm>
          <a:custGeom>
            <a:avLst/>
            <a:gdLst>
              <a:gd name="connsiteX0" fmla="*/ 251798 w 2240221"/>
              <a:gd name="connsiteY0" fmla="*/ 0 h 2330857"/>
              <a:gd name="connsiteX1" fmla="*/ 2240221 w 2240221"/>
              <a:gd name="connsiteY1" fmla="*/ 239393 h 2330857"/>
              <a:gd name="connsiteX2" fmla="*/ 1988423 w 2240221"/>
              <a:gd name="connsiteY2" fmla="*/ 2330857 h 2330857"/>
              <a:gd name="connsiteX3" fmla="*/ 0 w 2240221"/>
              <a:gd name="connsiteY3" fmla="*/ 2091464 h 2330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40221" h="2330857">
                <a:moveTo>
                  <a:pt x="251798" y="0"/>
                </a:moveTo>
                <a:lnTo>
                  <a:pt x="2240221" y="239393"/>
                </a:lnTo>
                <a:lnTo>
                  <a:pt x="1988423" y="2330857"/>
                </a:lnTo>
                <a:lnTo>
                  <a:pt x="0" y="2091464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zh-CN" altLang="en-US" noProof="0"/>
          </a:p>
        </p:txBody>
      </p:sp>
      <p:sp>
        <p:nvSpPr>
          <p:cNvPr id="9" name="图片占位符 8"/>
          <p:cNvSpPr>
            <a:spLocks noGrp="1"/>
          </p:cNvSpPr>
          <p:nvPr>
            <p:ph type="pic" sz="quarter" idx="11"/>
          </p:nvPr>
        </p:nvSpPr>
        <p:spPr>
          <a:xfrm>
            <a:off x="6610487" y="1840521"/>
            <a:ext cx="2240221" cy="2330857"/>
          </a:xfrm>
          <a:custGeom>
            <a:avLst/>
            <a:gdLst>
              <a:gd name="connsiteX0" fmla="*/ 251798 w 2240221"/>
              <a:gd name="connsiteY0" fmla="*/ 0 h 2330857"/>
              <a:gd name="connsiteX1" fmla="*/ 2240221 w 2240221"/>
              <a:gd name="connsiteY1" fmla="*/ 239393 h 2330857"/>
              <a:gd name="connsiteX2" fmla="*/ 1988423 w 2240221"/>
              <a:gd name="connsiteY2" fmla="*/ 2330857 h 2330857"/>
              <a:gd name="connsiteX3" fmla="*/ 0 w 2240221"/>
              <a:gd name="connsiteY3" fmla="*/ 2091464 h 2330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40221" h="2330857">
                <a:moveTo>
                  <a:pt x="251798" y="0"/>
                </a:moveTo>
                <a:lnTo>
                  <a:pt x="2240221" y="239393"/>
                </a:lnTo>
                <a:lnTo>
                  <a:pt x="1988423" y="2330857"/>
                </a:lnTo>
                <a:lnTo>
                  <a:pt x="0" y="2091464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zh-CN" altLang="en-US" noProof="0"/>
          </a:p>
        </p:txBody>
      </p:sp>
    </p:spTree>
    <p:extLst>
      <p:ext uri="{BB962C8B-B14F-4D97-AF65-F5344CB8AC3E}">
        <p14:creationId xmlns:p14="http://schemas.microsoft.com/office/powerpoint/2010/main" val="1993822076"/>
      </p:ext>
    </p:extLst>
  </p:cSld>
  <p:clrMapOvr>
    <a:masterClrMapping/>
  </p:clrMapOvr>
</p:sldLayout>
</file>

<file path=ppt/slideLayouts/slideLayout5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图片占位符 11"/>
          <p:cNvSpPr>
            <a:spLocks noGrp="1"/>
          </p:cNvSpPr>
          <p:nvPr>
            <p:ph type="pic" sz="quarter" idx="10"/>
          </p:nvPr>
        </p:nvSpPr>
        <p:spPr>
          <a:xfrm>
            <a:off x="5767387" y="1886744"/>
            <a:ext cx="4869099" cy="3459956"/>
          </a:xfrm>
          <a:custGeom>
            <a:avLst/>
            <a:gdLst>
              <a:gd name="connsiteX0" fmla="*/ 2473924 w 4869098"/>
              <a:gd name="connsiteY0" fmla="*/ 2213541 h 3459956"/>
              <a:gd name="connsiteX1" fmla="*/ 4869098 w 4869098"/>
              <a:gd name="connsiteY1" fmla="*/ 2456172 h 3459956"/>
              <a:gd name="connsiteX2" fmla="*/ 4869098 w 4869098"/>
              <a:gd name="connsiteY2" fmla="*/ 3459956 h 3459956"/>
              <a:gd name="connsiteX3" fmla="*/ 2473924 w 4869098"/>
              <a:gd name="connsiteY3" fmla="*/ 3453172 h 3459956"/>
              <a:gd name="connsiteX4" fmla="*/ 2473924 w 4869098"/>
              <a:gd name="connsiteY4" fmla="*/ 2213541 h 3459956"/>
              <a:gd name="connsiteX5" fmla="*/ 2398636 w 4869098"/>
              <a:gd name="connsiteY5" fmla="*/ 2213541 h 3459956"/>
              <a:gd name="connsiteX6" fmla="*/ 2398636 w 4869098"/>
              <a:gd name="connsiteY6" fmla="*/ 3453172 h 3459956"/>
              <a:gd name="connsiteX7" fmla="*/ 3462 w 4869098"/>
              <a:gd name="connsiteY7" fmla="*/ 3459956 h 3459956"/>
              <a:gd name="connsiteX8" fmla="*/ 3462 w 4869098"/>
              <a:gd name="connsiteY8" fmla="*/ 2456172 h 3459956"/>
              <a:gd name="connsiteX9" fmla="*/ 4869098 w 4869098"/>
              <a:gd name="connsiteY9" fmla="*/ 1030600 h 3459956"/>
              <a:gd name="connsiteX10" fmla="*/ 4869098 w 4869098"/>
              <a:gd name="connsiteY10" fmla="*/ 2410890 h 3459956"/>
              <a:gd name="connsiteX11" fmla="*/ 2472425 w 4869098"/>
              <a:gd name="connsiteY11" fmla="*/ 2162533 h 3459956"/>
              <a:gd name="connsiteX12" fmla="*/ 2469749 w 4869098"/>
              <a:gd name="connsiteY12" fmla="*/ 1267319 h 3459956"/>
              <a:gd name="connsiteX13" fmla="*/ 0 w 4869098"/>
              <a:gd name="connsiteY13" fmla="*/ 1030600 h 3459956"/>
              <a:gd name="connsiteX14" fmla="*/ 2399349 w 4869098"/>
              <a:gd name="connsiteY14" fmla="*/ 1267319 h 3459956"/>
              <a:gd name="connsiteX15" fmla="*/ 2396673 w 4869098"/>
              <a:gd name="connsiteY15" fmla="*/ 2162533 h 3459956"/>
              <a:gd name="connsiteX16" fmla="*/ 0 w 4869098"/>
              <a:gd name="connsiteY16" fmla="*/ 2410890 h 3459956"/>
              <a:gd name="connsiteX17" fmla="*/ 0 w 4869098"/>
              <a:gd name="connsiteY17" fmla="*/ 0 h 3459956"/>
              <a:gd name="connsiteX18" fmla="*/ 4869098 w 4869098"/>
              <a:gd name="connsiteY18" fmla="*/ 0 h 3459956"/>
              <a:gd name="connsiteX19" fmla="*/ 4869098 w 4869098"/>
              <a:gd name="connsiteY19" fmla="*/ 980164 h 3459956"/>
              <a:gd name="connsiteX20" fmla="*/ 2423170 w 4869098"/>
              <a:gd name="connsiteY20" fmla="*/ 1221025 h 3459956"/>
              <a:gd name="connsiteX21" fmla="*/ 0 w 4869098"/>
              <a:gd name="connsiteY21" fmla="*/ 979523 h 3459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869098" h="3459956">
                <a:moveTo>
                  <a:pt x="2473924" y="2213541"/>
                </a:moveTo>
                <a:lnTo>
                  <a:pt x="4869098" y="2456172"/>
                </a:lnTo>
                <a:lnTo>
                  <a:pt x="4869098" y="3459956"/>
                </a:lnTo>
                <a:lnTo>
                  <a:pt x="2473924" y="3453172"/>
                </a:lnTo>
                <a:cubicBezTo>
                  <a:pt x="2476395" y="3046117"/>
                  <a:pt x="2471453" y="2620596"/>
                  <a:pt x="2473924" y="2213541"/>
                </a:cubicBezTo>
                <a:close/>
                <a:moveTo>
                  <a:pt x="2398636" y="2213541"/>
                </a:moveTo>
                <a:cubicBezTo>
                  <a:pt x="2401108" y="2620596"/>
                  <a:pt x="2396165" y="3046117"/>
                  <a:pt x="2398636" y="3453172"/>
                </a:cubicBezTo>
                <a:lnTo>
                  <a:pt x="3462" y="3459956"/>
                </a:lnTo>
                <a:lnTo>
                  <a:pt x="3462" y="2456172"/>
                </a:lnTo>
                <a:close/>
                <a:moveTo>
                  <a:pt x="4869098" y="1030600"/>
                </a:moveTo>
                <a:lnTo>
                  <a:pt x="4869098" y="2410890"/>
                </a:lnTo>
                <a:lnTo>
                  <a:pt x="2472425" y="2162533"/>
                </a:lnTo>
                <a:cubicBezTo>
                  <a:pt x="2471533" y="1864128"/>
                  <a:pt x="2470641" y="1565723"/>
                  <a:pt x="2469749" y="1267319"/>
                </a:cubicBezTo>
                <a:close/>
                <a:moveTo>
                  <a:pt x="0" y="1030600"/>
                </a:moveTo>
                <a:lnTo>
                  <a:pt x="2399349" y="1267319"/>
                </a:lnTo>
                <a:cubicBezTo>
                  <a:pt x="2398457" y="1565723"/>
                  <a:pt x="2397565" y="1864128"/>
                  <a:pt x="2396673" y="2162533"/>
                </a:cubicBezTo>
                <a:lnTo>
                  <a:pt x="0" y="2410890"/>
                </a:lnTo>
                <a:close/>
                <a:moveTo>
                  <a:pt x="0" y="0"/>
                </a:moveTo>
                <a:lnTo>
                  <a:pt x="4869098" y="0"/>
                </a:lnTo>
                <a:lnTo>
                  <a:pt x="4869098" y="980164"/>
                </a:lnTo>
                <a:lnTo>
                  <a:pt x="2423170" y="1221025"/>
                </a:lnTo>
                <a:lnTo>
                  <a:pt x="0" y="979523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zh-CN" altLang="en-US" noProof="0"/>
          </a:p>
        </p:txBody>
      </p:sp>
    </p:spTree>
    <p:extLst>
      <p:ext uri="{BB962C8B-B14F-4D97-AF65-F5344CB8AC3E}">
        <p14:creationId xmlns:p14="http://schemas.microsoft.com/office/powerpoint/2010/main" val="2909830906"/>
      </p:ext>
    </p:extLst>
  </p:cSld>
  <p:clrMapOvr>
    <a:masterClrMapping/>
  </p:clrMapOvr>
</p:sldLayout>
</file>

<file path=ppt/slideLayouts/slideLayout50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685800" eaLnBrk="0" fontAlgn="base" hangingPunct="0">
              <a:spcBef>
                <a:spcPct val="0"/>
              </a:spcBef>
              <a:spcAft>
                <a:spcPct val="0"/>
              </a:spcAft>
              <a:defRPr sz="135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753DC4E4-31C9-4A56-B396-D6EFA034B8AB}" type="datetimeFigureOut">
              <a:rPr lang="zh-CN" altLang="en-US"/>
              <a:pPr>
                <a:defRPr/>
              </a:pPr>
              <a:t>2021/9/2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defTabSz="685800" eaLnBrk="0" fontAlgn="base" hangingPunct="0">
              <a:spcBef>
                <a:spcPct val="0"/>
              </a:spcBef>
              <a:spcAft>
                <a:spcPct val="0"/>
              </a:spcAft>
              <a:defRPr sz="135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 defTabSz="685800" eaLnBrk="0" fontAlgn="base" hangingPunct="0">
              <a:spcBef>
                <a:spcPct val="0"/>
              </a:spcBef>
              <a:spcAft>
                <a:spcPct val="0"/>
              </a:spcAft>
              <a:defRPr sz="135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E68D0F8-18A8-429C-AF77-7DA6473DFB3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01609796"/>
      </p:ext>
    </p:extLst>
  </p:cSld>
  <p:clrMapOvr>
    <a:masterClrMapping/>
  </p:clrMapOvr>
</p:sldLayout>
</file>

<file path=ppt/slideLayouts/slideLayout5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5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09826244"/>
      </p:ext>
    </p:extLst>
  </p:cSld>
  <p:clrMapOvr>
    <a:masterClrMapping/>
  </p:clrMapOvr>
</p:sldLayout>
</file>

<file path=ppt/slideLayouts/slideLayout50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685800" eaLnBrk="0" fontAlgn="base" hangingPunct="0">
              <a:spcBef>
                <a:spcPct val="0"/>
              </a:spcBef>
              <a:spcAft>
                <a:spcPct val="0"/>
              </a:spcAft>
              <a:defRPr sz="135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E09B93E8-E100-4CB0-91B0-8991A6093A7A}" type="datetimeFigureOut">
              <a:rPr lang="zh-CN" altLang="en-US"/>
              <a:pPr>
                <a:defRPr/>
              </a:pPr>
              <a:t>2021/9/2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defTabSz="685800" eaLnBrk="0" fontAlgn="base" hangingPunct="0">
              <a:spcBef>
                <a:spcPct val="0"/>
              </a:spcBef>
              <a:spcAft>
                <a:spcPct val="0"/>
              </a:spcAft>
              <a:defRPr sz="135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 defTabSz="685800" eaLnBrk="0" fontAlgn="base" hangingPunct="0">
              <a:spcBef>
                <a:spcPct val="0"/>
              </a:spcBef>
              <a:spcAft>
                <a:spcPct val="0"/>
              </a:spcAft>
              <a:defRPr sz="135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E7A1005-2331-4CFE-B53D-FFCE8D90C92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54391166"/>
      </p:ext>
    </p:extLst>
  </p:cSld>
  <p:clrMapOvr>
    <a:masterClrMapping/>
  </p:clrMapOvr>
</p:sldLayout>
</file>

<file path=ppt/slideLayouts/slideLayout5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6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13074332"/>
      </p:ext>
    </p:extLst>
  </p:cSld>
  <p:clrMapOvr>
    <a:masterClrMapping/>
  </p:clrMapOvr>
</p:sldLayout>
</file>

<file path=ppt/slideLayouts/slideLayout50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685800" eaLnBrk="0" fontAlgn="base" hangingPunct="0">
              <a:spcBef>
                <a:spcPct val="0"/>
              </a:spcBef>
              <a:spcAft>
                <a:spcPct val="0"/>
              </a:spcAft>
              <a:defRPr sz="135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CDCCCC1D-8146-48FA-9644-C1195768B246}" type="datetimeFigureOut">
              <a:rPr lang="zh-CN" altLang="en-US"/>
              <a:pPr>
                <a:defRPr/>
              </a:pPr>
              <a:t>2021/9/2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defTabSz="685800" eaLnBrk="0" fontAlgn="base" hangingPunct="0">
              <a:spcBef>
                <a:spcPct val="0"/>
              </a:spcBef>
              <a:spcAft>
                <a:spcPct val="0"/>
              </a:spcAft>
              <a:defRPr sz="135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 defTabSz="685800" eaLnBrk="0" fontAlgn="base" hangingPunct="0">
              <a:spcBef>
                <a:spcPct val="0"/>
              </a:spcBef>
              <a:spcAft>
                <a:spcPct val="0"/>
              </a:spcAft>
              <a:defRPr sz="135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B34FB047-2913-4C99-81EB-E2B375081D4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69268884"/>
      </p:ext>
    </p:extLst>
  </p:cSld>
  <p:clrMapOvr>
    <a:masterClrMapping/>
  </p:clrMapOvr>
</p:sldLayout>
</file>

<file path=ppt/slideLayouts/slideLayout5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7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305426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06324070"/>
      </p:ext>
    </p:extLst>
  </p:cSld>
  <p:clrMapOvr>
    <a:masterClrMapping/>
  </p:clrMapOvr>
</p:sldLayout>
</file>

<file path=ppt/slideLayouts/slideLayout5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685800" eaLnBrk="0" fontAlgn="base" hangingPunct="0">
              <a:spcBef>
                <a:spcPct val="0"/>
              </a:spcBef>
              <a:spcAft>
                <a:spcPct val="0"/>
              </a:spcAft>
              <a:defRPr sz="135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758B7A40-2C4E-4404-B2F9-06F9365FE500}" type="datetimeFigureOut">
              <a:rPr lang="zh-CN" altLang="en-US"/>
              <a:pPr>
                <a:defRPr/>
              </a:pPr>
              <a:t>2021/9/2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defTabSz="685800" eaLnBrk="0" fontAlgn="base" hangingPunct="0">
              <a:spcBef>
                <a:spcPct val="0"/>
              </a:spcBef>
              <a:spcAft>
                <a:spcPct val="0"/>
              </a:spcAft>
              <a:defRPr sz="135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 defTabSz="685800" eaLnBrk="0" fontAlgn="base" hangingPunct="0">
              <a:spcBef>
                <a:spcPct val="0"/>
              </a:spcBef>
              <a:spcAft>
                <a:spcPct val="0"/>
              </a:spcAft>
              <a:defRPr sz="135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4573D5B-FA01-45D0-BCE8-5770A61E0BE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1599823"/>
      </p:ext>
    </p:extLst>
  </p:cSld>
  <p:clrMapOvr>
    <a:masterClrMapping/>
  </p:clrMapOvr>
</p:sldLayout>
</file>

<file path=ppt/slideLayouts/slideLayout5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8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418212"/>
      </p:ext>
    </p:extLst>
  </p:cSld>
  <p:clrMapOvr>
    <a:masterClrMapping/>
  </p:clrMapOvr>
</p:sldLayout>
</file>

<file path=ppt/slideLayouts/slideLayout5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685800" eaLnBrk="0" fontAlgn="base" hangingPunct="0">
              <a:spcBef>
                <a:spcPct val="0"/>
              </a:spcBef>
              <a:spcAft>
                <a:spcPct val="0"/>
              </a:spcAft>
              <a:defRPr sz="135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6763400-4961-432D-A081-194D132B4E93}" type="datetimeFigureOut">
              <a:rPr lang="zh-CN" altLang="en-US"/>
              <a:pPr>
                <a:defRPr/>
              </a:pPr>
              <a:t>2021/9/2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defTabSz="685800" eaLnBrk="0" fontAlgn="base" hangingPunct="0">
              <a:spcBef>
                <a:spcPct val="0"/>
              </a:spcBef>
              <a:spcAft>
                <a:spcPct val="0"/>
              </a:spcAft>
              <a:defRPr sz="135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 defTabSz="685800" eaLnBrk="0" fontAlgn="base" hangingPunct="0">
              <a:spcBef>
                <a:spcPct val="0"/>
              </a:spcBef>
              <a:spcAft>
                <a:spcPct val="0"/>
              </a:spcAft>
              <a:defRPr sz="135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73DBB484-8FFE-47FA-A1C2-221BDEBE045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75681402"/>
      </p:ext>
    </p:extLst>
  </p:cSld>
  <p:clrMapOvr>
    <a:masterClrMapping/>
  </p:clrMapOvr>
</p:sldLayout>
</file>

<file path=ppt/slideLayouts/slideLayout5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9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5678008"/>
      </p:ext>
    </p:extLst>
  </p:cSld>
  <p:clrMapOvr>
    <a:masterClrMapping/>
  </p:clrMapOvr>
</p:sldLayout>
</file>

<file path=ppt/slideLayouts/slideLayout5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0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4254811"/>
      </p:ext>
    </p:extLst>
  </p:cSld>
  <p:clrMapOvr>
    <a:masterClrMapping/>
  </p:clrMapOvr>
</p:sldLayout>
</file>

<file path=ppt/slideLayouts/slideLayout5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图片占位符 7"/>
          <p:cNvSpPr>
            <a:spLocks noGrp="1"/>
          </p:cNvSpPr>
          <p:nvPr>
            <p:ph type="pic" sz="quarter" idx="10"/>
          </p:nvPr>
        </p:nvSpPr>
        <p:spPr>
          <a:xfrm>
            <a:off x="1536701" y="2055813"/>
            <a:ext cx="3357563" cy="1733550"/>
          </a:xfrm>
          <a:custGeom>
            <a:avLst/>
            <a:gdLst>
              <a:gd name="connsiteX0" fmla="*/ 0 w 3357563"/>
              <a:gd name="connsiteY0" fmla="*/ 0 h 1733550"/>
              <a:gd name="connsiteX1" fmla="*/ 3357563 w 3357563"/>
              <a:gd name="connsiteY1" fmla="*/ 0 h 1733550"/>
              <a:gd name="connsiteX2" fmla="*/ 3357563 w 3357563"/>
              <a:gd name="connsiteY2" fmla="*/ 1733550 h 1733550"/>
              <a:gd name="connsiteX3" fmla="*/ 0 w 3357563"/>
              <a:gd name="connsiteY3" fmla="*/ 1733550 h 1733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57563" h="1733550">
                <a:moveTo>
                  <a:pt x="0" y="0"/>
                </a:moveTo>
                <a:lnTo>
                  <a:pt x="3357563" y="0"/>
                </a:lnTo>
                <a:lnTo>
                  <a:pt x="3357563" y="1733550"/>
                </a:lnTo>
                <a:lnTo>
                  <a:pt x="0" y="1733550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zh-CN" altLang="en-US" noProof="0"/>
          </a:p>
        </p:txBody>
      </p:sp>
      <p:sp>
        <p:nvSpPr>
          <p:cNvPr id="9" name="图片占位符 8"/>
          <p:cNvSpPr>
            <a:spLocks noGrp="1"/>
          </p:cNvSpPr>
          <p:nvPr>
            <p:ph type="pic" sz="quarter" idx="11"/>
          </p:nvPr>
        </p:nvSpPr>
        <p:spPr>
          <a:xfrm>
            <a:off x="1536701" y="4005266"/>
            <a:ext cx="3357563" cy="1643063"/>
          </a:xfrm>
          <a:custGeom>
            <a:avLst/>
            <a:gdLst>
              <a:gd name="connsiteX0" fmla="*/ 0 w 3357563"/>
              <a:gd name="connsiteY0" fmla="*/ 0 h 1643063"/>
              <a:gd name="connsiteX1" fmla="*/ 3357563 w 3357563"/>
              <a:gd name="connsiteY1" fmla="*/ 0 h 1643063"/>
              <a:gd name="connsiteX2" fmla="*/ 3357563 w 3357563"/>
              <a:gd name="connsiteY2" fmla="*/ 1643063 h 1643063"/>
              <a:gd name="connsiteX3" fmla="*/ 0 w 3357563"/>
              <a:gd name="connsiteY3" fmla="*/ 1643063 h 16430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57563" h="1643063">
                <a:moveTo>
                  <a:pt x="0" y="0"/>
                </a:moveTo>
                <a:lnTo>
                  <a:pt x="3357563" y="0"/>
                </a:lnTo>
                <a:lnTo>
                  <a:pt x="3357563" y="1643063"/>
                </a:lnTo>
                <a:lnTo>
                  <a:pt x="0" y="1643063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zh-CN" altLang="en-US" noProof="0"/>
          </a:p>
        </p:txBody>
      </p:sp>
    </p:spTree>
    <p:extLst>
      <p:ext uri="{BB962C8B-B14F-4D97-AF65-F5344CB8AC3E}">
        <p14:creationId xmlns:p14="http://schemas.microsoft.com/office/powerpoint/2010/main" val="2104006170"/>
      </p:ext>
    </p:extLst>
  </p:cSld>
  <p:clrMapOvr>
    <a:masterClrMapping/>
  </p:clrMapOvr>
</p:sldLayout>
</file>

<file path=ppt/slideLayouts/slideLayout5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图片占位符 14"/>
          <p:cNvSpPr>
            <a:spLocks noGrp="1"/>
          </p:cNvSpPr>
          <p:nvPr>
            <p:ph type="pic" sz="quarter" idx="10"/>
          </p:nvPr>
        </p:nvSpPr>
        <p:spPr>
          <a:xfrm>
            <a:off x="2133482" y="2895600"/>
            <a:ext cx="7925036" cy="3097212"/>
          </a:xfrm>
          <a:custGeom>
            <a:avLst/>
            <a:gdLst>
              <a:gd name="connsiteX0" fmla="*/ 7183790 w 7925036"/>
              <a:gd name="connsiteY0" fmla="*/ 1616275 h 3097212"/>
              <a:gd name="connsiteX1" fmla="*/ 7925036 w 7925036"/>
              <a:gd name="connsiteY1" fmla="*/ 2356744 h 3097212"/>
              <a:gd name="connsiteX2" fmla="*/ 7183790 w 7925036"/>
              <a:gd name="connsiteY2" fmla="*/ 3097212 h 3097212"/>
              <a:gd name="connsiteX3" fmla="*/ 6442543 w 7925036"/>
              <a:gd name="connsiteY3" fmla="*/ 2356744 h 3097212"/>
              <a:gd name="connsiteX4" fmla="*/ 3942686 w 7925036"/>
              <a:gd name="connsiteY4" fmla="*/ 1616275 h 3097212"/>
              <a:gd name="connsiteX5" fmla="*/ 4683931 w 7925036"/>
              <a:gd name="connsiteY5" fmla="*/ 2356744 h 3097212"/>
              <a:gd name="connsiteX6" fmla="*/ 3942686 w 7925036"/>
              <a:gd name="connsiteY6" fmla="*/ 3097212 h 3097212"/>
              <a:gd name="connsiteX7" fmla="*/ 3201438 w 7925036"/>
              <a:gd name="connsiteY7" fmla="*/ 2356744 h 3097212"/>
              <a:gd name="connsiteX8" fmla="*/ 741248 w 7925036"/>
              <a:gd name="connsiteY8" fmla="*/ 1616275 h 3097212"/>
              <a:gd name="connsiteX9" fmla="*/ 1482494 w 7925036"/>
              <a:gd name="connsiteY9" fmla="*/ 2356744 h 3097212"/>
              <a:gd name="connsiteX10" fmla="*/ 741248 w 7925036"/>
              <a:gd name="connsiteY10" fmla="*/ 3097212 h 3097212"/>
              <a:gd name="connsiteX11" fmla="*/ 1 w 7925036"/>
              <a:gd name="connsiteY11" fmla="*/ 2356744 h 3097212"/>
              <a:gd name="connsiteX12" fmla="*/ 5537959 w 7925036"/>
              <a:gd name="connsiteY12" fmla="*/ 6223 h 3097212"/>
              <a:gd name="connsiteX13" fmla="*/ 7076454 w 7925036"/>
              <a:gd name="connsiteY13" fmla="*/ 1545496 h 3097212"/>
              <a:gd name="connsiteX14" fmla="*/ 5537959 w 7925036"/>
              <a:gd name="connsiteY14" fmla="*/ 3084768 h 3097212"/>
              <a:gd name="connsiteX15" fmla="*/ 3999465 w 7925036"/>
              <a:gd name="connsiteY15" fmla="*/ 1545496 h 3097212"/>
              <a:gd name="connsiteX16" fmla="*/ 2340410 w 7925036"/>
              <a:gd name="connsiteY16" fmla="*/ 6223 h 3097212"/>
              <a:gd name="connsiteX17" fmla="*/ 3879683 w 7925036"/>
              <a:gd name="connsiteY17" fmla="*/ 1545496 h 3097212"/>
              <a:gd name="connsiteX18" fmla="*/ 2340410 w 7925036"/>
              <a:gd name="connsiteY18" fmla="*/ 3084768 h 3097212"/>
              <a:gd name="connsiteX19" fmla="*/ 801137 w 7925036"/>
              <a:gd name="connsiteY19" fmla="*/ 1545496 h 3097212"/>
              <a:gd name="connsiteX20" fmla="*/ 7183790 w 7925036"/>
              <a:gd name="connsiteY20" fmla="*/ 0 h 3097212"/>
              <a:gd name="connsiteX21" fmla="*/ 7925036 w 7925036"/>
              <a:gd name="connsiteY21" fmla="*/ 741247 h 3097212"/>
              <a:gd name="connsiteX22" fmla="*/ 7183790 w 7925036"/>
              <a:gd name="connsiteY22" fmla="*/ 1482493 h 3097212"/>
              <a:gd name="connsiteX23" fmla="*/ 6442543 w 7925036"/>
              <a:gd name="connsiteY23" fmla="*/ 741247 h 3097212"/>
              <a:gd name="connsiteX24" fmla="*/ 3942686 w 7925036"/>
              <a:gd name="connsiteY24" fmla="*/ 0 h 3097212"/>
              <a:gd name="connsiteX25" fmla="*/ 4683931 w 7925036"/>
              <a:gd name="connsiteY25" fmla="*/ 741247 h 3097212"/>
              <a:gd name="connsiteX26" fmla="*/ 3942686 w 7925036"/>
              <a:gd name="connsiteY26" fmla="*/ 1482493 h 3097212"/>
              <a:gd name="connsiteX27" fmla="*/ 3201438 w 7925036"/>
              <a:gd name="connsiteY27" fmla="*/ 741247 h 3097212"/>
              <a:gd name="connsiteX28" fmla="*/ 741247 w 7925036"/>
              <a:gd name="connsiteY28" fmla="*/ 0 h 3097212"/>
              <a:gd name="connsiteX29" fmla="*/ 1482493 w 7925036"/>
              <a:gd name="connsiteY29" fmla="*/ 741247 h 3097212"/>
              <a:gd name="connsiteX30" fmla="*/ 741247 w 7925036"/>
              <a:gd name="connsiteY30" fmla="*/ 1482493 h 3097212"/>
              <a:gd name="connsiteX31" fmla="*/ 0 w 7925036"/>
              <a:gd name="connsiteY31" fmla="*/ 741247 h 3097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7925036" h="3097212">
                <a:moveTo>
                  <a:pt x="7183790" y="1616275"/>
                </a:moveTo>
                <a:lnTo>
                  <a:pt x="7925036" y="2356744"/>
                </a:lnTo>
                <a:lnTo>
                  <a:pt x="7183790" y="3097212"/>
                </a:lnTo>
                <a:lnTo>
                  <a:pt x="6442543" y="2356744"/>
                </a:lnTo>
                <a:close/>
                <a:moveTo>
                  <a:pt x="3942686" y="1616275"/>
                </a:moveTo>
                <a:lnTo>
                  <a:pt x="4683931" y="2356744"/>
                </a:lnTo>
                <a:lnTo>
                  <a:pt x="3942686" y="3097212"/>
                </a:lnTo>
                <a:lnTo>
                  <a:pt x="3201438" y="2356744"/>
                </a:lnTo>
                <a:close/>
                <a:moveTo>
                  <a:pt x="741248" y="1616275"/>
                </a:moveTo>
                <a:lnTo>
                  <a:pt x="1482494" y="2356744"/>
                </a:lnTo>
                <a:lnTo>
                  <a:pt x="741248" y="3097212"/>
                </a:lnTo>
                <a:lnTo>
                  <a:pt x="1" y="2356744"/>
                </a:lnTo>
                <a:close/>
                <a:moveTo>
                  <a:pt x="5537959" y="6223"/>
                </a:moveTo>
                <a:lnTo>
                  <a:pt x="7076454" y="1545496"/>
                </a:lnTo>
                <a:lnTo>
                  <a:pt x="5537959" y="3084768"/>
                </a:lnTo>
                <a:lnTo>
                  <a:pt x="3999465" y="1545496"/>
                </a:lnTo>
                <a:close/>
                <a:moveTo>
                  <a:pt x="2340410" y="6223"/>
                </a:moveTo>
                <a:lnTo>
                  <a:pt x="3879683" y="1545496"/>
                </a:lnTo>
                <a:lnTo>
                  <a:pt x="2340410" y="3084768"/>
                </a:lnTo>
                <a:lnTo>
                  <a:pt x="801137" y="1545496"/>
                </a:lnTo>
                <a:close/>
                <a:moveTo>
                  <a:pt x="7183790" y="0"/>
                </a:moveTo>
                <a:lnTo>
                  <a:pt x="7925036" y="741247"/>
                </a:lnTo>
                <a:lnTo>
                  <a:pt x="7183790" y="1482493"/>
                </a:lnTo>
                <a:lnTo>
                  <a:pt x="6442543" y="741247"/>
                </a:lnTo>
                <a:close/>
                <a:moveTo>
                  <a:pt x="3942686" y="0"/>
                </a:moveTo>
                <a:lnTo>
                  <a:pt x="4683931" y="741247"/>
                </a:lnTo>
                <a:lnTo>
                  <a:pt x="3942686" y="1482493"/>
                </a:lnTo>
                <a:lnTo>
                  <a:pt x="3201438" y="741247"/>
                </a:lnTo>
                <a:close/>
                <a:moveTo>
                  <a:pt x="741247" y="0"/>
                </a:moveTo>
                <a:lnTo>
                  <a:pt x="1482493" y="741247"/>
                </a:lnTo>
                <a:lnTo>
                  <a:pt x="741247" y="1482493"/>
                </a:lnTo>
                <a:lnTo>
                  <a:pt x="0" y="741247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zh-CN" altLang="en-US" noProof="0"/>
          </a:p>
        </p:txBody>
      </p:sp>
    </p:spTree>
    <p:extLst>
      <p:ext uri="{BB962C8B-B14F-4D97-AF65-F5344CB8AC3E}">
        <p14:creationId xmlns:p14="http://schemas.microsoft.com/office/powerpoint/2010/main" val="3998080358"/>
      </p:ext>
    </p:extLst>
  </p:cSld>
  <p:clrMapOvr>
    <a:masterClrMapping/>
  </p:clrMapOvr>
</p:sldLayout>
</file>

<file path=ppt/slideLayouts/slideLayout5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图片占位符 10"/>
          <p:cNvSpPr>
            <a:spLocks noGrp="1"/>
          </p:cNvSpPr>
          <p:nvPr>
            <p:ph type="pic" sz="quarter" idx="10"/>
          </p:nvPr>
        </p:nvSpPr>
        <p:spPr>
          <a:xfrm>
            <a:off x="1602561" y="2349501"/>
            <a:ext cx="2715668" cy="1871664"/>
          </a:xfrm>
          <a:custGeom>
            <a:avLst/>
            <a:gdLst>
              <a:gd name="connsiteX0" fmla="*/ 378694 w 2715668"/>
              <a:gd name="connsiteY0" fmla="*/ 0 h 1871664"/>
              <a:gd name="connsiteX1" fmla="*/ 2715668 w 2715668"/>
              <a:gd name="connsiteY1" fmla="*/ 0 h 1871664"/>
              <a:gd name="connsiteX2" fmla="*/ 2715668 w 2715668"/>
              <a:gd name="connsiteY2" fmla="*/ 1492970 h 1871664"/>
              <a:gd name="connsiteX3" fmla="*/ 2336974 w 2715668"/>
              <a:gd name="connsiteY3" fmla="*/ 1871664 h 1871664"/>
              <a:gd name="connsiteX4" fmla="*/ 0 w 2715668"/>
              <a:gd name="connsiteY4" fmla="*/ 1871664 h 1871664"/>
              <a:gd name="connsiteX5" fmla="*/ 0 w 2715668"/>
              <a:gd name="connsiteY5" fmla="*/ 378694 h 1871664"/>
              <a:gd name="connsiteX6" fmla="*/ 378694 w 2715668"/>
              <a:gd name="connsiteY6" fmla="*/ 0 h 1871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15668" h="1871664">
                <a:moveTo>
                  <a:pt x="378694" y="0"/>
                </a:moveTo>
                <a:lnTo>
                  <a:pt x="2715668" y="0"/>
                </a:lnTo>
                <a:lnTo>
                  <a:pt x="2715668" y="1492970"/>
                </a:lnTo>
                <a:cubicBezTo>
                  <a:pt x="2715668" y="1702117"/>
                  <a:pt x="2546121" y="1871664"/>
                  <a:pt x="2336974" y="1871664"/>
                </a:cubicBezTo>
                <a:lnTo>
                  <a:pt x="0" y="1871664"/>
                </a:lnTo>
                <a:lnTo>
                  <a:pt x="0" y="378694"/>
                </a:lnTo>
                <a:cubicBezTo>
                  <a:pt x="0" y="169547"/>
                  <a:pt x="169547" y="0"/>
                  <a:pt x="378694" y="0"/>
                </a:cubicBez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zh-CN" altLang="en-US" noProof="0"/>
          </a:p>
        </p:txBody>
      </p:sp>
      <p:sp>
        <p:nvSpPr>
          <p:cNvPr id="12" name="图片占位符 11"/>
          <p:cNvSpPr>
            <a:spLocks noGrp="1"/>
          </p:cNvSpPr>
          <p:nvPr>
            <p:ph type="pic" sz="quarter" idx="11"/>
          </p:nvPr>
        </p:nvSpPr>
        <p:spPr>
          <a:xfrm>
            <a:off x="4739200" y="2349501"/>
            <a:ext cx="2713605" cy="1871664"/>
          </a:xfrm>
          <a:custGeom>
            <a:avLst/>
            <a:gdLst>
              <a:gd name="connsiteX0" fmla="*/ 395183 w 2713605"/>
              <a:gd name="connsiteY0" fmla="*/ 0 h 1871664"/>
              <a:gd name="connsiteX1" fmla="*/ 2713605 w 2713605"/>
              <a:gd name="connsiteY1" fmla="*/ 0 h 1871664"/>
              <a:gd name="connsiteX2" fmla="*/ 2713605 w 2713605"/>
              <a:gd name="connsiteY2" fmla="*/ 1476481 h 1871664"/>
              <a:gd name="connsiteX3" fmla="*/ 2318422 w 2713605"/>
              <a:gd name="connsiteY3" fmla="*/ 1871664 h 1871664"/>
              <a:gd name="connsiteX4" fmla="*/ 0 w 2713605"/>
              <a:gd name="connsiteY4" fmla="*/ 1871664 h 1871664"/>
              <a:gd name="connsiteX5" fmla="*/ 0 w 2713605"/>
              <a:gd name="connsiteY5" fmla="*/ 395183 h 1871664"/>
              <a:gd name="connsiteX6" fmla="*/ 395183 w 2713605"/>
              <a:gd name="connsiteY6" fmla="*/ 0 h 1871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13605" h="1871664">
                <a:moveTo>
                  <a:pt x="395183" y="0"/>
                </a:moveTo>
                <a:lnTo>
                  <a:pt x="2713605" y="0"/>
                </a:lnTo>
                <a:lnTo>
                  <a:pt x="2713605" y="1476481"/>
                </a:lnTo>
                <a:cubicBezTo>
                  <a:pt x="2713605" y="1694735"/>
                  <a:pt x="2536676" y="1871664"/>
                  <a:pt x="2318422" y="1871664"/>
                </a:cubicBezTo>
                <a:lnTo>
                  <a:pt x="0" y="1871664"/>
                </a:lnTo>
                <a:lnTo>
                  <a:pt x="0" y="395183"/>
                </a:lnTo>
                <a:cubicBezTo>
                  <a:pt x="0" y="176929"/>
                  <a:pt x="176929" y="0"/>
                  <a:pt x="395183" y="0"/>
                </a:cubicBez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zh-CN" altLang="en-US" noProof="0"/>
          </a:p>
        </p:txBody>
      </p:sp>
      <p:sp>
        <p:nvSpPr>
          <p:cNvPr id="13" name="图片占位符 12"/>
          <p:cNvSpPr>
            <a:spLocks noGrp="1"/>
          </p:cNvSpPr>
          <p:nvPr>
            <p:ph type="pic" sz="quarter" idx="12"/>
          </p:nvPr>
        </p:nvSpPr>
        <p:spPr>
          <a:xfrm>
            <a:off x="7873775" y="2349501"/>
            <a:ext cx="2715668" cy="1871664"/>
          </a:xfrm>
          <a:custGeom>
            <a:avLst/>
            <a:gdLst>
              <a:gd name="connsiteX0" fmla="*/ 378694 w 2715668"/>
              <a:gd name="connsiteY0" fmla="*/ 0 h 1871664"/>
              <a:gd name="connsiteX1" fmla="*/ 2715668 w 2715668"/>
              <a:gd name="connsiteY1" fmla="*/ 0 h 1871664"/>
              <a:gd name="connsiteX2" fmla="*/ 2715668 w 2715668"/>
              <a:gd name="connsiteY2" fmla="*/ 1492970 h 1871664"/>
              <a:gd name="connsiteX3" fmla="*/ 2336974 w 2715668"/>
              <a:gd name="connsiteY3" fmla="*/ 1871664 h 1871664"/>
              <a:gd name="connsiteX4" fmla="*/ 0 w 2715668"/>
              <a:gd name="connsiteY4" fmla="*/ 1871664 h 1871664"/>
              <a:gd name="connsiteX5" fmla="*/ 0 w 2715668"/>
              <a:gd name="connsiteY5" fmla="*/ 378694 h 1871664"/>
              <a:gd name="connsiteX6" fmla="*/ 378694 w 2715668"/>
              <a:gd name="connsiteY6" fmla="*/ 0 h 1871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15668" h="1871664">
                <a:moveTo>
                  <a:pt x="378694" y="0"/>
                </a:moveTo>
                <a:lnTo>
                  <a:pt x="2715668" y="0"/>
                </a:lnTo>
                <a:lnTo>
                  <a:pt x="2715668" y="1492970"/>
                </a:lnTo>
                <a:cubicBezTo>
                  <a:pt x="2715668" y="1702117"/>
                  <a:pt x="2546121" y="1871664"/>
                  <a:pt x="2336974" y="1871664"/>
                </a:cubicBezTo>
                <a:lnTo>
                  <a:pt x="0" y="1871664"/>
                </a:lnTo>
                <a:lnTo>
                  <a:pt x="0" y="378694"/>
                </a:lnTo>
                <a:cubicBezTo>
                  <a:pt x="0" y="169547"/>
                  <a:pt x="169547" y="0"/>
                  <a:pt x="378694" y="0"/>
                </a:cubicBez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zh-CN" altLang="en-US" noProof="0"/>
          </a:p>
        </p:txBody>
      </p:sp>
    </p:spTree>
    <p:extLst>
      <p:ext uri="{BB962C8B-B14F-4D97-AF65-F5344CB8AC3E}">
        <p14:creationId xmlns:p14="http://schemas.microsoft.com/office/powerpoint/2010/main" val="2111581618"/>
      </p:ext>
    </p:extLst>
  </p:cSld>
  <p:clrMapOvr>
    <a:masterClrMapping/>
  </p:clrMapOvr>
</p:sldLayout>
</file>

<file path=ppt/slideLayouts/slideLayout5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图片占位符 6"/>
          <p:cNvSpPr>
            <a:spLocks noGrp="1"/>
          </p:cNvSpPr>
          <p:nvPr>
            <p:ph type="pic" sz="quarter" idx="10"/>
          </p:nvPr>
        </p:nvSpPr>
        <p:spPr>
          <a:xfrm>
            <a:off x="1274238" y="1882722"/>
            <a:ext cx="4921473" cy="4154963"/>
          </a:xfrm>
          <a:custGeom>
            <a:avLst/>
            <a:gdLst>
              <a:gd name="connsiteX0" fmla="*/ 2132019 w 4921473"/>
              <a:gd name="connsiteY0" fmla="*/ 3483422 h 4154963"/>
              <a:gd name="connsiteX1" fmla="*/ 2796098 w 4921473"/>
              <a:gd name="connsiteY1" fmla="*/ 3483422 h 4154963"/>
              <a:gd name="connsiteX2" fmla="*/ 2796098 w 4921473"/>
              <a:gd name="connsiteY2" fmla="*/ 4154963 h 4154963"/>
              <a:gd name="connsiteX3" fmla="*/ 2132019 w 4921473"/>
              <a:gd name="connsiteY3" fmla="*/ 4154963 h 4154963"/>
              <a:gd name="connsiteX4" fmla="*/ 1427727 w 4921473"/>
              <a:gd name="connsiteY4" fmla="*/ 2801561 h 4154963"/>
              <a:gd name="connsiteX5" fmla="*/ 2078049 w 4921473"/>
              <a:gd name="connsiteY5" fmla="*/ 2801561 h 4154963"/>
              <a:gd name="connsiteX6" fmla="*/ 2078049 w 4921473"/>
              <a:gd name="connsiteY6" fmla="*/ 3463573 h 4154963"/>
              <a:gd name="connsiteX7" fmla="*/ 1427727 w 4921473"/>
              <a:gd name="connsiteY7" fmla="*/ 3463573 h 4154963"/>
              <a:gd name="connsiteX8" fmla="*/ 3556472 w 4921473"/>
              <a:gd name="connsiteY8" fmla="*/ 2086542 h 4154963"/>
              <a:gd name="connsiteX9" fmla="*/ 4224225 w 4921473"/>
              <a:gd name="connsiteY9" fmla="*/ 2086542 h 4154963"/>
              <a:gd name="connsiteX10" fmla="*/ 4224225 w 4921473"/>
              <a:gd name="connsiteY10" fmla="*/ 2744336 h 4154963"/>
              <a:gd name="connsiteX11" fmla="*/ 3556472 w 4921473"/>
              <a:gd name="connsiteY11" fmla="*/ 2744336 h 4154963"/>
              <a:gd name="connsiteX12" fmla="*/ 2124359 w 4921473"/>
              <a:gd name="connsiteY12" fmla="*/ 2086542 h 4154963"/>
              <a:gd name="connsiteX13" fmla="*/ 2792112 w 4921473"/>
              <a:gd name="connsiteY13" fmla="*/ 2086542 h 4154963"/>
              <a:gd name="connsiteX14" fmla="*/ 3510162 w 4921473"/>
              <a:gd name="connsiteY14" fmla="*/ 2086542 h 4154963"/>
              <a:gd name="connsiteX15" fmla="*/ 3510162 w 4921473"/>
              <a:gd name="connsiteY15" fmla="*/ 2845120 h 4154963"/>
              <a:gd name="connsiteX16" fmla="*/ 3508423 w 4921473"/>
              <a:gd name="connsiteY16" fmla="*/ 2845120 h 4154963"/>
              <a:gd name="connsiteX17" fmla="*/ 3508423 w 4921473"/>
              <a:gd name="connsiteY17" fmla="*/ 3442112 h 4154963"/>
              <a:gd name="connsiteX18" fmla="*/ 2128032 w 4921473"/>
              <a:gd name="connsiteY18" fmla="*/ 3442112 h 4154963"/>
              <a:gd name="connsiteX19" fmla="*/ 2128032 w 4921473"/>
              <a:gd name="connsiteY19" fmla="*/ 2785541 h 4154963"/>
              <a:gd name="connsiteX20" fmla="*/ 2124359 w 4921473"/>
              <a:gd name="connsiteY20" fmla="*/ 2785541 h 4154963"/>
              <a:gd name="connsiteX21" fmla="*/ 686466 w 4921473"/>
              <a:gd name="connsiteY21" fmla="*/ 1377147 h 4154963"/>
              <a:gd name="connsiteX22" fmla="*/ 2078049 w 4921473"/>
              <a:gd name="connsiteY22" fmla="*/ 1377147 h 4154963"/>
              <a:gd name="connsiteX23" fmla="*/ 2078049 w 4921473"/>
              <a:gd name="connsiteY23" fmla="*/ 2757537 h 4154963"/>
              <a:gd name="connsiteX24" fmla="*/ 686466 w 4921473"/>
              <a:gd name="connsiteY24" fmla="*/ 2757537 h 4154963"/>
              <a:gd name="connsiteX25" fmla="*/ 1 w 4921473"/>
              <a:gd name="connsiteY25" fmla="*/ 1373614 h 4154963"/>
              <a:gd name="connsiteX26" fmla="*/ 652889 w 4921473"/>
              <a:gd name="connsiteY26" fmla="*/ 1373614 h 4154963"/>
              <a:gd name="connsiteX27" fmla="*/ 652889 w 4921473"/>
              <a:gd name="connsiteY27" fmla="*/ 2045230 h 4154963"/>
              <a:gd name="connsiteX28" fmla="*/ 1 w 4921473"/>
              <a:gd name="connsiteY28" fmla="*/ 2045230 h 4154963"/>
              <a:gd name="connsiteX29" fmla="*/ 2123130 w 4921473"/>
              <a:gd name="connsiteY29" fmla="*/ 682259 h 4154963"/>
              <a:gd name="connsiteX30" fmla="*/ 2790883 w 4921473"/>
              <a:gd name="connsiteY30" fmla="*/ 682259 h 4154963"/>
              <a:gd name="connsiteX31" fmla="*/ 2790883 w 4921473"/>
              <a:gd name="connsiteY31" fmla="*/ 1370536 h 4154963"/>
              <a:gd name="connsiteX32" fmla="*/ 2794979 w 4921473"/>
              <a:gd name="connsiteY32" fmla="*/ 1370536 h 4154963"/>
              <a:gd name="connsiteX33" fmla="*/ 2794979 w 4921473"/>
              <a:gd name="connsiteY33" fmla="*/ 2042152 h 4154963"/>
              <a:gd name="connsiteX34" fmla="*/ 2119034 w 4921473"/>
              <a:gd name="connsiteY34" fmla="*/ 2042152 h 4154963"/>
              <a:gd name="connsiteX35" fmla="*/ 2119034 w 4921473"/>
              <a:gd name="connsiteY35" fmla="*/ 1370536 h 4154963"/>
              <a:gd name="connsiteX36" fmla="*/ 2123130 w 4921473"/>
              <a:gd name="connsiteY36" fmla="*/ 1370536 h 4154963"/>
              <a:gd name="connsiteX37" fmla="*/ 2835964 w 4921473"/>
              <a:gd name="connsiteY37" fmla="*/ 1 h 4154963"/>
              <a:gd name="connsiteX38" fmla="*/ 4216355 w 4921473"/>
              <a:gd name="connsiteY38" fmla="*/ 1 h 4154963"/>
              <a:gd name="connsiteX39" fmla="*/ 4216355 w 4921473"/>
              <a:gd name="connsiteY39" fmla="*/ 682258 h 4154963"/>
              <a:gd name="connsiteX40" fmla="*/ 4921473 w 4921473"/>
              <a:gd name="connsiteY40" fmla="*/ 682258 h 4154963"/>
              <a:gd name="connsiteX41" fmla="*/ 4921473 w 4921473"/>
              <a:gd name="connsiteY41" fmla="*/ 2045230 h 4154963"/>
              <a:gd name="connsiteX42" fmla="*/ 4216355 w 4921473"/>
              <a:gd name="connsiteY42" fmla="*/ 2045230 h 4154963"/>
              <a:gd name="connsiteX43" fmla="*/ 3541082 w 4921473"/>
              <a:gd name="connsiteY43" fmla="*/ 2045230 h 4154963"/>
              <a:gd name="connsiteX44" fmla="*/ 2835964 w 4921473"/>
              <a:gd name="connsiteY44" fmla="*/ 2045230 h 4154963"/>
              <a:gd name="connsiteX45" fmla="*/ 689754 w 4921473"/>
              <a:gd name="connsiteY45" fmla="*/ 0 h 4154963"/>
              <a:gd name="connsiteX46" fmla="*/ 1421146 w 4921473"/>
              <a:gd name="connsiteY46" fmla="*/ 0 h 4154963"/>
              <a:gd name="connsiteX47" fmla="*/ 1576973 w 4921473"/>
              <a:gd name="connsiteY47" fmla="*/ 0 h 4154963"/>
              <a:gd name="connsiteX48" fmla="*/ 2078048 w 4921473"/>
              <a:gd name="connsiteY48" fmla="*/ 0 h 4154963"/>
              <a:gd name="connsiteX49" fmla="*/ 2078048 w 4921473"/>
              <a:gd name="connsiteY49" fmla="*/ 1327683 h 4154963"/>
              <a:gd name="connsiteX50" fmla="*/ 1427726 w 4921473"/>
              <a:gd name="connsiteY50" fmla="*/ 1327683 h 4154963"/>
              <a:gd name="connsiteX51" fmla="*/ 1421146 w 4921473"/>
              <a:gd name="connsiteY51" fmla="*/ 1327683 h 4154963"/>
              <a:gd name="connsiteX52" fmla="*/ 0 w 4921473"/>
              <a:gd name="connsiteY52" fmla="*/ 1327683 h 4154963"/>
              <a:gd name="connsiteX53" fmla="*/ 0 w 4921473"/>
              <a:gd name="connsiteY53" fmla="*/ 682257 h 4154963"/>
              <a:gd name="connsiteX54" fmla="*/ 689754 w 4921473"/>
              <a:gd name="connsiteY54" fmla="*/ 682257 h 41549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4921473" h="4154963">
                <a:moveTo>
                  <a:pt x="2132019" y="3483422"/>
                </a:moveTo>
                <a:lnTo>
                  <a:pt x="2796098" y="3483422"/>
                </a:lnTo>
                <a:lnTo>
                  <a:pt x="2796098" y="4154963"/>
                </a:lnTo>
                <a:lnTo>
                  <a:pt x="2132019" y="4154963"/>
                </a:lnTo>
                <a:close/>
                <a:moveTo>
                  <a:pt x="1427727" y="2801561"/>
                </a:moveTo>
                <a:lnTo>
                  <a:pt x="2078049" y="2801561"/>
                </a:lnTo>
                <a:lnTo>
                  <a:pt x="2078049" y="3463573"/>
                </a:lnTo>
                <a:lnTo>
                  <a:pt x="1427727" y="3463573"/>
                </a:lnTo>
                <a:close/>
                <a:moveTo>
                  <a:pt x="3556472" y="2086542"/>
                </a:moveTo>
                <a:lnTo>
                  <a:pt x="4224225" y="2086542"/>
                </a:lnTo>
                <a:lnTo>
                  <a:pt x="4224225" y="2744336"/>
                </a:lnTo>
                <a:lnTo>
                  <a:pt x="3556472" y="2744336"/>
                </a:lnTo>
                <a:close/>
                <a:moveTo>
                  <a:pt x="2124359" y="2086542"/>
                </a:moveTo>
                <a:lnTo>
                  <a:pt x="2792112" y="2086542"/>
                </a:lnTo>
                <a:lnTo>
                  <a:pt x="3510162" y="2086542"/>
                </a:lnTo>
                <a:lnTo>
                  <a:pt x="3510162" y="2845120"/>
                </a:lnTo>
                <a:lnTo>
                  <a:pt x="3508423" y="2845120"/>
                </a:lnTo>
                <a:lnTo>
                  <a:pt x="3508423" y="3442112"/>
                </a:lnTo>
                <a:lnTo>
                  <a:pt x="2128032" y="3442112"/>
                </a:lnTo>
                <a:lnTo>
                  <a:pt x="2128032" y="2785541"/>
                </a:lnTo>
                <a:lnTo>
                  <a:pt x="2124359" y="2785541"/>
                </a:lnTo>
                <a:close/>
                <a:moveTo>
                  <a:pt x="686466" y="1377147"/>
                </a:moveTo>
                <a:lnTo>
                  <a:pt x="2078049" y="1377147"/>
                </a:lnTo>
                <a:lnTo>
                  <a:pt x="2078049" y="2757537"/>
                </a:lnTo>
                <a:lnTo>
                  <a:pt x="686466" y="2757537"/>
                </a:lnTo>
                <a:close/>
                <a:moveTo>
                  <a:pt x="1" y="1373614"/>
                </a:moveTo>
                <a:lnTo>
                  <a:pt x="652889" y="1373614"/>
                </a:lnTo>
                <a:lnTo>
                  <a:pt x="652889" y="2045230"/>
                </a:lnTo>
                <a:lnTo>
                  <a:pt x="1" y="2045230"/>
                </a:lnTo>
                <a:close/>
                <a:moveTo>
                  <a:pt x="2123130" y="682259"/>
                </a:moveTo>
                <a:lnTo>
                  <a:pt x="2790883" y="682259"/>
                </a:lnTo>
                <a:lnTo>
                  <a:pt x="2790883" y="1370536"/>
                </a:lnTo>
                <a:lnTo>
                  <a:pt x="2794979" y="1370536"/>
                </a:lnTo>
                <a:lnTo>
                  <a:pt x="2794979" y="2042152"/>
                </a:lnTo>
                <a:lnTo>
                  <a:pt x="2119034" y="2042152"/>
                </a:lnTo>
                <a:lnTo>
                  <a:pt x="2119034" y="1370536"/>
                </a:lnTo>
                <a:lnTo>
                  <a:pt x="2123130" y="1370536"/>
                </a:lnTo>
                <a:close/>
                <a:moveTo>
                  <a:pt x="2835964" y="1"/>
                </a:moveTo>
                <a:lnTo>
                  <a:pt x="4216355" y="1"/>
                </a:lnTo>
                <a:lnTo>
                  <a:pt x="4216355" y="682258"/>
                </a:lnTo>
                <a:lnTo>
                  <a:pt x="4921473" y="682258"/>
                </a:lnTo>
                <a:lnTo>
                  <a:pt x="4921473" y="2045230"/>
                </a:lnTo>
                <a:lnTo>
                  <a:pt x="4216355" y="2045230"/>
                </a:lnTo>
                <a:lnTo>
                  <a:pt x="3541082" y="2045230"/>
                </a:lnTo>
                <a:lnTo>
                  <a:pt x="2835964" y="2045230"/>
                </a:lnTo>
                <a:close/>
                <a:moveTo>
                  <a:pt x="689754" y="0"/>
                </a:moveTo>
                <a:lnTo>
                  <a:pt x="1421146" y="0"/>
                </a:lnTo>
                <a:lnTo>
                  <a:pt x="1576973" y="0"/>
                </a:lnTo>
                <a:lnTo>
                  <a:pt x="2078048" y="0"/>
                </a:lnTo>
                <a:lnTo>
                  <a:pt x="2078048" y="1327683"/>
                </a:lnTo>
                <a:lnTo>
                  <a:pt x="1427726" y="1327683"/>
                </a:lnTo>
                <a:lnTo>
                  <a:pt x="1421146" y="1327683"/>
                </a:lnTo>
                <a:lnTo>
                  <a:pt x="0" y="1327683"/>
                </a:lnTo>
                <a:lnTo>
                  <a:pt x="0" y="682257"/>
                </a:lnTo>
                <a:lnTo>
                  <a:pt x="689754" y="682257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zh-CN" altLang="en-US" noProof="0"/>
          </a:p>
        </p:txBody>
      </p:sp>
    </p:spTree>
    <p:extLst>
      <p:ext uri="{BB962C8B-B14F-4D97-AF65-F5344CB8AC3E}">
        <p14:creationId xmlns:p14="http://schemas.microsoft.com/office/powerpoint/2010/main" val="633056915"/>
      </p:ext>
    </p:extLst>
  </p:cSld>
  <p:clrMapOvr>
    <a:masterClrMapping/>
  </p:clrMapOvr>
</p:sldLayout>
</file>

<file path=ppt/slideLayouts/slideLayout5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图片占位符 7"/>
          <p:cNvSpPr>
            <a:spLocks noGrp="1"/>
          </p:cNvSpPr>
          <p:nvPr>
            <p:ph type="pic" sz="quarter" idx="10"/>
          </p:nvPr>
        </p:nvSpPr>
        <p:spPr>
          <a:xfrm>
            <a:off x="1644787" y="1840521"/>
            <a:ext cx="2240221" cy="2330857"/>
          </a:xfrm>
          <a:custGeom>
            <a:avLst/>
            <a:gdLst>
              <a:gd name="connsiteX0" fmla="*/ 251798 w 2240221"/>
              <a:gd name="connsiteY0" fmla="*/ 0 h 2330857"/>
              <a:gd name="connsiteX1" fmla="*/ 2240221 w 2240221"/>
              <a:gd name="connsiteY1" fmla="*/ 239393 h 2330857"/>
              <a:gd name="connsiteX2" fmla="*/ 1988423 w 2240221"/>
              <a:gd name="connsiteY2" fmla="*/ 2330857 h 2330857"/>
              <a:gd name="connsiteX3" fmla="*/ 0 w 2240221"/>
              <a:gd name="connsiteY3" fmla="*/ 2091464 h 2330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40221" h="2330857">
                <a:moveTo>
                  <a:pt x="251798" y="0"/>
                </a:moveTo>
                <a:lnTo>
                  <a:pt x="2240221" y="239393"/>
                </a:lnTo>
                <a:lnTo>
                  <a:pt x="1988423" y="2330857"/>
                </a:lnTo>
                <a:lnTo>
                  <a:pt x="0" y="2091464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zh-CN" altLang="en-US" noProof="0"/>
          </a:p>
        </p:txBody>
      </p:sp>
      <p:sp>
        <p:nvSpPr>
          <p:cNvPr id="9" name="图片占位符 8"/>
          <p:cNvSpPr>
            <a:spLocks noGrp="1"/>
          </p:cNvSpPr>
          <p:nvPr>
            <p:ph type="pic" sz="quarter" idx="11"/>
          </p:nvPr>
        </p:nvSpPr>
        <p:spPr>
          <a:xfrm>
            <a:off x="6610487" y="1840521"/>
            <a:ext cx="2240221" cy="2330857"/>
          </a:xfrm>
          <a:custGeom>
            <a:avLst/>
            <a:gdLst>
              <a:gd name="connsiteX0" fmla="*/ 251798 w 2240221"/>
              <a:gd name="connsiteY0" fmla="*/ 0 h 2330857"/>
              <a:gd name="connsiteX1" fmla="*/ 2240221 w 2240221"/>
              <a:gd name="connsiteY1" fmla="*/ 239393 h 2330857"/>
              <a:gd name="connsiteX2" fmla="*/ 1988423 w 2240221"/>
              <a:gd name="connsiteY2" fmla="*/ 2330857 h 2330857"/>
              <a:gd name="connsiteX3" fmla="*/ 0 w 2240221"/>
              <a:gd name="connsiteY3" fmla="*/ 2091464 h 2330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40221" h="2330857">
                <a:moveTo>
                  <a:pt x="251798" y="0"/>
                </a:moveTo>
                <a:lnTo>
                  <a:pt x="2240221" y="239393"/>
                </a:lnTo>
                <a:lnTo>
                  <a:pt x="1988423" y="2330857"/>
                </a:lnTo>
                <a:lnTo>
                  <a:pt x="0" y="2091464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zh-CN" altLang="en-US" noProof="0"/>
          </a:p>
        </p:txBody>
      </p:sp>
    </p:spTree>
    <p:extLst>
      <p:ext uri="{BB962C8B-B14F-4D97-AF65-F5344CB8AC3E}">
        <p14:creationId xmlns:p14="http://schemas.microsoft.com/office/powerpoint/2010/main" val="158182877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685783" eaLnBrk="1" fontAlgn="auto" hangingPunct="1">
              <a:spcBef>
                <a:spcPts val="0"/>
              </a:spcBef>
              <a:spcAft>
                <a:spcPts val="0"/>
              </a:spcAft>
              <a:defRPr sz="1400" smtClean="0">
                <a:solidFill>
                  <a:prstClr val="black">
                    <a:tint val="75000"/>
                  </a:prstClr>
                </a:solidFill>
                <a:latin typeface="Lato Light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62DF058-C764-476F-A1F7-E23A4D6ADE73}" type="datetimeFigureOut">
              <a:rPr lang="zh-CN" altLang="en-US"/>
              <a:pPr>
                <a:defRPr/>
              </a:pPr>
              <a:t>2021/9/2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defTabSz="685783" eaLnBrk="1" fontAlgn="auto" hangingPunct="1">
              <a:spcBef>
                <a:spcPts val="0"/>
              </a:spcBef>
              <a:spcAft>
                <a:spcPts val="0"/>
              </a:spcAft>
              <a:defRPr sz="1400">
                <a:solidFill>
                  <a:prstClr val="black">
                    <a:tint val="75000"/>
                  </a:prstClr>
                </a:solidFill>
                <a:latin typeface="Lato Light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 defTabSz="685783" eaLnBrk="1" fontAlgn="auto" hangingPunct="1">
              <a:spcBef>
                <a:spcPts val="0"/>
              </a:spcBef>
              <a:spcAft>
                <a:spcPts val="0"/>
              </a:spcAft>
              <a:defRPr sz="1400" smtClean="0">
                <a:solidFill>
                  <a:prstClr val="black">
                    <a:tint val="75000"/>
                  </a:prstClr>
                </a:solidFill>
                <a:latin typeface="Lato Light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DB22B4B-FB89-4B6E-96FE-9A9C5692A78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09478297"/>
      </p:ext>
    </p:extLst>
  </p:cSld>
  <p:clrMapOvr>
    <a:masterClrMapping/>
  </p:clrMapOvr>
</p:sldLayout>
</file>

<file path=ppt/slideLayouts/slideLayout5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图片占位符 11"/>
          <p:cNvSpPr>
            <a:spLocks noGrp="1"/>
          </p:cNvSpPr>
          <p:nvPr>
            <p:ph type="pic" sz="quarter" idx="10"/>
          </p:nvPr>
        </p:nvSpPr>
        <p:spPr>
          <a:xfrm>
            <a:off x="5767387" y="1886744"/>
            <a:ext cx="4869099" cy="3459956"/>
          </a:xfrm>
          <a:custGeom>
            <a:avLst/>
            <a:gdLst>
              <a:gd name="connsiteX0" fmla="*/ 2473924 w 4869098"/>
              <a:gd name="connsiteY0" fmla="*/ 2213541 h 3459956"/>
              <a:gd name="connsiteX1" fmla="*/ 4869098 w 4869098"/>
              <a:gd name="connsiteY1" fmla="*/ 2456172 h 3459956"/>
              <a:gd name="connsiteX2" fmla="*/ 4869098 w 4869098"/>
              <a:gd name="connsiteY2" fmla="*/ 3459956 h 3459956"/>
              <a:gd name="connsiteX3" fmla="*/ 2473924 w 4869098"/>
              <a:gd name="connsiteY3" fmla="*/ 3453172 h 3459956"/>
              <a:gd name="connsiteX4" fmla="*/ 2473924 w 4869098"/>
              <a:gd name="connsiteY4" fmla="*/ 2213541 h 3459956"/>
              <a:gd name="connsiteX5" fmla="*/ 2398636 w 4869098"/>
              <a:gd name="connsiteY5" fmla="*/ 2213541 h 3459956"/>
              <a:gd name="connsiteX6" fmla="*/ 2398636 w 4869098"/>
              <a:gd name="connsiteY6" fmla="*/ 3453172 h 3459956"/>
              <a:gd name="connsiteX7" fmla="*/ 3462 w 4869098"/>
              <a:gd name="connsiteY7" fmla="*/ 3459956 h 3459956"/>
              <a:gd name="connsiteX8" fmla="*/ 3462 w 4869098"/>
              <a:gd name="connsiteY8" fmla="*/ 2456172 h 3459956"/>
              <a:gd name="connsiteX9" fmla="*/ 4869098 w 4869098"/>
              <a:gd name="connsiteY9" fmla="*/ 1030600 h 3459956"/>
              <a:gd name="connsiteX10" fmla="*/ 4869098 w 4869098"/>
              <a:gd name="connsiteY10" fmla="*/ 2410890 h 3459956"/>
              <a:gd name="connsiteX11" fmla="*/ 2472425 w 4869098"/>
              <a:gd name="connsiteY11" fmla="*/ 2162533 h 3459956"/>
              <a:gd name="connsiteX12" fmla="*/ 2469749 w 4869098"/>
              <a:gd name="connsiteY12" fmla="*/ 1267319 h 3459956"/>
              <a:gd name="connsiteX13" fmla="*/ 0 w 4869098"/>
              <a:gd name="connsiteY13" fmla="*/ 1030600 h 3459956"/>
              <a:gd name="connsiteX14" fmla="*/ 2399349 w 4869098"/>
              <a:gd name="connsiteY14" fmla="*/ 1267319 h 3459956"/>
              <a:gd name="connsiteX15" fmla="*/ 2396673 w 4869098"/>
              <a:gd name="connsiteY15" fmla="*/ 2162533 h 3459956"/>
              <a:gd name="connsiteX16" fmla="*/ 0 w 4869098"/>
              <a:gd name="connsiteY16" fmla="*/ 2410890 h 3459956"/>
              <a:gd name="connsiteX17" fmla="*/ 0 w 4869098"/>
              <a:gd name="connsiteY17" fmla="*/ 0 h 3459956"/>
              <a:gd name="connsiteX18" fmla="*/ 4869098 w 4869098"/>
              <a:gd name="connsiteY18" fmla="*/ 0 h 3459956"/>
              <a:gd name="connsiteX19" fmla="*/ 4869098 w 4869098"/>
              <a:gd name="connsiteY19" fmla="*/ 980164 h 3459956"/>
              <a:gd name="connsiteX20" fmla="*/ 2423170 w 4869098"/>
              <a:gd name="connsiteY20" fmla="*/ 1221025 h 3459956"/>
              <a:gd name="connsiteX21" fmla="*/ 0 w 4869098"/>
              <a:gd name="connsiteY21" fmla="*/ 979523 h 3459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869098" h="3459956">
                <a:moveTo>
                  <a:pt x="2473924" y="2213541"/>
                </a:moveTo>
                <a:lnTo>
                  <a:pt x="4869098" y="2456172"/>
                </a:lnTo>
                <a:lnTo>
                  <a:pt x="4869098" y="3459956"/>
                </a:lnTo>
                <a:lnTo>
                  <a:pt x="2473924" y="3453172"/>
                </a:lnTo>
                <a:cubicBezTo>
                  <a:pt x="2476395" y="3046117"/>
                  <a:pt x="2471453" y="2620596"/>
                  <a:pt x="2473924" y="2213541"/>
                </a:cubicBezTo>
                <a:close/>
                <a:moveTo>
                  <a:pt x="2398636" y="2213541"/>
                </a:moveTo>
                <a:cubicBezTo>
                  <a:pt x="2401108" y="2620596"/>
                  <a:pt x="2396165" y="3046117"/>
                  <a:pt x="2398636" y="3453172"/>
                </a:cubicBezTo>
                <a:lnTo>
                  <a:pt x="3462" y="3459956"/>
                </a:lnTo>
                <a:lnTo>
                  <a:pt x="3462" y="2456172"/>
                </a:lnTo>
                <a:close/>
                <a:moveTo>
                  <a:pt x="4869098" y="1030600"/>
                </a:moveTo>
                <a:lnTo>
                  <a:pt x="4869098" y="2410890"/>
                </a:lnTo>
                <a:lnTo>
                  <a:pt x="2472425" y="2162533"/>
                </a:lnTo>
                <a:cubicBezTo>
                  <a:pt x="2471533" y="1864128"/>
                  <a:pt x="2470641" y="1565723"/>
                  <a:pt x="2469749" y="1267319"/>
                </a:cubicBezTo>
                <a:close/>
                <a:moveTo>
                  <a:pt x="0" y="1030600"/>
                </a:moveTo>
                <a:lnTo>
                  <a:pt x="2399349" y="1267319"/>
                </a:lnTo>
                <a:cubicBezTo>
                  <a:pt x="2398457" y="1565723"/>
                  <a:pt x="2397565" y="1864128"/>
                  <a:pt x="2396673" y="2162533"/>
                </a:cubicBezTo>
                <a:lnTo>
                  <a:pt x="0" y="2410890"/>
                </a:lnTo>
                <a:close/>
                <a:moveTo>
                  <a:pt x="0" y="0"/>
                </a:moveTo>
                <a:lnTo>
                  <a:pt x="4869098" y="0"/>
                </a:lnTo>
                <a:lnTo>
                  <a:pt x="4869098" y="980164"/>
                </a:lnTo>
                <a:lnTo>
                  <a:pt x="2423170" y="1221025"/>
                </a:lnTo>
                <a:lnTo>
                  <a:pt x="0" y="979523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zh-CN" altLang="en-US" noProof="0"/>
          </a:p>
        </p:txBody>
      </p:sp>
    </p:spTree>
    <p:extLst>
      <p:ext uri="{BB962C8B-B14F-4D97-AF65-F5344CB8AC3E}">
        <p14:creationId xmlns:p14="http://schemas.microsoft.com/office/powerpoint/2010/main" val="146296576"/>
      </p:ext>
    </p:extLst>
  </p:cSld>
  <p:clrMapOvr>
    <a:masterClrMapping/>
  </p:clrMapOvr>
</p:sldLayout>
</file>

<file path=ppt/slideLayouts/slideLayout5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685800" eaLnBrk="0" fontAlgn="base" hangingPunct="0">
              <a:spcBef>
                <a:spcPct val="0"/>
              </a:spcBef>
              <a:spcAft>
                <a:spcPct val="0"/>
              </a:spcAft>
              <a:defRPr sz="135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6982F42D-18D1-4068-934B-030623976791}" type="datetimeFigureOut">
              <a:rPr lang="zh-CN" altLang="en-US"/>
              <a:pPr>
                <a:defRPr/>
              </a:pPr>
              <a:t>2021/9/2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defTabSz="685800" eaLnBrk="0" fontAlgn="base" hangingPunct="0">
              <a:spcBef>
                <a:spcPct val="0"/>
              </a:spcBef>
              <a:spcAft>
                <a:spcPct val="0"/>
              </a:spcAft>
              <a:defRPr sz="135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 defTabSz="685800" eaLnBrk="0" fontAlgn="base" hangingPunct="0">
              <a:spcBef>
                <a:spcPct val="0"/>
              </a:spcBef>
              <a:spcAft>
                <a:spcPct val="0"/>
              </a:spcAft>
              <a:defRPr sz="135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5069400D-0D82-4352-A495-5F489F63132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81646211"/>
      </p:ext>
    </p:extLst>
  </p:cSld>
  <p:clrMapOvr>
    <a:masterClrMapping/>
  </p:clrMapOvr>
</p:sldLayout>
</file>

<file path=ppt/slideLayouts/slideLayout5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0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97247673"/>
      </p:ext>
    </p:extLst>
  </p:cSld>
  <p:clrMapOvr>
    <a:masterClrMapping/>
  </p:clrMapOvr>
</p:sldLayout>
</file>

<file path=ppt/slideLayouts/slideLayout5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685800" eaLnBrk="0" fontAlgn="base" hangingPunct="0">
              <a:spcBef>
                <a:spcPct val="0"/>
              </a:spcBef>
              <a:spcAft>
                <a:spcPct val="0"/>
              </a:spcAft>
              <a:defRPr sz="135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11389FA8-DD26-49F2-A173-856C849D47BD}" type="datetimeFigureOut">
              <a:rPr lang="zh-CN" altLang="en-US"/>
              <a:pPr>
                <a:defRPr/>
              </a:pPr>
              <a:t>2021/9/2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defTabSz="685800" eaLnBrk="0" fontAlgn="base" hangingPunct="0">
              <a:spcBef>
                <a:spcPct val="0"/>
              </a:spcBef>
              <a:spcAft>
                <a:spcPct val="0"/>
              </a:spcAft>
              <a:defRPr sz="135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 defTabSz="685800" eaLnBrk="0" fontAlgn="base" hangingPunct="0">
              <a:spcBef>
                <a:spcPct val="0"/>
              </a:spcBef>
              <a:spcAft>
                <a:spcPct val="0"/>
              </a:spcAft>
              <a:defRPr sz="135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3E8C5CF9-3BF9-4892-BB48-3A1B1C93DBB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39161080"/>
      </p:ext>
    </p:extLst>
  </p:cSld>
  <p:clrMapOvr>
    <a:masterClrMapping/>
  </p:clrMapOvr>
</p:sldLayout>
</file>

<file path=ppt/slideLayouts/slideLayout5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85711558"/>
      </p:ext>
    </p:extLst>
  </p:cSld>
  <p:clrMapOvr>
    <a:masterClrMapping/>
  </p:clrMapOvr>
</p:sldLayout>
</file>

<file path=ppt/slideLayouts/slideLayout5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685800" eaLnBrk="0" fontAlgn="base" hangingPunct="0">
              <a:spcBef>
                <a:spcPct val="0"/>
              </a:spcBef>
              <a:spcAft>
                <a:spcPct val="0"/>
              </a:spcAft>
              <a:defRPr sz="135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63C4FE68-E9A6-4E59-A4FA-CF309153B547}" type="datetimeFigureOut">
              <a:rPr lang="zh-CN" altLang="en-US"/>
              <a:pPr>
                <a:defRPr/>
              </a:pPr>
              <a:t>2021/9/2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defTabSz="685800" eaLnBrk="0" fontAlgn="base" hangingPunct="0">
              <a:spcBef>
                <a:spcPct val="0"/>
              </a:spcBef>
              <a:spcAft>
                <a:spcPct val="0"/>
              </a:spcAft>
              <a:defRPr sz="135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 defTabSz="685800" eaLnBrk="0" fontAlgn="base" hangingPunct="0">
              <a:spcBef>
                <a:spcPct val="0"/>
              </a:spcBef>
              <a:spcAft>
                <a:spcPct val="0"/>
              </a:spcAft>
              <a:defRPr sz="135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6AEE8DE4-BF1D-4B3B-83F2-4275D6D5437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7859376"/>
      </p:ext>
    </p:extLst>
  </p:cSld>
  <p:clrMapOvr>
    <a:masterClrMapping/>
  </p:clrMapOvr>
</p:sldLayout>
</file>

<file path=ppt/slideLayouts/slideLayout5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2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22460704"/>
      </p:ext>
    </p:extLst>
  </p:cSld>
  <p:clrMapOvr>
    <a:masterClrMapping/>
  </p:clrMapOvr>
</p:sldLayout>
</file>

<file path=ppt/slideLayouts/slideLayout5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685800" eaLnBrk="0" fontAlgn="base" hangingPunct="0">
              <a:spcBef>
                <a:spcPct val="0"/>
              </a:spcBef>
              <a:spcAft>
                <a:spcPct val="0"/>
              </a:spcAft>
              <a:defRPr sz="135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E92007F-B921-430C-BA9C-A814F138372C}" type="datetimeFigureOut">
              <a:rPr lang="zh-CN" altLang="en-US"/>
              <a:pPr>
                <a:defRPr/>
              </a:pPr>
              <a:t>2021/9/2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defTabSz="685800" eaLnBrk="0" fontAlgn="base" hangingPunct="0">
              <a:spcBef>
                <a:spcPct val="0"/>
              </a:spcBef>
              <a:spcAft>
                <a:spcPct val="0"/>
              </a:spcAft>
              <a:defRPr sz="135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 defTabSz="685800" eaLnBrk="0" fontAlgn="base" hangingPunct="0">
              <a:spcBef>
                <a:spcPct val="0"/>
              </a:spcBef>
              <a:spcAft>
                <a:spcPct val="0"/>
              </a:spcAft>
              <a:defRPr sz="135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481FBCA-AC42-49D0-9181-ADC8658C42A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85843841"/>
      </p:ext>
    </p:extLst>
  </p:cSld>
  <p:clrMapOvr>
    <a:masterClrMapping/>
  </p:clrMapOvr>
</p:sldLayout>
</file>

<file path=ppt/slideLayouts/slideLayout5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3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64517413"/>
      </p:ext>
    </p:extLst>
  </p:cSld>
  <p:clrMapOvr>
    <a:masterClrMapping/>
  </p:clrMapOvr>
</p:sldLayout>
</file>

<file path=ppt/slideLayouts/slideLayout5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685800" eaLnBrk="0" fontAlgn="base" hangingPunct="0">
              <a:spcBef>
                <a:spcPct val="0"/>
              </a:spcBef>
              <a:spcAft>
                <a:spcPct val="0"/>
              </a:spcAft>
              <a:defRPr sz="135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3D7808C1-58BB-4483-80F4-A32FA783FC3F}" type="datetimeFigureOut">
              <a:rPr lang="zh-CN" altLang="en-US"/>
              <a:pPr>
                <a:defRPr/>
              </a:pPr>
              <a:t>2021/9/2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defTabSz="685800" eaLnBrk="0" fontAlgn="base" hangingPunct="0">
              <a:spcBef>
                <a:spcPct val="0"/>
              </a:spcBef>
              <a:spcAft>
                <a:spcPct val="0"/>
              </a:spcAft>
              <a:defRPr sz="135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 defTabSz="685800" eaLnBrk="0" fontAlgn="base" hangingPunct="0">
              <a:spcBef>
                <a:spcPct val="0"/>
              </a:spcBef>
              <a:spcAft>
                <a:spcPct val="0"/>
              </a:spcAft>
              <a:defRPr sz="135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5E2650EB-76D7-4A86-B0CD-28747029297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9002555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1249270"/>
      </p:ext>
    </p:extLst>
  </p:cSld>
  <p:clrMapOvr>
    <a:masterClrMapping/>
  </p:clrMapOvr>
</p:sldLayout>
</file>

<file path=ppt/slideLayouts/slideLayout5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4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93232085"/>
      </p:ext>
    </p:extLst>
  </p:cSld>
  <p:clrMapOvr>
    <a:masterClrMapping/>
  </p:clrMapOvr>
</p:sldLayout>
</file>

<file path=ppt/slideLayouts/slideLayout5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685800" eaLnBrk="0" fontAlgn="base" hangingPunct="0">
              <a:spcBef>
                <a:spcPct val="0"/>
              </a:spcBef>
              <a:spcAft>
                <a:spcPct val="0"/>
              </a:spcAft>
              <a:defRPr sz="1350">
                <a:solidFill>
                  <a:srgbClr val="5F5F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C2EE43A2-B350-4738-835A-D2665F6D3865}" type="datetimeFigureOut">
              <a:rPr lang="zh-CN" altLang="en-US"/>
              <a:pPr>
                <a:defRPr/>
              </a:pPr>
              <a:t>2021/9/2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defTabSz="685800" eaLnBrk="0" fontAlgn="base" hangingPunct="0">
              <a:spcBef>
                <a:spcPct val="0"/>
              </a:spcBef>
              <a:spcAft>
                <a:spcPct val="0"/>
              </a:spcAft>
              <a:defRPr sz="1350">
                <a:solidFill>
                  <a:srgbClr val="5F5F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 defTabSz="685800" eaLnBrk="0" fontAlgn="base" hangingPunct="0">
              <a:spcBef>
                <a:spcPct val="0"/>
              </a:spcBef>
              <a:spcAft>
                <a:spcPct val="0"/>
              </a:spcAft>
              <a:defRPr sz="1350">
                <a:solidFill>
                  <a:srgbClr val="5F5F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5D19D60C-7D7D-41DB-B4D5-6C25DDAD9AD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2439475"/>
      </p:ext>
    </p:extLst>
  </p:cSld>
  <p:clrMapOvr>
    <a:masterClrMapping/>
  </p:clrMapOvr>
</p:sldLayout>
</file>

<file path=ppt/slideLayouts/slideLayout5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685800" eaLnBrk="0" fontAlgn="base" hangingPunct="0">
              <a:spcBef>
                <a:spcPct val="0"/>
              </a:spcBef>
              <a:spcAft>
                <a:spcPct val="0"/>
              </a:spcAft>
              <a:defRPr sz="135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72AD58BC-E1A9-4FC7-AE88-3258EF1E926C}" type="datetimeFigureOut">
              <a:rPr lang="zh-CN" altLang="en-US"/>
              <a:pPr>
                <a:defRPr/>
              </a:pPr>
              <a:t>2021/9/2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defTabSz="685800" eaLnBrk="0" fontAlgn="base" hangingPunct="0">
              <a:spcBef>
                <a:spcPct val="0"/>
              </a:spcBef>
              <a:spcAft>
                <a:spcPct val="0"/>
              </a:spcAft>
              <a:defRPr sz="135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 defTabSz="685800" eaLnBrk="0" fontAlgn="base" hangingPunct="0">
              <a:spcBef>
                <a:spcPct val="0"/>
              </a:spcBef>
              <a:spcAft>
                <a:spcPct val="0"/>
              </a:spcAft>
              <a:defRPr sz="135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EEA4BA58-6654-4D89-BBC8-7BBC2D776F6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22326462"/>
      </p:ext>
    </p:extLst>
  </p:cSld>
  <p:clrMapOvr>
    <a:masterClrMapping/>
  </p:clrMapOvr>
</p:sldLayout>
</file>

<file path=ppt/slideLayouts/slideLayout5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4950" y="0"/>
            <a:ext cx="126619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1612054"/>
      </p:ext>
    </p:extLst>
  </p:cSld>
  <p:clrMapOvr>
    <a:masterClrMapping/>
  </p:clrMapOvr>
</p:sldLayout>
</file>

<file path=ppt/slideLayouts/slideLayout5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4950" y="0"/>
            <a:ext cx="12700000" cy="687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9115166"/>
      </p:ext>
    </p:extLst>
  </p:cSld>
  <p:clrMapOvr>
    <a:masterClrMapping/>
  </p:clrMapOvr>
</p:sldLayout>
</file>

<file path=ppt/slideLayouts/slideLayout5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74738" y="-455613"/>
            <a:ext cx="14293851" cy="774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3402828"/>
      </p:ext>
    </p:extLst>
  </p:cSld>
  <p:clrMapOvr>
    <a:masterClrMapping/>
  </p:clrMapOvr>
</p:sldLayout>
</file>

<file path=ppt/slideLayouts/slideLayout5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685800" eaLnBrk="0" fontAlgn="base" hangingPunct="0">
              <a:spcBef>
                <a:spcPct val="0"/>
              </a:spcBef>
              <a:spcAft>
                <a:spcPct val="0"/>
              </a:spcAft>
              <a:defRPr sz="135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568D0010-F285-44B2-8C67-3F590BA56BE7}" type="datetimeFigureOut">
              <a:rPr lang="zh-CN" altLang="en-US"/>
              <a:pPr>
                <a:defRPr/>
              </a:pPr>
              <a:t>2021/9/2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defTabSz="685800" eaLnBrk="0" fontAlgn="base" hangingPunct="0">
              <a:spcBef>
                <a:spcPct val="0"/>
              </a:spcBef>
              <a:spcAft>
                <a:spcPct val="0"/>
              </a:spcAft>
              <a:defRPr sz="135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 defTabSz="685800" eaLnBrk="0" fontAlgn="base" hangingPunct="0">
              <a:spcBef>
                <a:spcPct val="0"/>
              </a:spcBef>
              <a:spcAft>
                <a:spcPct val="0"/>
              </a:spcAft>
              <a:defRPr sz="135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8770C66-7BF2-4BA8-B2FD-251DCD527FE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07942300"/>
      </p:ext>
    </p:extLst>
  </p:cSld>
  <p:clrMapOvr>
    <a:masterClrMapping/>
  </p:clrMapOvr>
</p:sldLayout>
</file>

<file path=ppt/slideLayouts/slideLayout5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685800" eaLnBrk="0" fontAlgn="base" hangingPunct="0">
              <a:spcBef>
                <a:spcPct val="0"/>
              </a:spcBef>
              <a:spcAft>
                <a:spcPct val="0"/>
              </a:spcAft>
              <a:defRPr sz="135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116C13EC-8B01-43E9-9AE7-3BA662D70227}" type="datetimeFigureOut">
              <a:rPr lang="zh-CN" altLang="en-US"/>
              <a:pPr>
                <a:defRPr/>
              </a:pPr>
              <a:t>2021/9/2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defTabSz="685800" eaLnBrk="0" fontAlgn="base" hangingPunct="0">
              <a:spcBef>
                <a:spcPct val="0"/>
              </a:spcBef>
              <a:spcAft>
                <a:spcPct val="0"/>
              </a:spcAft>
              <a:defRPr sz="135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 defTabSz="685800" eaLnBrk="0" fontAlgn="base" hangingPunct="0">
              <a:spcBef>
                <a:spcPct val="0"/>
              </a:spcBef>
              <a:spcAft>
                <a:spcPct val="0"/>
              </a:spcAft>
              <a:defRPr sz="135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BD4C6490-F70A-4E6A-8B12-7DBDACDA9E6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12759598"/>
      </p:ext>
    </p:extLst>
  </p:cSld>
  <p:clrMapOvr>
    <a:masterClrMapping/>
  </p:clrMapOvr>
</p:sldLayout>
</file>

<file path=ppt/slideLayouts/slideLayout5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4853896"/>
      </p:ext>
    </p:extLst>
  </p:cSld>
  <p:clrMapOvr>
    <a:masterClrMapping/>
  </p:clrMapOvr>
  <p:transition spd="slow" advClick="0" advTm="0">
    <p:random/>
  </p:transition>
</p:sldLayout>
</file>

<file path=ppt/slideLayouts/slideLayout5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685800" eaLnBrk="0" fontAlgn="base" hangingPunct="0">
              <a:spcBef>
                <a:spcPct val="0"/>
              </a:spcBef>
              <a:spcAft>
                <a:spcPct val="0"/>
              </a:spcAft>
              <a:defRPr sz="135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375405C2-52D1-4091-A3A8-DC5C3F6C0717}" type="datetimeFigureOut">
              <a:rPr lang="zh-CN" altLang="en-US"/>
              <a:pPr>
                <a:defRPr/>
              </a:pPr>
              <a:t>2021/9/2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defTabSz="685800" eaLnBrk="0" fontAlgn="base" hangingPunct="0">
              <a:spcBef>
                <a:spcPct val="0"/>
              </a:spcBef>
              <a:spcAft>
                <a:spcPct val="0"/>
              </a:spcAft>
              <a:defRPr sz="135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 defTabSz="685800" eaLnBrk="0" fontAlgn="base" hangingPunct="0">
              <a:spcBef>
                <a:spcPct val="0"/>
              </a:spcBef>
              <a:spcAft>
                <a:spcPct val="0"/>
              </a:spcAft>
              <a:defRPr sz="135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688E050F-540B-4EA7-863C-994AB716399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9164093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685783" eaLnBrk="1" fontAlgn="auto" hangingPunct="1">
              <a:spcBef>
                <a:spcPts val="0"/>
              </a:spcBef>
              <a:spcAft>
                <a:spcPts val="0"/>
              </a:spcAft>
              <a:defRPr sz="1400" smtClean="0">
                <a:solidFill>
                  <a:prstClr val="black">
                    <a:tint val="75000"/>
                  </a:prstClr>
                </a:solidFill>
                <a:latin typeface="Lato Light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4DD9C880-1300-49F6-A2DF-921E3B8EC96D}" type="datetimeFigureOut">
              <a:rPr lang="zh-CN" altLang="en-US"/>
              <a:pPr>
                <a:defRPr/>
              </a:pPr>
              <a:t>2021/9/2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defTabSz="685783" eaLnBrk="1" fontAlgn="auto" hangingPunct="1">
              <a:spcBef>
                <a:spcPts val="0"/>
              </a:spcBef>
              <a:spcAft>
                <a:spcPts val="0"/>
              </a:spcAft>
              <a:defRPr sz="1400">
                <a:solidFill>
                  <a:prstClr val="black">
                    <a:tint val="75000"/>
                  </a:prstClr>
                </a:solidFill>
                <a:latin typeface="Lato Light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 defTabSz="685783" eaLnBrk="1" fontAlgn="auto" hangingPunct="1">
              <a:spcBef>
                <a:spcPts val="0"/>
              </a:spcBef>
              <a:spcAft>
                <a:spcPts val="0"/>
              </a:spcAft>
              <a:defRPr sz="1400" smtClean="0">
                <a:solidFill>
                  <a:prstClr val="black">
                    <a:tint val="75000"/>
                  </a:prstClr>
                </a:solidFill>
                <a:latin typeface="Lato Light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396818E-BAEA-44A8-A5BF-C75B8A424BC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46878379"/>
      </p:ext>
    </p:extLst>
  </p:cSld>
  <p:clrMapOvr>
    <a:masterClrMapping/>
  </p:clrMapOvr>
</p:sldLayout>
</file>

<file path=ppt/slideLayouts/slideLayout5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4158520"/>
      </p:ext>
    </p:extLst>
  </p:cSld>
  <p:clrMapOvr>
    <a:masterClrMapping/>
  </p:clrMapOvr>
  <p:transition spd="slow" advTm="3000"/>
</p:sldLayout>
</file>

<file path=ppt/slideLayouts/slideLayout5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3469320"/>
      </p:ext>
    </p:extLst>
  </p:cSld>
  <p:clrMapOvr>
    <a:masterClrMapping/>
  </p:clrMapOvr>
  <p:transition spd="slow" advTm="3000"/>
</p:sldLayout>
</file>

<file path=ppt/slideLayouts/slideLayout5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0385165"/>
      </p:ext>
    </p:extLst>
  </p:cSld>
  <p:clrMapOvr>
    <a:masterClrMapping/>
  </p:clrMapOvr>
  <p:transition spd="slow" advTm="3000"/>
</p:sldLayout>
</file>

<file path=ppt/slideLayouts/slideLayout5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0887663"/>
      </p:ext>
    </p:extLst>
  </p:cSld>
  <p:clrMapOvr>
    <a:masterClrMapping/>
  </p:clrMapOvr>
  <p:transition spd="slow" advTm="3000"/>
</p:sldLayout>
</file>

<file path=ppt/slideLayouts/slideLayout5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>
          <a:xfrm>
            <a:off x="10361613" y="6130925"/>
            <a:ext cx="1146175" cy="369888"/>
          </a:xfr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350" smtClean="0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fld id="{C4D4E1DA-3BFE-48C8-AF79-774CF409E00F}" type="datetimeFigureOut">
              <a:rPr lang="zh-CN" altLang="en-US"/>
              <a:pPr>
                <a:defRPr/>
              </a:pPr>
              <a:t>2021/9/2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>
          <a:xfrm>
            <a:off x="2589213" y="6135688"/>
            <a:ext cx="7620000" cy="365125"/>
          </a:xfrm>
        </p:spPr>
        <p:txBody>
          <a:bodyPr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50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531813" y="787400"/>
            <a:ext cx="779462" cy="365125"/>
          </a:xfrm>
        </p:spPr>
        <p:txBody>
          <a:bodyPr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50" smtClean="0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fld id="{690190EE-63D3-4F8A-B1FE-305BABF926C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16411904"/>
      </p:ext>
    </p:extLst>
  </p:cSld>
  <p:clrMapOvr>
    <a:masterClrMapping/>
  </p:clrMapOvr>
</p:sldLayout>
</file>

<file path=ppt/slideLayouts/slideLayout5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8670355"/>
      </p:ext>
    </p:extLst>
  </p:cSld>
  <p:clrMapOvr>
    <a:masterClrMapping/>
  </p:clrMapOvr>
  <p:transition spd="slow" advTm="3000"/>
</p:sldLayout>
</file>

<file path=ppt/slideLayouts/slideLayout5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54269638"/>
      </p:ext>
    </p:extLst>
  </p:cSld>
  <p:clrMapOvr>
    <a:masterClrMapping/>
  </p:clrMapOvr>
  <p:transition spd="slow" advTm="3000"/>
</p:sldLayout>
</file>

<file path=ppt/slideLayouts/slideLayout5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8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9107432"/>
      </p:ext>
    </p:extLst>
  </p:cSld>
  <p:clrMapOvr>
    <a:masterClrMapping/>
  </p:clrMapOvr>
  <p:transition spd="slow" advTm="3000"/>
</p:sldLayout>
</file>

<file path=ppt/slideLayouts/slideLayout5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>
          <a:xfrm>
            <a:off x="10361613" y="6130925"/>
            <a:ext cx="1146175" cy="369888"/>
          </a:xfr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350" smtClean="0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fld id="{A7D049F9-5BA0-467E-BA0D-15FDF2E4B9CE}" type="datetimeFigureOut">
              <a:rPr lang="zh-CN" altLang="en-US"/>
              <a:pPr>
                <a:defRPr/>
              </a:pPr>
              <a:t>2021/9/2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>
          <a:xfrm>
            <a:off x="2589213" y="6135688"/>
            <a:ext cx="7620000" cy="365125"/>
          </a:xfrm>
        </p:spPr>
        <p:txBody>
          <a:bodyPr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50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531813" y="787400"/>
            <a:ext cx="779462" cy="365125"/>
          </a:xfrm>
        </p:spPr>
        <p:txBody>
          <a:bodyPr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50" smtClean="0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fld id="{89071F21-E557-45A1-B40C-73079558934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50264622"/>
      </p:ext>
    </p:extLst>
  </p:cSld>
  <p:clrMapOvr>
    <a:masterClrMapping/>
  </p:clrMapOvr>
</p:sldLayout>
</file>

<file path=ppt/slideLayouts/slideLayout5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9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61613" y="6130925"/>
            <a:ext cx="1146175" cy="369888"/>
          </a:xfr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350" smtClean="0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fld id="{0DD8DABA-5B58-43DC-8F86-3D93516DB44A}" type="datetimeFigureOut">
              <a:rPr lang="zh-CN" altLang="en-US"/>
              <a:pPr>
                <a:defRPr/>
              </a:pPr>
              <a:t>2021/9/2</a:t>
            </a:fld>
            <a:endParaRPr lang="zh-CN" altLang="en-US"/>
          </a:p>
        </p:txBody>
      </p:sp>
      <p:sp>
        <p:nvSpPr>
          <p:cNvPr id="3" name="页脚占位符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89213" y="6135688"/>
            <a:ext cx="7620000" cy="365125"/>
          </a:xfrm>
        </p:spPr>
        <p:txBody>
          <a:bodyPr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50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31813" y="787400"/>
            <a:ext cx="779462" cy="365125"/>
          </a:xfrm>
        </p:spPr>
        <p:txBody>
          <a:bodyPr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50" smtClean="0">
                <a:solidFill>
                  <a:srgbClr val="5FCBEF"/>
                </a:solidFill>
                <a:latin typeface="Lato Light"/>
              </a:defRPr>
            </a:lvl1pPr>
          </a:lstStyle>
          <a:p>
            <a:pPr>
              <a:defRPr/>
            </a:pPr>
            <a:fld id="{CEA2B93E-4CF7-4286-91E3-7ED62D69B69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56241033"/>
      </p:ext>
    </p:extLst>
  </p:cSld>
  <p:clrMapOvr>
    <a:masterClrMapping/>
  </p:clrMapOvr>
  <p:transition spd="slow" advTm="3000">
    <p:random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48649935"/>
      </p:ext>
    </p:extLst>
  </p:cSld>
  <p:clrMapOvr>
    <a:masterClrMapping/>
  </p:clrMapOvr>
</p:sldLayout>
</file>

<file path=ppt/slideLayouts/slideLayout5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55216826"/>
      </p:ext>
    </p:extLst>
  </p:cSld>
  <p:clrMapOvr>
    <a:masterClrMapping/>
  </p:clrMapOvr>
</p:sldLayout>
</file>

<file path=ppt/slideLayouts/slideLayout5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61249405"/>
      </p:ext>
    </p:extLst>
  </p:cSld>
  <p:clrMapOvr>
    <a:masterClrMapping/>
  </p:clrMapOvr>
</p:sldLayout>
</file>

<file path=ppt/slideLayouts/slideLayout5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3276137"/>
      </p:ext>
    </p:extLst>
  </p:cSld>
  <p:clrMapOvr>
    <a:masterClrMapping/>
  </p:clrMapOvr>
</p:sldLayout>
</file>

<file path=ppt/slideLayouts/slideLayout5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07159753"/>
      </p:ext>
    </p:extLst>
  </p:cSld>
  <p:clrMapOvr>
    <a:masterClrMapping/>
  </p:clrMapOvr>
</p:sldLayout>
</file>

<file path=ppt/slideLayouts/slideLayout5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1695648"/>
      </p:ext>
    </p:extLst>
  </p:cSld>
  <p:clrMapOvr>
    <a:masterClrMapping/>
  </p:clrMapOvr>
</p:sldLayout>
</file>

<file path=ppt/slideLayouts/slideLayout5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6414759"/>
      </p:ext>
    </p:extLst>
  </p:cSld>
  <p:clrMapOvr>
    <a:masterClrMapping/>
  </p:clrMapOvr>
</p:sldLayout>
</file>

<file path=ppt/slideLayouts/slideLayout5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72626997"/>
      </p:ext>
    </p:extLst>
  </p:cSld>
  <p:clrMapOvr>
    <a:masterClrMapping/>
  </p:clrMapOvr>
</p:sldLayout>
</file>

<file path=ppt/slideLayouts/slideLayout5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96118670"/>
      </p:ext>
    </p:extLst>
  </p:cSld>
  <p:clrMapOvr>
    <a:masterClrMapping/>
  </p:clrMapOvr>
</p:sldLayout>
</file>

<file path=ppt/slideLayouts/slideLayout5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>
          <a:xfrm>
            <a:off x="10361613" y="6130925"/>
            <a:ext cx="1146175" cy="369888"/>
          </a:xfr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350" smtClean="0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fld id="{101C1C30-35F1-4AA1-AFDE-F67E18C08A22}" type="datetimeFigureOut">
              <a:rPr lang="zh-CN" altLang="en-US"/>
              <a:pPr>
                <a:defRPr/>
              </a:pPr>
              <a:t>2021/9/2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>
          <a:xfrm>
            <a:off x="2589213" y="6135688"/>
            <a:ext cx="7620000" cy="365125"/>
          </a:xfrm>
        </p:spPr>
        <p:txBody>
          <a:bodyPr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50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531813" y="787400"/>
            <a:ext cx="779462" cy="365125"/>
          </a:xfrm>
        </p:spPr>
        <p:txBody>
          <a:bodyPr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50" smtClean="0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fld id="{CE46F057-0D15-493B-ADDE-0934BCD4CEC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6707669"/>
      </p:ext>
    </p:extLst>
  </p:cSld>
  <p:clrMapOvr>
    <a:masterClrMapping/>
  </p:clrMapOvr>
</p:sldLayout>
</file>

<file path=ppt/slideLayouts/slideLayout5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8156965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685783" eaLnBrk="1" fontAlgn="auto" hangingPunct="1">
              <a:spcBef>
                <a:spcPts val="0"/>
              </a:spcBef>
              <a:spcAft>
                <a:spcPts val="0"/>
              </a:spcAft>
              <a:defRPr sz="1400" smtClean="0">
                <a:solidFill>
                  <a:prstClr val="black">
                    <a:tint val="75000"/>
                  </a:prstClr>
                </a:solidFill>
                <a:latin typeface="Lato Light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BA4C680-972E-4173-B5E9-2007045D518B}" type="datetimeFigureOut">
              <a:rPr lang="zh-CN" altLang="en-US"/>
              <a:pPr>
                <a:defRPr/>
              </a:pPr>
              <a:t>2021/9/2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defTabSz="685783" eaLnBrk="1" fontAlgn="auto" hangingPunct="1">
              <a:spcBef>
                <a:spcPts val="0"/>
              </a:spcBef>
              <a:spcAft>
                <a:spcPts val="0"/>
              </a:spcAft>
              <a:defRPr sz="1400">
                <a:solidFill>
                  <a:prstClr val="black">
                    <a:tint val="75000"/>
                  </a:prstClr>
                </a:solidFill>
                <a:latin typeface="Lato Light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 defTabSz="685783" eaLnBrk="1" fontAlgn="auto" hangingPunct="1">
              <a:spcBef>
                <a:spcPts val="0"/>
              </a:spcBef>
              <a:spcAft>
                <a:spcPts val="0"/>
              </a:spcAft>
              <a:defRPr sz="1400" smtClean="0">
                <a:solidFill>
                  <a:prstClr val="black">
                    <a:tint val="75000"/>
                  </a:prstClr>
                </a:solidFill>
                <a:latin typeface="Lato Light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57B91E7F-7378-4F5D-8484-9DB68F7648F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65486352"/>
      </p:ext>
    </p:extLst>
  </p:cSld>
  <p:clrMapOvr>
    <a:masterClrMapping/>
  </p:clrMapOvr>
</p:sldLayout>
</file>

<file path=ppt/slideLayouts/slideLayout5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29674209"/>
      </p:ext>
    </p:extLst>
  </p:cSld>
  <p:clrMapOvr>
    <a:masterClrMapping/>
  </p:clrMapOvr>
</p:sldLayout>
</file>

<file path=ppt/slideLayouts/slideLayout5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61322515"/>
      </p:ext>
    </p:extLst>
  </p:cSld>
  <p:clrMapOvr>
    <a:masterClrMapping/>
  </p:clrMapOvr>
</p:sldLayout>
</file>

<file path=ppt/slideLayouts/slideLayout5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59187446"/>
      </p:ext>
    </p:extLst>
  </p:cSld>
  <p:clrMapOvr>
    <a:masterClrMapping/>
  </p:clrMapOvr>
</p:sldLayout>
</file>

<file path=ppt/slideLayouts/slideLayout5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12984624"/>
      </p:ext>
    </p:extLst>
  </p:cSld>
  <p:clrMapOvr>
    <a:masterClrMapping/>
  </p:clrMapOvr>
</p:sldLayout>
</file>

<file path=ppt/slideLayouts/slideLayout5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72943236"/>
      </p:ext>
    </p:extLst>
  </p:cSld>
  <p:clrMapOvr>
    <a:masterClrMapping/>
  </p:clrMapOvr>
</p:sldLayout>
</file>

<file path=ppt/slideLayouts/slideLayout5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06277871"/>
      </p:ext>
    </p:extLst>
  </p:cSld>
  <p:clrMapOvr>
    <a:masterClrMapping/>
  </p:clrMapOvr>
</p:sldLayout>
</file>

<file path=ppt/slideLayouts/slideLayout5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54078619"/>
      </p:ext>
    </p:extLst>
  </p:cSld>
  <p:clrMapOvr>
    <a:masterClrMapping/>
  </p:clrMapOvr>
</p:sldLayout>
</file>

<file path=ppt/slideLayouts/slideLayout5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33899453"/>
      </p:ext>
    </p:extLst>
  </p:cSld>
  <p:clrMapOvr>
    <a:masterClrMapping/>
  </p:clrMapOvr>
</p:sldLayout>
</file>

<file path=ppt/slideLayouts/slideLayout5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94613115"/>
      </p:ext>
    </p:extLst>
  </p:cSld>
  <p:clrMapOvr>
    <a:masterClrMapping/>
  </p:clrMapOvr>
</p:sldLayout>
</file>

<file path=ppt/slideLayouts/slideLayout5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0438523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78017192"/>
      </p:ext>
    </p:extLst>
  </p:cSld>
  <p:clrMapOvr>
    <a:masterClrMapping/>
  </p:clrMapOvr>
</p:sldLayout>
</file>

<file path=ppt/slideLayouts/slideLayout5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29310408"/>
      </p:ext>
    </p:extLst>
  </p:cSld>
  <p:clrMapOvr>
    <a:masterClrMapping/>
  </p:clrMapOvr>
</p:sldLayout>
</file>

<file path=ppt/slideLayouts/slideLayout5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41210739"/>
      </p:ext>
    </p:extLst>
  </p:cSld>
  <p:clrMapOvr>
    <a:masterClrMapping/>
  </p:clrMapOvr>
</p:sldLayout>
</file>

<file path=ppt/slideLayouts/slideLayout5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46809000"/>
      </p:ext>
    </p:extLst>
  </p:cSld>
  <p:clrMapOvr>
    <a:masterClrMapping/>
  </p:clrMapOvr>
</p:sldLayout>
</file>

<file path=ppt/slideLayouts/slideLayout57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29375364"/>
      </p:ext>
    </p:extLst>
  </p:cSld>
  <p:clrMapOvr>
    <a:masterClrMapping/>
  </p:clrMapOvr>
</p:sldLayout>
</file>

<file path=ppt/slideLayouts/slideLayout57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2388536"/>
      </p:ext>
    </p:extLst>
  </p:cSld>
  <p:clrMapOvr>
    <a:masterClrMapping/>
  </p:clrMapOvr>
</p:sldLayout>
</file>

<file path=ppt/slideLayouts/slideLayout57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3379296"/>
      </p:ext>
    </p:extLst>
  </p:cSld>
  <p:clrMapOvr>
    <a:masterClrMapping/>
  </p:clrMapOvr>
</p:sldLayout>
</file>

<file path=ppt/slideLayouts/slideLayout57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46193454"/>
      </p:ext>
    </p:extLst>
  </p:cSld>
  <p:clrMapOvr>
    <a:masterClrMapping/>
  </p:clrMapOvr>
</p:sldLayout>
</file>

<file path=ppt/slideLayouts/slideLayout57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83414450"/>
      </p:ext>
    </p:extLst>
  </p:cSld>
  <p:clrMapOvr>
    <a:masterClrMapping/>
  </p:clrMapOvr>
</p:sldLayout>
</file>

<file path=ppt/slideLayouts/slideLayout57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04480789"/>
      </p:ext>
    </p:extLst>
  </p:cSld>
  <p:clrMapOvr>
    <a:masterClrMapping/>
  </p:clrMapOvr>
</p:sldLayout>
</file>

<file path=ppt/slideLayouts/slideLayout57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1992825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685783" eaLnBrk="1" fontAlgn="auto" hangingPunct="1">
              <a:spcBef>
                <a:spcPts val="0"/>
              </a:spcBef>
              <a:spcAft>
                <a:spcPts val="0"/>
              </a:spcAft>
              <a:defRPr sz="1400" smtClean="0">
                <a:solidFill>
                  <a:prstClr val="black">
                    <a:tint val="75000"/>
                  </a:prstClr>
                </a:solidFill>
                <a:latin typeface="Lato Light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6065E43-B123-4E54-B0A4-9A514D91E992}" type="datetimeFigureOut">
              <a:rPr lang="zh-CN" altLang="en-US"/>
              <a:pPr>
                <a:defRPr/>
              </a:pPr>
              <a:t>2021/9/2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defTabSz="685783" eaLnBrk="1" fontAlgn="auto" hangingPunct="1">
              <a:spcBef>
                <a:spcPts val="0"/>
              </a:spcBef>
              <a:spcAft>
                <a:spcPts val="0"/>
              </a:spcAft>
              <a:defRPr sz="1400">
                <a:solidFill>
                  <a:prstClr val="black">
                    <a:tint val="75000"/>
                  </a:prstClr>
                </a:solidFill>
                <a:latin typeface="Lato Light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 defTabSz="685783" eaLnBrk="1" fontAlgn="auto" hangingPunct="1">
              <a:spcBef>
                <a:spcPts val="0"/>
              </a:spcBef>
              <a:spcAft>
                <a:spcPts val="0"/>
              </a:spcAft>
              <a:defRPr sz="1400" smtClean="0">
                <a:solidFill>
                  <a:prstClr val="black">
                    <a:tint val="75000"/>
                  </a:prstClr>
                </a:solidFill>
                <a:latin typeface="Lato Light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BC533E0C-6B24-4BEC-83BE-E3A35DC9254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1136531"/>
      </p:ext>
    </p:extLst>
  </p:cSld>
  <p:clrMapOvr>
    <a:masterClrMapping/>
  </p:clrMapOvr>
</p:sldLayout>
</file>

<file path=ppt/slideLayouts/slideLayout5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defTabSz="914377" eaLnBrk="1" fontAlgn="auto" hangingPunct="1">
              <a:spcBef>
                <a:spcPts val="0"/>
              </a:spcBef>
              <a:spcAft>
                <a:spcPts val="0"/>
              </a:spcAft>
              <a:defRPr sz="1867">
                <a:solidFill>
                  <a:prstClr val="black">
                    <a:tint val="75000"/>
                  </a:prstClr>
                </a:solidFill>
                <a:latin typeface="Lato Light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B5E77F65-21F1-460B-B951-F1D7AD3E1E0A}" type="datetimeFigureOut">
              <a:rPr lang="en-US"/>
              <a:pPr>
                <a:defRPr/>
              </a:pPr>
              <a:t>02-Sep-21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defTabSz="914377" eaLnBrk="1" fontAlgn="auto" hangingPunct="1">
              <a:spcBef>
                <a:spcPts val="0"/>
              </a:spcBef>
              <a:spcAft>
                <a:spcPts val="0"/>
              </a:spcAft>
              <a:defRPr sz="1867">
                <a:solidFill>
                  <a:prstClr val="black">
                    <a:tint val="75000"/>
                  </a:prstClr>
                </a:solidFill>
                <a:latin typeface="Lato Light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defTabSz="914377" eaLnBrk="1" fontAlgn="auto" hangingPunct="1">
              <a:spcBef>
                <a:spcPts val="0"/>
              </a:spcBef>
              <a:spcAft>
                <a:spcPts val="0"/>
              </a:spcAft>
              <a:defRPr sz="1867">
                <a:solidFill>
                  <a:prstClr val="black">
                    <a:tint val="75000"/>
                  </a:prstClr>
                </a:solidFill>
                <a:latin typeface="Lato Light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E18E8A96-A3C3-42B8-B668-DE612E0D72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457826"/>
      </p:ext>
    </p:extLst>
  </p:cSld>
  <p:clrMapOvr>
    <a:masterClrMapping/>
  </p:clrMapOvr>
</p:sldLayout>
</file>

<file path=ppt/slideLayouts/slideLayout5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55885588"/>
      </p:ext>
    </p:extLst>
  </p:cSld>
  <p:clrMapOvr>
    <a:masterClrMapping/>
  </p:clrMapOvr>
</p:sldLayout>
</file>

<file path=ppt/slideLayouts/slideLayout5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图片占位符 7"/>
          <p:cNvSpPr>
            <a:spLocks noGrp="1"/>
          </p:cNvSpPr>
          <p:nvPr>
            <p:ph type="pic" sz="quarter" idx="10"/>
          </p:nvPr>
        </p:nvSpPr>
        <p:spPr>
          <a:xfrm>
            <a:off x="1536701" y="2055814"/>
            <a:ext cx="3357563" cy="1733551"/>
          </a:xfrm>
          <a:custGeom>
            <a:avLst/>
            <a:gdLst>
              <a:gd name="connsiteX0" fmla="*/ 0 w 3357563"/>
              <a:gd name="connsiteY0" fmla="*/ 0 h 1733550"/>
              <a:gd name="connsiteX1" fmla="*/ 3357563 w 3357563"/>
              <a:gd name="connsiteY1" fmla="*/ 0 h 1733550"/>
              <a:gd name="connsiteX2" fmla="*/ 3357563 w 3357563"/>
              <a:gd name="connsiteY2" fmla="*/ 1733550 h 1733550"/>
              <a:gd name="connsiteX3" fmla="*/ 0 w 3357563"/>
              <a:gd name="connsiteY3" fmla="*/ 1733550 h 1733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57563" h="1733550">
                <a:moveTo>
                  <a:pt x="0" y="0"/>
                </a:moveTo>
                <a:lnTo>
                  <a:pt x="3357563" y="0"/>
                </a:lnTo>
                <a:lnTo>
                  <a:pt x="3357563" y="1733550"/>
                </a:lnTo>
                <a:lnTo>
                  <a:pt x="0" y="173355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lvl="0"/>
            <a:endParaRPr lang="zh-CN" altLang="en-US" noProof="0"/>
          </a:p>
        </p:txBody>
      </p:sp>
      <p:sp>
        <p:nvSpPr>
          <p:cNvPr id="9" name="图片占位符 8"/>
          <p:cNvSpPr>
            <a:spLocks noGrp="1"/>
          </p:cNvSpPr>
          <p:nvPr>
            <p:ph type="pic" sz="quarter" idx="11"/>
          </p:nvPr>
        </p:nvSpPr>
        <p:spPr>
          <a:xfrm>
            <a:off x="1536701" y="4005266"/>
            <a:ext cx="3357563" cy="1643063"/>
          </a:xfrm>
          <a:custGeom>
            <a:avLst/>
            <a:gdLst>
              <a:gd name="connsiteX0" fmla="*/ 0 w 3357563"/>
              <a:gd name="connsiteY0" fmla="*/ 0 h 1643063"/>
              <a:gd name="connsiteX1" fmla="*/ 3357563 w 3357563"/>
              <a:gd name="connsiteY1" fmla="*/ 0 h 1643063"/>
              <a:gd name="connsiteX2" fmla="*/ 3357563 w 3357563"/>
              <a:gd name="connsiteY2" fmla="*/ 1643063 h 1643063"/>
              <a:gd name="connsiteX3" fmla="*/ 0 w 3357563"/>
              <a:gd name="connsiteY3" fmla="*/ 1643063 h 16430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57563" h="1643063">
                <a:moveTo>
                  <a:pt x="0" y="0"/>
                </a:moveTo>
                <a:lnTo>
                  <a:pt x="3357563" y="0"/>
                </a:lnTo>
                <a:lnTo>
                  <a:pt x="3357563" y="1643063"/>
                </a:lnTo>
                <a:lnTo>
                  <a:pt x="0" y="164306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lvl="0"/>
            <a:endParaRPr lang="zh-CN" altLang="en-US" noProof="0"/>
          </a:p>
        </p:txBody>
      </p:sp>
    </p:spTree>
    <p:extLst>
      <p:ext uri="{BB962C8B-B14F-4D97-AF65-F5344CB8AC3E}">
        <p14:creationId xmlns:p14="http://schemas.microsoft.com/office/powerpoint/2010/main" val="2939118701"/>
      </p:ext>
    </p:extLst>
  </p:cSld>
  <p:clrMapOvr>
    <a:masterClrMapping/>
  </p:clrMapOvr>
</p:sldLayout>
</file>

<file path=ppt/slideLayouts/slideLayout5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图片占位符 14"/>
          <p:cNvSpPr>
            <a:spLocks noGrp="1"/>
          </p:cNvSpPr>
          <p:nvPr>
            <p:ph type="pic" sz="quarter" idx="10"/>
          </p:nvPr>
        </p:nvSpPr>
        <p:spPr>
          <a:xfrm>
            <a:off x="2133482" y="2895601"/>
            <a:ext cx="7925036" cy="3097212"/>
          </a:xfrm>
          <a:custGeom>
            <a:avLst/>
            <a:gdLst>
              <a:gd name="connsiteX0" fmla="*/ 7183790 w 7925036"/>
              <a:gd name="connsiteY0" fmla="*/ 1616275 h 3097212"/>
              <a:gd name="connsiteX1" fmla="*/ 7925036 w 7925036"/>
              <a:gd name="connsiteY1" fmla="*/ 2356744 h 3097212"/>
              <a:gd name="connsiteX2" fmla="*/ 7183790 w 7925036"/>
              <a:gd name="connsiteY2" fmla="*/ 3097212 h 3097212"/>
              <a:gd name="connsiteX3" fmla="*/ 6442543 w 7925036"/>
              <a:gd name="connsiteY3" fmla="*/ 2356744 h 3097212"/>
              <a:gd name="connsiteX4" fmla="*/ 3942686 w 7925036"/>
              <a:gd name="connsiteY4" fmla="*/ 1616275 h 3097212"/>
              <a:gd name="connsiteX5" fmla="*/ 4683931 w 7925036"/>
              <a:gd name="connsiteY5" fmla="*/ 2356744 h 3097212"/>
              <a:gd name="connsiteX6" fmla="*/ 3942686 w 7925036"/>
              <a:gd name="connsiteY6" fmla="*/ 3097212 h 3097212"/>
              <a:gd name="connsiteX7" fmla="*/ 3201438 w 7925036"/>
              <a:gd name="connsiteY7" fmla="*/ 2356744 h 3097212"/>
              <a:gd name="connsiteX8" fmla="*/ 741248 w 7925036"/>
              <a:gd name="connsiteY8" fmla="*/ 1616275 h 3097212"/>
              <a:gd name="connsiteX9" fmla="*/ 1482494 w 7925036"/>
              <a:gd name="connsiteY9" fmla="*/ 2356744 h 3097212"/>
              <a:gd name="connsiteX10" fmla="*/ 741248 w 7925036"/>
              <a:gd name="connsiteY10" fmla="*/ 3097212 h 3097212"/>
              <a:gd name="connsiteX11" fmla="*/ 1 w 7925036"/>
              <a:gd name="connsiteY11" fmla="*/ 2356744 h 3097212"/>
              <a:gd name="connsiteX12" fmla="*/ 5537959 w 7925036"/>
              <a:gd name="connsiteY12" fmla="*/ 6223 h 3097212"/>
              <a:gd name="connsiteX13" fmla="*/ 7076454 w 7925036"/>
              <a:gd name="connsiteY13" fmla="*/ 1545496 h 3097212"/>
              <a:gd name="connsiteX14" fmla="*/ 5537959 w 7925036"/>
              <a:gd name="connsiteY14" fmla="*/ 3084768 h 3097212"/>
              <a:gd name="connsiteX15" fmla="*/ 3999465 w 7925036"/>
              <a:gd name="connsiteY15" fmla="*/ 1545496 h 3097212"/>
              <a:gd name="connsiteX16" fmla="*/ 2340410 w 7925036"/>
              <a:gd name="connsiteY16" fmla="*/ 6223 h 3097212"/>
              <a:gd name="connsiteX17" fmla="*/ 3879683 w 7925036"/>
              <a:gd name="connsiteY17" fmla="*/ 1545496 h 3097212"/>
              <a:gd name="connsiteX18" fmla="*/ 2340410 w 7925036"/>
              <a:gd name="connsiteY18" fmla="*/ 3084768 h 3097212"/>
              <a:gd name="connsiteX19" fmla="*/ 801137 w 7925036"/>
              <a:gd name="connsiteY19" fmla="*/ 1545496 h 3097212"/>
              <a:gd name="connsiteX20" fmla="*/ 7183790 w 7925036"/>
              <a:gd name="connsiteY20" fmla="*/ 0 h 3097212"/>
              <a:gd name="connsiteX21" fmla="*/ 7925036 w 7925036"/>
              <a:gd name="connsiteY21" fmla="*/ 741247 h 3097212"/>
              <a:gd name="connsiteX22" fmla="*/ 7183790 w 7925036"/>
              <a:gd name="connsiteY22" fmla="*/ 1482493 h 3097212"/>
              <a:gd name="connsiteX23" fmla="*/ 6442543 w 7925036"/>
              <a:gd name="connsiteY23" fmla="*/ 741247 h 3097212"/>
              <a:gd name="connsiteX24" fmla="*/ 3942686 w 7925036"/>
              <a:gd name="connsiteY24" fmla="*/ 0 h 3097212"/>
              <a:gd name="connsiteX25" fmla="*/ 4683931 w 7925036"/>
              <a:gd name="connsiteY25" fmla="*/ 741247 h 3097212"/>
              <a:gd name="connsiteX26" fmla="*/ 3942686 w 7925036"/>
              <a:gd name="connsiteY26" fmla="*/ 1482493 h 3097212"/>
              <a:gd name="connsiteX27" fmla="*/ 3201438 w 7925036"/>
              <a:gd name="connsiteY27" fmla="*/ 741247 h 3097212"/>
              <a:gd name="connsiteX28" fmla="*/ 741247 w 7925036"/>
              <a:gd name="connsiteY28" fmla="*/ 0 h 3097212"/>
              <a:gd name="connsiteX29" fmla="*/ 1482493 w 7925036"/>
              <a:gd name="connsiteY29" fmla="*/ 741247 h 3097212"/>
              <a:gd name="connsiteX30" fmla="*/ 741247 w 7925036"/>
              <a:gd name="connsiteY30" fmla="*/ 1482493 h 3097212"/>
              <a:gd name="connsiteX31" fmla="*/ 0 w 7925036"/>
              <a:gd name="connsiteY31" fmla="*/ 741247 h 3097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7925036" h="3097212">
                <a:moveTo>
                  <a:pt x="7183790" y="1616275"/>
                </a:moveTo>
                <a:lnTo>
                  <a:pt x="7925036" y="2356744"/>
                </a:lnTo>
                <a:lnTo>
                  <a:pt x="7183790" y="3097212"/>
                </a:lnTo>
                <a:lnTo>
                  <a:pt x="6442543" y="2356744"/>
                </a:lnTo>
                <a:close/>
                <a:moveTo>
                  <a:pt x="3942686" y="1616275"/>
                </a:moveTo>
                <a:lnTo>
                  <a:pt x="4683931" y="2356744"/>
                </a:lnTo>
                <a:lnTo>
                  <a:pt x="3942686" y="3097212"/>
                </a:lnTo>
                <a:lnTo>
                  <a:pt x="3201438" y="2356744"/>
                </a:lnTo>
                <a:close/>
                <a:moveTo>
                  <a:pt x="741248" y="1616275"/>
                </a:moveTo>
                <a:lnTo>
                  <a:pt x="1482494" y="2356744"/>
                </a:lnTo>
                <a:lnTo>
                  <a:pt x="741248" y="3097212"/>
                </a:lnTo>
                <a:lnTo>
                  <a:pt x="1" y="2356744"/>
                </a:lnTo>
                <a:close/>
                <a:moveTo>
                  <a:pt x="5537959" y="6223"/>
                </a:moveTo>
                <a:lnTo>
                  <a:pt x="7076454" y="1545496"/>
                </a:lnTo>
                <a:lnTo>
                  <a:pt x="5537959" y="3084768"/>
                </a:lnTo>
                <a:lnTo>
                  <a:pt x="3999465" y="1545496"/>
                </a:lnTo>
                <a:close/>
                <a:moveTo>
                  <a:pt x="2340410" y="6223"/>
                </a:moveTo>
                <a:lnTo>
                  <a:pt x="3879683" y="1545496"/>
                </a:lnTo>
                <a:lnTo>
                  <a:pt x="2340410" y="3084768"/>
                </a:lnTo>
                <a:lnTo>
                  <a:pt x="801137" y="1545496"/>
                </a:lnTo>
                <a:close/>
                <a:moveTo>
                  <a:pt x="7183790" y="0"/>
                </a:moveTo>
                <a:lnTo>
                  <a:pt x="7925036" y="741247"/>
                </a:lnTo>
                <a:lnTo>
                  <a:pt x="7183790" y="1482493"/>
                </a:lnTo>
                <a:lnTo>
                  <a:pt x="6442543" y="741247"/>
                </a:lnTo>
                <a:close/>
                <a:moveTo>
                  <a:pt x="3942686" y="0"/>
                </a:moveTo>
                <a:lnTo>
                  <a:pt x="4683931" y="741247"/>
                </a:lnTo>
                <a:lnTo>
                  <a:pt x="3942686" y="1482493"/>
                </a:lnTo>
                <a:lnTo>
                  <a:pt x="3201438" y="741247"/>
                </a:lnTo>
                <a:close/>
                <a:moveTo>
                  <a:pt x="741247" y="0"/>
                </a:moveTo>
                <a:lnTo>
                  <a:pt x="1482493" y="741247"/>
                </a:lnTo>
                <a:lnTo>
                  <a:pt x="741247" y="1482493"/>
                </a:lnTo>
                <a:lnTo>
                  <a:pt x="0" y="74124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lvl="0"/>
            <a:endParaRPr lang="zh-CN" altLang="en-US" noProof="0"/>
          </a:p>
        </p:txBody>
      </p:sp>
    </p:spTree>
    <p:extLst>
      <p:ext uri="{BB962C8B-B14F-4D97-AF65-F5344CB8AC3E}">
        <p14:creationId xmlns:p14="http://schemas.microsoft.com/office/powerpoint/2010/main" val="2148759431"/>
      </p:ext>
    </p:extLst>
  </p:cSld>
  <p:clrMapOvr>
    <a:masterClrMapping/>
  </p:clrMapOvr>
</p:sldLayout>
</file>

<file path=ppt/slideLayouts/slideLayout5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图片占位符 10"/>
          <p:cNvSpPr>
            <a:spLocks noGrp="1"/>
          </p:cNvSpPr>
          <p:nvPr>
            <p:ph type="pic" sz="quarter" idx="10"/>
          </p:nvPr>
        </p:nvSpPr>
        <p:spPr>
          <a:xfrm>
            <a:off x="1602561" y="2349501"/>
            <a:ext cx="2715668" cy="1871664"/>
          </a:xfrm>
          <a:custGeom>
            <a:avLst/>
            <a:gdLst>
              <a:gd name="connsiteX0" fmla="*/ 378694 w 2715668"/>
              <a:gd name="connsiteY0" fmla="*/ 0 h 1871664"/>
              <a:gd name="connsiteX1" fmla="*/ 2715668 w 2715668"/>
              <a:gd name="connsiteY1" fmla="*/ 0 h 1871664"/>
              <a:gd name="connsiteX2" fmla="*/ 2715668 w 2715668"/>
              <a:gd name="connsiteY2" fmla="*/ 1492970 h 1871664"/>
              <a:gd name="connsiteX3" fmla="*/ 2336974 w 2715668"/>
              <a:gd name="connsiteY3" fmla="*/ 1871664 h 1871664"/>
              <a:gd name="connsiteX4" fmla="*/ 0 w 2715668"/>
              <a:gd name="connsiteY4" fmla="*/ 1871664 h 1871664"/>
              <a:gd name="connsiteX5" fmla="*/ 0 w 2715668"/>
              <a:gd name="connsiteY5" fmla="*/ 378694 h 1871664"/>
              <a:gd name="connsiteX6" fmla="*/ 378694 w 2715668"/>
              <a:gd name="connsiteY6" fmla="*/ 0 h 1871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15668" h="1871664">
                <a:moveTo>
                  <a:pt x="378694" y="0"/>
                </a:moveTo>
                <a:lnTo>
                  <a:pt x="2715668" y="0"/>
                </a:lnTo>
                <a:lnTo>
                  <a:pt x="2715668" y="1492970"/>
                </a:lnTo>
                <a:cubicBezTo>
                  <a:pt x="2715668" y="1702117"/>
                  <a:pt x="2546121" y="1871664"/>
                  <a:pt x="2336974" y="1871664"/>
                </a:cubicBezTo>
                <a:lnTo>
                  <a:pt x="0" y="1871664"/>
                </a:lnTo>
                <a:lnTo>
                  <a:pt x="0" y="378694"/>
                </a:lnTo>
                <a:cubicBezTo>
                  <a:pt x="0" y="169547"/>
                  <a:pt x="169547" y="0"/>
                  <a:pt x="378694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lvl="0"/>
            <a:endParaRPr lang="zh-CN" altLang="en-US" noProof="0"/>
          </a:p>
        </p:txBody>
      </p:sp>
      <p:sp>
        <p:nvSpPr>
          <p:cNvPr id="12" name="图片占位符 11"/>
          <p:cNvSpPr>
            <a:spLocks noGrp="1"/>
          </p:cNvSpPr>
          <p:nvPr>
            <p:ph type="pic" sz="quarter" idx="11"/>
          </p:nvPr>
        </p:nvSpPr>
        <p:spPr>
          <a:xfrm>
            <a:off x="4739200" y="2349501"/>
            <a:ext cx="2713605" cy="1871664"/>
          </a:xfrm>
          <a:custGeom>
            <a:avLst/>
            <a:gdLst>
              <a:gd name="connsiteX0" fmla="*/ 395183 w 2713605"/>
              <a:gd name="connsiteY0" fmla="*/ 0 h 1871664"/>
              <a:gd name="connsiteX1" fmla="*/ 2713605 w 2713605"/>
              <a:gd name="connsiteY1" fmla="*/ 0 h 1871664"/>
              <a:gd name="connsiteX2" fmla="*/ 2713605 w 2713605"/>
              <a:gd name="connsiteY2" fmla="*/ 1476481 h 1871664"/>
              <a:gd name="connsiteX3" fmla="*/ 2318422 w 2713605"/>
              <a:gd name="connsiteY3" fmla="*/ 1871664 h 1871664"/>
              <a:gd name="connsiteX4" fmla="*/ 0 w 2713605"/>
              <a:gd name="connsiteY4" fmla="*/ 1871664 h 1871664"/>
              <a:gd name="connsiteX5" fmla="*/ 0 w 2713605"/>
              <a:gd name="connsiteY5" fmla="*/ 395183 h 1871664"/>
              <a:gd name="connsiteX6" fmla="*/ 395183 w 2713605"/>
              <a:gd name="connsiteY6" fmla="*/ 0 h 1871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13605" h="1871664">
                <a:moveTo>
                  <a:pt x="395183" y="0"/>
                </a:moveTo>
                <a:lnTo>
                  <a:pt x="2713605" y="0"/>
                </a:lnTo>
                <a:lnTo>
                  <a:pt x="2713605" y="1476481"/>
                </a:lnTo>
                <a:cubicBezTo>
                  <a:pt x="2713605" y="1694735"/>
                  <a:pt x="2536676" y="1871664"/>
                  <a:pt x="2318422" y="1871664"/>
                </a:cubicBezTo>
                <a:lnTo>
                  <a:pt x="0" y="1871664"/>
                </a:lnTo>
                <a:lnTo>
                  <a:pt x="0" y="395183"/>
                </a:lnTo>
                <a:cubicBezTo>
                  <a:pt x="0" y="176929"/>
                  <a:pt x="176929" y="0"/>
                  <a:pt x="395183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lvl="0"/>
            <a:endParaRPr lang="zh-CN" altLang="en-US" noProof="0"/>
          </a:p>
        </p:txBody>
      </p:sp>
      <p:sp>
        <p:nvSpPr>
          <p:cNvPr id="13" name="图片占位符 12"/>
          <p:cNvSpPr>
            <a:spLocks noGrp="1"/>
          </p:cNvSpPr>
          <p:nvPr>
            <p:ph type="pic" sz="quarter" idx="12"/>
          </p:nvPr>
        </p:nvSpPr>
        <p:spPr>
          <a:xfrm>
            <a:off x="7873775" y="2349501"/>
            <a:ext cx="2715668" cy="1871664"/>
          </a:xfrm>
          <a:custGeom>
            <a:avLst/>
            <a:gdLst>
              <a:gd name="connsiteX0" fmla="*/ 378694 w 2715668"/>
              <a:gd name="connsiteY0" fmla="*/ 0 h 1871664"/>
              <a:gd name="connsiteX1" fmla="*/ 2715668 w 2715668"/>
              <a:gd name="connsiteY1" fmla="*/ 0 h 1871664"/>
              <a:gd name="connsiteX2" fmla="*/ 2715668 w 2715668"/>
              <a:gd name="connsiteY2" fmla="*/ 1492970 h 1871664"/>
              <a:gd name="connsiteX3" fmla="*/ 2336974 w 2715668"/>
              <a:gd name="connsiteY3" fmla="*/ 1871664 h 1871664"/>
              <a:gd name="connsiteX4" fmla="*/ 0 w 2715668"/>
              <a:gd name="connsiteY4" fmla="*/ 1871664 h 1871664"/>
              <a:gd name="connsiteX5" fmla="*/ 0 w 2715668"/>
              <a:gd name="connsiteY5" fmla="*/ 378694 h 1871664"/>
              <a:gd name="connsiteX6" fmla="*/ 378694 w 2715668"/>
              <a:gd name="connsiteY6" fmla="*/ 0 h 1871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15668" h="1871664">
                <a:moveTo>
                  <a:pt x="378694" y="0"/>
                </a:moveTo>
                <a:lnTo>
                  <a:pt x="2715668" y="0"/>
                </a:lnTo>
                <a:lnTo>
                  <a:pt x="2715668" y="1492970"/>
                </a:lnTo>
                <a:cubicBezTo>
                  <a:pt x="2715668" y="1702117"/>
                  <a:pt x="2546121" y="1871664"/>
                  <a:pt x="2336974" y="1871664"/>
                </a:cubicBezTo>
                <a:lnTo>
                  <a:pt x="0" y="1871664"/>
                </a:lnTo>
                <a:lnTo>
                  <a:pt x="0" y="378694"/>
                </a:lnTo>
                <a:cubicBezTo>
                  <a:pt x="0" y="169547"/>
                  <a:pt x="169547" y="0"/>
                  <a:pt x="378694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lvl="0"/>
            <a:endParaRPr lang="zh-CN" altLang="en-US" noProof="0"/>
          </a:p>
        </p:txBody>
      </p:sp>
    </p:spTree>
    <p:extLst>
      <p:ext uri="{BB962C8B-B14F-4D97-AF65-F5344CB8AC3E}">
        <p14:creationId xmlns:p14="http://schemas.microsoft.com/office/powerpoint/2010/main" val="3698035120"/>
      </p:ext>
    </p:extLst>
  </p:cSld>
  <p:clrMapOvr>
    <a:masterClrMapping/>
  </p:clrMapOvr>
</p:sldLayout>
</file>

<file path=ppt/slideLayouts/slideLayout5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图片占位符 6"/>
          <p:cNvSpPr>
            <a:spLocks noGrp="1"/>
          </p:cNvSpPr>
          <p:nvPr>
            <p:ph type="pic" sz="quarter" idx="10"/>
          </p:nvPr>
        </p:nvSpPr>
        <p:spPr>
          <a:xfrm>
            <a:off x="1274238" y="1882721"/>
            <a:ext cx="4921473" cy="4154963"/>
          </a:xfrm>
          <a:custGeom>
            <a:avLst/>
            <a:gdLst>
              <a:gd name="connsiteX0" fmla="*/ 2132019 w 4921473"/>
              <a:gd name="connsiteY0" fmla="*/ 3483422 h 4154963"/>
              <a:gd name="connsiteX1" fmla="*/ 2796098 w 4921473"/>
              <a:gd name="connsiteY1" fmla="*/ 3483422 h 4154963"/>
              <a:gd name="connsiteX2" fmla="*/ 2796098 w 4921473"/>
              <a:gd name="connsiteY2" fmla="*/ 4154963 h 4154963"/>
              <a:gd name="connsiteX3" fmla="*/ 2132019 w 4921473"/>
              <a:gd name="connsiteY3" fmla="*/ 4154963 h 4154963"/>
              <a:gd name="connsiteX4" fmla="*/ 1427727 w 4921473"/>
              <a:gd name="connsiteY4" fmla="*/ 2801561 h 4154963"/>
              <a:gd name="connsiteX5" fmla="*/ 2078049 w 4921473"/>
              <a:gd name="connsiteY5" fmla="*/ 2801561 h 4154963"/>
              <a:gd name="connsiteX6" fmla="*/ 2078049 w 4921473"/>
              <a:gd name="connsiteY6" fmla="*/ 3463573 h 4154963"/>
              <a:gd name="connsiteX7" fmla="*/ 1427727 w 4921473"/>
              <a:gd name="connsiteY7" fmla="*/ 3463573 h 4154963"/>
              <a:gd name="connsiteX8" fmla="*/ 3556472 w 4921473"/>
              <a:gd name="connsiteY8" fmla="*/ 2086542 h 4154963"/>
              <a:gd name="connsiteX9" fmla="*/ 4224225 w 4921473"/>
              <a:gd name="connsiteY9" fmla="*/ 2086542 h 4154963"/>
              <a:gd name="connsiteX10" fmla="*/ 4224225 w 4921473"/>
              <a:gd name="connsiteY10" fmla="*/ 2744336 h 4154963"/>
              <a:gd name="connsiteX11" fmla="*/ 3556472 w 4921473"/>
              <a:gd name="connsiteY11" fmla="*/ 2744336 h 4154963"/>
              <a:gd name="connsiteX12" fmla="*/ 2124359 w 4921473"/>
              <a:gd name="connsiteY12" fmla="*/ 2086542 h 4154963"/>
              <a:gd name="connsiteX13" fmla="*/ 2792112 w 4921473"/>
              <a:gd name="connsiteY13" fmla="*/ 2086542 h 4154963"/>
              <a:gd name="connsiteX14" fmla="*/ 3510162 w 4921473"/>
              <a:gd name="connsiteY14" fmla="*/ 2086542 h 4154963"/>
              <a:gd name="connsiteX15" fmla="*/ 3510162 w 4921473"/>
              <a:gd name="connsiteY15" fmla="*/ 2845120 h 4154963"/>
              <a:gd name="connsiteX16" fmla="*/ 3508423 w 4921473"/>
              <a:gd name="connsiteY16" fmla="*/ 2845120 h 4154963"/>
              <a:gd name="connsiteX17" fmla="*/ 3508423 w 4921473"/>
              <a:gd name="connsiteY17" fmla="*/ 3442112 h 4154963"/>
              <a:gd name="connsiteX18" fmla="*/ 2128032 w 4921473"/>
              <a:gd name="connsiteY18" fmla="*/ 3442112 h 4154963"/>
              <a:gd name="connsiteX19" fmla="*/ 2128032 w 4921473"/>
              <a:gd name="connsiteY19" fmla="*/ 2785541 h 4154963"/>
              <a:gd name="connsiteX20" fmla="*/ 2124359 w 4921473"/>
              <a:gd name="connsiteY20" fmla="*/ 2785541 h 4154963"/>
              <a:gd name="connsiteX21" fmla="*/ 686466 w 4921473"/>
              <a:gd name="connsiteY21" fmla="*/ 1377147 h 4154963"/>
              <a:gd name="connsiteX22" fmla="*/ 2078049 w 4921473"/>
              <a:gd name="connsiteY22" fmla="*/ 1377147 h 4154963"/>
              <a:gd name="connsiteX23" fmla="*/ 2078049 w 4921473"/>
              <a:gd name="connsiteY23" fmla="*/ 2757537 h 4154963"/>
              <a:gd name="connsiteX24" fmla="*/ 686466 w 4921473"/>
              <a:gd name="connsiteY24" fmla="*/ 2757537 h 4154963"/>
              <a:gd name="connsiteX25" fmla="*/ 1 w 4921473"/>
              <a:gd name="connsiteY25" fmla="*/ 1373614 h 4154963"/>
              <a:gd name="connsiteX26" fmla="*/ 652889 w 4921473"/>
              <a:gd name="connsiteY26" fmla="*/ 1373614 h 4154963"/>
              <a:gd name="connsiteX27" fmla="*/ 652889 w 4921473"/>
              <a:gd name="connsiteY27" fmla="*/ 2045230 h 4154963"/>
              <a:gd name="connsiteX28" fmla="*/ 1 w 4921473"/>
              <a:gd name="connsiteY28" fmla="*/ 2045230 h 4154963"/>
              <a:gd name="connsiteX29" fmla="*/ 2123130 w 4921473"/>
              <a:gd name="connsiteY29" fmla="*/ 682259 h 4154963"/>
              <a:gd name="connsiteX30" fmla="*/ 2790883 w 4921473"/>
              <a:gd name="connsiteY30" fmla="*/ 682259 h 4154963"/>
              <a:gd name="connsiteX31" fmla="*/ 2790883 w 4921473"/>
              <a:gd name="connsiteY31" fmla="*/ 1370536 h 4154963"/>
              <a:gd name="connsiteX32" fmla="*/ 2794979 w 4921473"/>
              <a:gd name="connsiteY32" fmla="*/ 1370536 h 4154963"/>
              <a:gd name="connsiteX33" fmla="*/ 2794979 w 4921473"/>
              <a:gd name="connsiteY33" fmla="*/ 2042152 h 4154963"/>
              <a:gd name="connsiteX34" fmla="*/ 2119034 w 4921473"/>
              <a:gd name="connsiteY34" fmla="*/ 2042152 h 4154963"/>
              <a:gd name="connsiteX35" fmla="*/ 2119034 w 4921473"/>
              <a:gd name="connsiteY35" fmla="*/ 1370536 h 4154963"/>
              <a:gd name="connsiteX36" fmla="*/ 2123130 w 4921473"/>
              <a:gd name="connsiteY36" fmla="*/ 1370536 h 4154963"/>
              <a:gd name="connsiteX37" fmla="*/ 2835964 w 4921473"/>
              <a:gd name="connsiteY37" fmla="*/ 1 h 4154963"/>
              <a:gd name="connsiteX38" fmla="*/ 4216355 w 4921473"/>
              <a:gd name="connsiteY38" fmla="*/ 1 h 4154963"/>
              <a:gd name="connsiteX39" fmla="*/ 4216355 w 4921473"/>
              <a:gd name="connsiteY39" fmla="*/ 682258 h 4154963"/>
              <a:gd name="connsiteX40" fmla="*/ 4921473 w 4921473"/>
              <a:gd name="connsiteY40" fmla="*/ 682258 h 4154963"/>
              <a:gd name="connsiteX41" fmla="*/ 4921473 w 4921473"/>
              <a:gd name="connsiteY41" fmla="*/ 2045230 h 4154963"/>
              <a:gd name="connsiteX42" fmla="*/ 4216355 w 4921473"/>
              <a:gd name="connsiteY42" fmla="*/ 2045230 h 4154963"/>
              <a:gd name="connsiteX43" fmla="*/ 3541082 w 4921473"/>
              <a:gd name="connsiteY43" fmla="*/ 2045230 h 4154963"/>
              <a:gd name="connsiteX44" fmla="*/ 2835964 w 4921473"/>
              <a:gd name="connsiteY44" fmla="*/ 2045230 h 4154963"/>
              <a:gd name="connsiteX45" fmla="*/ 689754 w 4921473"/>
              <a:gd name="connsiteY45" fmla="*/ 0 h 4154963"/>
              <a:gd name="connsiteX46" fmla="*/ 1421146 w 4921473"/>
              <a:gd name="connsiteY46" fmla="*/ 0 h 4154963"/>
              <a:gd name="connsiteX47" fmla="*/ 1576973 w 4921473"/>
              <a:gd name="connsiteY47" fmla="*/ 0 h 4154963"/>
              <a:gd name="connsiteX48" fmla="*/ 2078048 w 4921473"/>
              <a:gd name="connsiteY48" fmla="*/ 0 h 4154963"/>
              <a:gd name="connsiteX49" fmla="*/ 2078048 w 4921473"/>
              <a:gd name="connsiteY49" fmla="*/ 1327683 h 4154963"/>
              <a:gd name="connsiteX50" fmla="*/ 1427726 w 4921473"/>
              <a:gd name="connsiteY50" fmla="*/ 1327683 h 4154963"/>
              <a:gd name="connsiteX51" fmla="*/ 1421146 w 4921473"/>
              <a:gd name="connsiteY51" fmla="*/ 1327683 h 4154963"/>
              <a:gd name="connsiteX52" fmla="*/ 0 w 4921473"/>
              <a:gd name="connsiteY52" fmla="*/ 1327683 h 4154963"/>
              <a:gd name="connsiteX53" fmla="*/ 0 w 4921473"/>
              <a:gd name="connsiteY53" fmla="*/ 682257 h 4154963"/>
              <a:gd name="connsiteX54" fmla="*/ 689754 w 4921473"/>
              <a:gd name="connsiteY54" fmla="*/ 682257 h 41549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4921473" h="4154963">
                <a:moveTo>
                  <a:pt x="2132019" y="3483422"/>
                </a:moveTo>
                <a:lnTo>
                  <a:pt x="2796098" y="3483422"/>
                </a:lnTo>
                <a:lnTo>
                  <a:pt x="2796098" y="4154963"/>
                </a:lnTo>
                <a:lnTo>
                  <a:pt x="2132019" y="4154963"/>
                </a:lnTo>
                <a:close/>
                <a:moveTo>
                  <a:pt x="1427727" y="2801561"/>
                </a:moveTo>
                <a:lnTo>
                  <a:pt x="2078049" y="2801561"/>
                </a:lnTo>
                <a:lnTo>
                  <a:pt x="2078049" y="3463573"/>
                </a:lnTo>
                <a:lnTo>
                  <a:pt x="1427727" y="3463573"/>
                </a:lnTo>
                <a:close/>
                <a:moveTo>
                  <a:pt x="3556472" y="2086542"/>
                </a:moveTo>
                <a:lnTo>
                  <a:pt x="4224225" y="2086542"/>
                </a:lnTo>
                <a:lnTo>
                  <a:pt x="4224225" y="2744336"/>
                </a:lnTo>
                <a:lnTo>
                  <a:pt x="3556472" y="2744336"/>
                </a:lnTo>
                <a:close/>
                <a:moveTo>
                  <a:pt x="2124359" y="2086542"/>
                </a:moveTo>
                <a:lnTo>
                  <a:pt x="2792112" y="2086542"/>
                </a:lnTo>
                <a:lnTo>
                  <a:pt x="3510162" y="2086542"/>
                </a:lnTo>
                <a:lnTo>
                  <a:pt x="3510162" y="2845120"/>
                </a:lnTo>
                <a:lnTo>
                  <a:pt x="3508423" y="2845120"/>
                </a:lnTo>
                <a:lnTo>
                  <a:pt x="3508423" y="3442112"/>
                </a:lnTo>
                <a:lnTo>
                  <a:pt x="2128032" y="3442112"/>
                </a:lnTo>
                <a:lnTo>
                  <a:pt x="2128032" y="2785541"/>
                </a:lnTo>
                <a:lnTo>
                  <a:pt x="2124359" y="2785541"/>
                </a:lnTo>
                <a:close/>
                <a:moveTo>
                  <a:pt x="686466" y="1377147"/>
                </a:moveTo>
                <a:lnTo>
                  <a:pt x="2078049" y="1377147"/>
                </a:lnTo>
                <a:lnTo>
                  <a:pt x="2078049" y="2757537"/>
                </a:lnTo>
                <a:lnTo>
                  <a:pt x="686466" y="2757537"/>
                </a:lnTo>
                <a:close/>
                <a:moveTo>
                  <a:pt x="1" y="1373614"/>
                </a:moveTo>
                <a:lnTo>
                  <a:pt x="652889" y="1373614"/>
                </a:lnTo>
                <a:lnTo>
                  <a:pt x="652889" y="2045230"/>
                </a:lnTo>
                <a:lnTo>
                  <a:pt x="1" y="2045230"/>
                </a:lnTo>
                <a:close/>
                <a:moveTo>
                  <a:pt x="2123130" y="682259"/>
                </a:moveTo>
                <a:lnTo>
                  <a:pt x="2790883" y="682259"/>
                </a:lnTo>
                <a:lnTo>
                  <a:pt x="2790883" y="1370536"/>
                </a:lnTo>
                <a:lnTo>
                  <a:pt x="2794979" y="1370536"/>
                </a:lnTo>
                <a:lnTo>
                  <a:pt x="2794979" y="2042152"/>
                </a:lnTo>
                <a:lnTo>
                  <a:pt x="2119034" y="2042152"/>
                </a:lnTo>
                <a:lnTo>
                  <a:pt x="2119034" y="1370536"/>
                </a:lnTo>
                <a:lnTo>
                  <a:pt x="2123130" y="1370536"/>
                </a:lnTo>
                <a:close/>
                <a:moveTo>
                  <a:pt x="2835964" y="1"/>
                </a:moveTo>
                <a:lnTo>
                  <a:pt x="4216355" y="1"/>
                </a:lnTo>
                <a:lnTo>
                  <a:pt x="4216355" y="682258"/>
                </a:lnTo>
                <a:lnTo>
                  <a:pt x="4921473" y="682258"/>
                </a:lnTo>
                <a:lnTo>
                  <a:pt x="4921473" y="2045230"/>
                </a:lnTo>
                <a:lnTo>
                  <a:pt x="4216355" y="2045230"/>
                </a:lnTo>
                <a:lnTo>
                  <a:pt x="3541082" y="2045230"/>
                </a:lnTo>
                <a:lnTo>
                  <a:pt x="2835964" y="2045230"/>
                </a:lnTo>
                <a:close/>
                <a:moveTo>
                  <a:pt x="689754" y="0"/>
                </a:moveTo>
                <a:lnTo>
                  <a:pt x="1421146" y="0"/>
                </a:lnTo>
                <a:lnTo>
                  <a:pt x="1576973" y="0"/>
                </a:lnTo>
                <a:lnTo>
                  <a:pt x="2078048" y="0"/>
                </a:lnTo>
                <a:lnTo>
                  <a:pt x="2078048" y="1327683"/>
                </a:lnTo>
                <a:lnTo>
                  <a:pt x="1427726" y="1327683"/>
                </a:lnTo>
                <a:lnTo>
                  <a:pt x="1421146" y="1327683"/>
                </a:lnTo>
                <a:lnTo>
                  <a:pt x="0" y="1327683"/>
                </a:lnTo>
                <a:lnTo>
                  <a:pt x="0" y="682257"/>
                </a:lnTo>
                <a:lnTo>
                  <a:pt x="689754" y="68225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lvl="0"/>
            <a:endParaRPr lang="zh-CN" altLang="en-US" noProof="0"/>
          </a:p>
        </p:txBody>
      </p:sp>
    </p:spTree>
    <p:extLst>
      <p:ext uri="{BB962C8B-B14F-4D97-AF65-F5344CB8AC3E}">
        <p14:creationId xmlns:p14="http://schemas.microsoft.com/office/powerpoint/2010/main" val="89801024"/>
      </p:ext>
    </p:extLst>
  </p:cSld>
  <p:clrMapOvr>
    <a:masterClrMapping/>
  </p:clrMapOvr>
</p:sldLayout>
</file>

<file path=ppt/slideLayouts/slideLayout5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图片占位符 7"/>
          <p:cNvSpPr>
            <a:spLocks noGrp="1"/>
          </p:cNvSpPr>
          <p:nvPr>
            <p:ph type="pic" sz="quarter" idx="10"/>
          </p:nvPr>
        </p:nvSpPr>
        <p:spPr>
          <a:xfrm>
            <a:off x="1644787" y="1840521"/>
            <a:ext cx="2240221" cy="2330857"/>
          </a:xfrm>
          <a:custGeom>
            <a:avLst/>
            <a:gdLst>
              <a:gd name="connsiteX0" fmla="*/ 251798 w 2240221"/>
              <a:gd name="connsiteY0" fmla="*/ 0 h 2330857"/>
              <a:gd name="connsiteX1" fmla="*/ 2240221 w 2240221"/>
              <a:gd name="connsiteY1" fmla="*/ 239393 h 2330857"/>
              <a:gd name="connsiteX2" fmla="*/ 1988423 w 2240221"/>
              <a:gd name="connsiteY2" fmla="*/ 2330857 h 2330857"/>
              <a:gd name="connsiteX3" fmla="*/ 0 w 2240221"/>
              <a:gd name="connsiteY3" fmla="*/ 2091464 h 2330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40221" h="2330857">
                <a:moveTo>
                  <a:pt x="251798" y="0"/>
                </a:moveTo>
                <a:lnTo>
                  <a:pt x="2240221" y="239393"/>
                </a:lnTo>
                <a:lnTo>
                  <a:pt x="1988423" y="2330857"/>
                </a:lnTo>
                <a:lnTo>
                  <a:pt x="0" y="209146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lvl="0"/>
            <a:endParaRPr lang="zh-CN" altLang="en-US" noProof="0"/>
          </a:p>
        </p:txBody>
      </p:sp>
      <p:sp>
        <p:nvSpPr>
          <p:cNvPr id="9" name="图片占位符 8"/>
          <p:cNvSpPr>
            <a:spLocks noGrp="1"/>
          </p:cNvSpPr>
          <p:nvPr>
            <p:ph type="pic" sz="quarter" idx="11"/>
          </p:nvPr>
        </p:nvSpPr>
        <p:spPr>
          <a:xfrm>
            <a:off x="6610487" y="1840521"/>
            <a:ext cx="2240221" cy="2330857"/>
          </a:xfrm>
          <a:custGeom>
            <a:avLst/>
            <a:gdLst>
              <a:gd name="connsiteX0" fmla="*/ 251798 w 2240221"/>
              <a:gd name="connsiteY0" fmla="*/ 0 h 2330857"/>
              <a:gd name="connsiteX1" fmla="*/ 2240221 w 2240221"/>
              <a:gd name="connsiteY1" fmla="*/ 239393 h 2330857"/>
              <a:gd name="connsiteX2" fmla="*/ 1988423 w 2240221"/>
              <a:gd name="connsiteY2" fmla="*/ 2330857 h 2330857"/>
              <a:gd name="connsiteX3" fmla="*/ 0 w 2240221"/>
              <a:gd name="connsiteY3" fmla="*/ 2091464 h 2330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40221" h="2330857">
                <a:moveTo>
                  <a:pt x="251798" y="0"/>
                </a:moveTo>
                <a:lnTo>
                  <a:pt x="2240221" y="239393"/>
                </a:lnTo>
                <a:lnTo>
                  <a:pt x="1988423" y="2330857"/>
                </a:lnTo>
                <a:lnTo>
                  <a:pt x="0" y="209146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lvl="0"/>
            <a:endParaRPr lang="zh-CN" altLang="en-US" noProof="0"/>
          </a:p>
        </p:txBody>
      </p:sp>
    </p:spTree>
    <p:extLst>
      <p:ext uri="{BB962C8B-B14F-4D97-AF65-F5344CB8AC3E}">
        <p14:creationId xmlns:p14="http://schemas.microsoft.com/office/powerpoint/2010/main" val="680767453"/>
      </p:ext>
    </p:extLst>
  </p:cSld>
  <p:clrMapOvr>
    <a:masterClrMapping/>
  </p:clrMapOvr>
</p:sldLayout>
</file>

<file path=ppt/slideLayouts/slideLayout5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图片占位符 11"/>
          <p:cNvSpPr>
            <a:spLocks noGrp="1"/>
          </p:cNvSpPr>
          <p:nvPr>
            <p:ph type="pic" sz="quarter" idx="10"/>
          </p:nvPr>
        </p:nvSpPr>
        <p:spPr>
          <a:xfrm>
            <a:off x="5767387" y="1886745"/>
            <a:ext cx="4869099" cy="3459956"/>
          </a:xfrm>
          <a:custGeom>
            <a:avLst/>
            <a:gdLst>
              <a:gd name="connsiteX0" fmla="*/ 2473924 w 4869098"/>
              <a:gd name="connsiteY0" fmla="*/ 2213541 h 3459956"/>
              <a:gd name="connsiteX1" fmla="*/ 4869098 w 4869098"/>
              <a:gd name="connsiteY1" fmla="*/ 2456172 h 3459956"/>
              <a:gd name="connsiteX2" fmla="*/ 4869098 w 4869098"/>
              <a:gd name="connsiteY2" fmla="*/ 3459956 h 3459956"/>
              <a:gd name="connsiteX3" fmla="*/ 2473924 w 4869098"/>
              <a:gd name="connsiteY3" fmla="*/ 3453172 h 3459956"/>
              <a:gd name="connsiteX4" fmla="*/ 2473924 w 4869098"/>
              <a:gd name="connsiteY4" fmla="*/ 2213541 h 3459956"/>
              <a:gd name="connsiteX5" fmla="*/ 2398636 w 4869098"/>
              <a:gd name="connsiteY5" fmla="*/ 2213541 h 3459956"/>
              <a:gd name="connsiteX6" fmla="*/ 2398636 w 4869098"/>
              <a:gd name="connsiteY6" fmla="*/ 3453172 h 3459956"/>
              <a:gd name="connsiteX7" fmla="*/ 3462 w 4869098"/>
              <a:gd name="connsiteY7" fmla="*/ 3459956 h 3459956"/>
              <a:gd name="connsiteX8" fmla="*/ 3462 w 4869098"/>
              <a:gd name="connsiteY8" fmla="*/ 2456172 h 3459956"/>
              <a:gd name="connsiteX9" fmla="*/ 4869098 w 4869098"/>
              <a:gd name="connsiteY9" fmla="*/ 1030600 h 3459956"/>
              <a:gd name="connsiteX10" fmla="*/ 4869098 w 4869098"/>
              <a:gd name="connsiteY10" fmla="*/ 2410890 h 3459956"/>
              <a:gd name="connsiteX11" fmla="*/ 2472425 w 4869098"/>
              <a:gd name="connsiteY11" fmla="*/ 2162533 h 3459956"/>
              <a:gd name="connsiteX12" fmla="*/ 2469749 w 4869098"/>
              <a:gd name="connsiteY12" fmla="*/ 1267319 h 3459956"/>
              <a:gd name="connsiteX13" fmla="*/ 0 w 4869098"/>
              <a:gd name="connsiteY13" fmla="*/ 1030600 h 3459956"/>
              <a:gd name="connsiteX14" fmla="*/ 2399349 w 4869098"/>
              <a:gd name="connsiteY14" fmla="*/ 1267319 h 3459956"/>
              <a:gd name="connsiteX15" fmla="*/ 2396673 w 4869098"/>
              <a:gd name="connsiteY15" fmla="*/ 2162533 h 3459956"/>
              <a:gd name="connsiteX16" fmla="*/ 0 w 4869098"/>
              <a:gd name="connsiteY16" fmla="*/ 2410890 h 3459956"/>
              <a:gd name="connsiteX17" fmla="*/ 0 w 4869098"/>
              <a:gd name="connsiteY17" fmla="*/ 0 h 3459956"/>
              <a:gd name="connsiteX18" fmla="*/ 4869098 w 4869098"/>
              <a:gd name="connsiteY18" fmla="*/ 0 h 3459956"/>
              <a:gd name="connsiteX19" fmla="*/ 4869098 w 4869098"/>
              <a:gd name="connsiteY19" fmla="*/ 980164 h 3459956"/>
              <a:gd name="connsiteX20" fmla="*/ 2423170 w 4869098"/>
              <a:gd name="connsiteY20" fmla="*/ 1221025 h 3459956"/>
              <a:gd name="connsiteX21" fmla="*/ 0 w 4869098"/>
              <a:gd name="connsiteY21" fmla="*/ 979523 h 3459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869098" h="3459956">
                <a:moveTo>
                  <a:pt x="2473924" y="2213541"/>
                </a:moveTo>
                <a:lnTo>
                  <a:pt x="4869098" y="2456172"/>
                </a:lnTo>
                <a:lnTo>
                  <a:pt x="4869098" y="3459956"/>
                </a:lnTo>
                <a:lnTo>
                  <a:pt x="2473924" y="3453172"/>
                </a:lnTo>
                <a:cubicBezTo>
                  <a:pt x="2476395" y="3046117"/>
                  <a:pt x="2471453" y="2620596"/>
                  <a:pt x="2473924" y="2213541"/>
                </a:cubicBezTo>
                <a:close/>
                <a:moveTo>
                  <a:pt x="2398636" y="2213541"/>
                </a:moveTo>
                <a:cubicBezTo>
                  <a:pt x="2401108" y="2620596"/>
                  <a:pt x="2396165" y="3046117"/>
                  <a:pt x="2398636" y="3453172"/>
                </a:cubicBezTo>
                <a:lnTo>
                  <a:pt x="3462" y="3459956"/>
                </a:lnTo>
                <a:lnTo>
                  <a:pt x="3462" y="2456172"/>
                </a:lnTo>
                <a:close/>
                <a:moveTo>
                  <a:pt x="4869098" y="1030600"/>
                </a:moveTo>
                <a:lnTo>
                  <a:pt x="4869098" y="2410890"/>
                </a:lnTo>
                <a:lnTo>
                  <a:pt x="2472425" y="2162533"/>
                </a:lnTo>
                <a:cubicBezTo>
                  <a:pt x="2471533" y="1864128"/>
                  <a:pt x="2470641" y="1565723"/>
                  <a:pt x="2469749" y="1267319"/>
                </a:cubicBezTo>
                <a:close/>
                <a:moveTo>
                  <a:pt x="0" y="1030600"/>
                </a:moveTo>
                <a:lnTo>
                  <a:pt x="2399349" y="1267319"/>
                </a:lnTo>
                <a:cubicBezTo>
                  <a:pt x="2398457" y="1565723"/>
                  <a:pt x="2397565" y="1864128"/>
                  <a:pt x="2396673" y="2162533"/>
                </a:cubicBezTo>
                <a:lnTo>
                  <a:pt x="0" y="2410890"/>
                </a:lnTo>
                <a:close/>
                <a:moveTo>
                  <a:pt x="0" y="0"/>
                </a:moveTo>
                <a:lnTo>
                  <a:pt x="4869098" y="0"/>
                </a:lnTo>
                <a:lnTo>
                  <a:pt x="4869098" y="980164"/>
                </a:lnTo>
                <a:lnTo>
                  <a:pt x="2423170" y="1221025"/>
                </a:lnTo>
                <a:lnTo>
                  <a:pt x="0" y="97952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lvl="0"/>
            <a:endParaRPr lang="zh-CN" altLang="en-US" noProof="0"/>
          </a:p>
        </p:txBody>
      </p:sp>
    </p:spTree>
    <p:extLst>
      <p:ext uri="{BB962C8B-B14F-4D97-AF65-F5344CB8AC3E}">
        <p14:creationId xmlns:p14="http://schemas.microsoft.com/office/powerpoint/2010/main" val="3998594200"/>
      </p:ext>
    </p:extLst>
  </p:cSld>
  <p:clrMapOvr>
    <a:masterClrMapping/>
  </p:clrMapOvr>
</p:sldLayout>
</file>

<file path=ppt/slideLayouts/slideLayout58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defTabSz="914377" eaLnBrk="1" fontAlgn="auto" hangingPunct="1">
              <a:spcBef>
                <a:spcPts val="0"/>
              </a:spcBef>
              <a:spcAft>
                <a:spcPts val="0"/>
              </a:spcAft>
              <a:defRPr sz="1867">
                <a:solidFill>
                  <a:prstClr val="black">
                    <a:tint val="75000"/>
                  </a:prstClr>
                </a:solidFill>
                <a:latin typeface="Lato Light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E69CBDF2-41C6-4C82-8984-8AF26EDCD226}" type="datetimeFigureOut">
              <a:rPr lang="zh-CN" altLang="en-US"/>
              <a:pPr>
                <a:defRPr/>
              </a:pPr>
              <a:t>2021/9/2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defTabSz="914377" eaLnBrk="1" fontAlgn="auto" hangingPunct="1">
              <a:spcBef>
                <a:spcPts val="0"/>
              </a:spcBef>
              <a:spcAft>
                <a:spcPts val="0"/>
              </a:spcAft>
              <a:defRPr sz="1867">
                <a:solidFill>
                  <a:prstClr val="black">
                    <a:tint val="75000"/>
                  </a:prstClr>
                </a:solidFill>
                <a:latin typeface="Lato Light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defTabSz="914377" eaLnBrk="1" fontAlgn="auto" hangingPunct="1">
              <a:spcBef>
                <a:spcPts val="0"/>
              </a:spcBef>
              <a:spcAft>
                <a:spcPts val="0"/>
              </a:spcAft>
              <a:defRPr sz="1867" smtClean="0">
                <a:solidFill>
                  <a:prstClr val="black">
                    <a:tint val="75000"/>
                  </a:prstClr>
                </a:solidFill>
                <a:latin typeface="Lato Light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78A81283-BC67-4599-9992-973EEFA58A1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1826864"/>
      </p:ext>
    </p:extLst>
  </p:cSld>
  <p:clrMapOvr>
    <a:masterClrMapping/>
  </p:clrMapOvr>
</p:sldLayout>
</file>

<file path=ppt/slideLayouts/slideLayout5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028642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0478403"/>
      </p:ext>
    </p:extLst>
  </p:cSld>
  <p:clrMapOvr>
    <a:masterClrMapping/>
  </p:clrMapOvr>
</p:sldLayout>
</file>

<file path=ppt/slideLayouts/slideLayout59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defTabSz="914377" eaLnBrk="1" fontAlgn="auto" hangingPunct="1">
              <a:spcBef>
                <a:spcPts val="0"/>
              </a:spcBef>
              <a:spcAft>
                <a:spcPts val="0"/>
              </a:spcAft>
              <a:defRPr sz="1867">
                <a:solidFill>
                  <a:prstClr val="black">
                    <a:tint val="75000"/>
                  </a:prstClr>
                </a:solidFill>
                <a:latin typeface="Lato Light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5CD650AA-66F1-46D4-86D0-5EF104C60BF8}" type="datetimeFigureOut">
              <a:rPr lang="zh-CN" altLang="en-US"/>
              <a:pPr>
                <a:defRPr/>
              </a:pPr>
              <a:t>2021/9/2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defTabSz="914377" eaLnBrk="1" fontAlgn="auto" hangingPunct="1">
              <a:spcBef>
                <a:spcPts val="0"/>
              </a:spcBef>
              <a:spcAft>
                <a:spcPts val="0"/>
              </a:spcAft>
              <a:defRPr sz="1867">
                <a:solidFill>
                  <a:prstClr val="black">
                    <a:tint val="75000"/>
                  </a:prstClr>
                </a:solidFill>
                <a:latin typeface="Lato Light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defTabSz="914377" eaLnBrk="1" fontAlgn="auto" hangingPunct="1">
              <a:spcBef>
                <a:spcPts val="0"/>
              </a:spcBef>
              <a:spcAft>
                <a:spcPts val="0"/>
              </a:spcAft>
              <a:defRPr sz="1867" smtClean="0">
                <a:solidFill>
                  <a:prstClr val="black">
                    <a:tint val="75000"/>
                  </a:prstClr>
                </a:solidFill>
                <a:latin typeface="Lato Light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5D0AA33C-16C2-4476-BCBD-A829EF55C90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64722022"/>
      </p:ext>
    </p:extLst>
  </p:cSld>
  <p:clrMapOvr>
    <a:masterClrMapping/>
  </p:clrMapOvr>
</p:sldLayout>
</file>

<file path=ppt/slideLayouts/slideLayout5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3477060"/>
      </p:ext>
    </p:extLst>
  </p:cSld>
  <p:clrMapOvr>
    <a:masterClrMapping/>
  </p:clrMapOvr>
</p:sldLayout>
</file>

<file path=ppt/slideLayouts/slideLayout59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defTabSz="914377" eaLnBrk="1" fontAlgn="auto" hangingPunct="1">
              <a:spcBef>
                <a:spcPts val="0"/>
              </a:spcBef>
              <a:spcAft>
                <a:spcPts val="0"/>
              </a:spcAft>
              <a:defRPr sz="1867">
                <a:solidFill>
                  <a:prstClr val="black">
                    <a:tint val="75000"/>
                  </a:prstClr>
                </a:solidFill>
                <a:latin typeface="Lato Light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448F6841-17CC-4E64-BC9E-7A5368249AB4}" type="datetimeFigureOut">
              <a:rPr lang="zh-CN" altLang="en-US"/>
              <a:pPr>
                <a:defRPr/>
              </a:pPr>
              <a:t>2021/9/2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defTabSz="914377" eaLnBrk="1" fontAlgn="auto" hangingPunct="1">
              <a:spcBef>
                <a:spcPts val="0"/>
              </a:spcBef>
              <a:spcAft>
                <a:spcPts val="0"/>
              </a:spcAft>
              <a:defRPr sz="1867">
                <a:solidFill>
                  <a:prstClr val="black">
                    <a:tint val="75000"/>
                  </a:prstClr>
                </a:solidFill>
                <a:latin typeface="Lato Light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defTabSz="914377" eaLnBrk="1" fontAlgn="auto" hangingPunct="1">
              <a:spcBef>
                <a:spcPts val="0"/>
              </a:spcBef>
              <a:spcAft>
                <a:spcPts val="0"/>
              </a:spcAft>
              <a:defRPr sz="1867" smtClean="0">
                <a:solidFill>
                  <a:prstClr val="black">
                    <a:tint val="75000"/>
                  </a:prstClr>
                </a:solidFill>
                <a:latin typeface="Lato Light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E2A22265-2D72-468A-871E-01B17475075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57964763"/>
      </p:ext>
    </p:extLst>
  </p:cSld>
  <p:clrMapOvr>
    <a:masterClrMapping/>
  </p:clrMapOvr>
</p:sldLayout>
</file>

<file path=ppt/slideLayouts/slideLayout5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4120424"/>
      </p:ext>
    </p:extLst>
  </p:cSld>
  <p:clrMapOvr>
    <a:masterClrMapping/>
  </p:clrMapOvr>
</p:sldLayout>
</file>

<file path=ppt/slideLayouts/slideLayout59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defTabSz="914377" eaLnBrk="1" fontAlgn="auto" hangingPunct="1">
              <a:spcBef>
                <a:spcPts val="0"/>
              </a:spcBef>
              <a:spcAft>
                <a:spcPts val="0"/>
              </a:spcAft>
              <a:defRPr sz="1867">
                <a:solidFill>
                  <a:prstClr val="black">
                    <a:tint val="75000"/>
                  </a:prstClr>
                </a:solidFill>
                <a:latin typeface="Lato Light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36246BA4-B814-491E-A36D-74A40F548CBC}" type="datetimeFigureOut">
              <a:rPr lang="zh-CN" altLang="en-US"/>
              <a:pPr>
                <a:defRPr/>
              </a:pPr>
              <a:t>2021/9/2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defTabSz="914377" eaLnBrk="1" fontAlgn="auto" hangingPunct="1">
              <a:spcBef>
                <a:spcPts val="0"/>
              </a:spcBef>
              <a:spcAft>
                <a:spcPts val="0"/>
              </a:spcAft>
              <a:defRPr sz="1867">
                <a:solidFill>
                  <a:prstClr val="black">
                    <a:tint val="75000"/>
                  </a:prstClr>
                </a:solidFill>
                <a:latin typeface="Lato Light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defTabSz="914377" eaLnBrk="1" fontAlgn="auto" hangingPunct="1">
              <a:spcBef>
                <a:spcPts val="0"/>
              </a:spcBef>
              <a:spcAft>
                <a:spcPts val="0"/>
              </a:spcAft>
              <a:defRPr sz="1867" smtClean="0">
                <a:solidFill>
                  <a:prstClr val="black">
                    <a:tint val="75000"/>
                  </a:prstClr>
                </a:solidFill>
                <a:latin typeface="Lato Light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292EF894-80E9-418C-B88D-424E6DA37AB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08650127"/>
      </p:ext>
    </p:extLst>
  </p:cSld>
  <p:clrMapOvr>
    <a:masterClrMapping/>
  </p:clrMapOvr>
</p:sldLayout>
</file>

<file path=ppt/slideLayouts/slideLayout5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96759894"/>
      </p:ext>
    </p:extLst>
  </p:cSld>
  <p:clrMapOvr>
    <a:masterClrMapping/>
  </p:clrMapOvr>
</p:sldLayout>
</file>

<file path=ppt/slideLayouts/slideLayout59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defTabSz="914377" eaLnBrk="1" fontAlgn="auto" hangingPunct="1">
              <a:spcBef>
                <a:spcPts val="0"/>
              </a:spcBef>
              <a:spcAft>
                <a:spcPts val="0"/>
              </a:spcAft>
              <a:defRPr sz="1867">
                <a:solidFill>
                  <a:prstClr val="black">
                    <a:tint val="75000"/>
                  </a:prstClr>
                </a:solidFill>
                <a:latin typeface="Lato Light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B0B0F24-75BB-4F7F-BB2C-BECB04FAD60D}" type="datetimeFigureOut">
              <a:rPr lang="zh-CN" altLang="en-US"/>
              <a:pPr>
                <a:defRPr/>
              </a:pPr>
              <a:t>2021/9/2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defTabSz="914377" eaLnBrk="1" fontAlgn="auto" hangingPunct="1">
              <a:spcBef>
                <a:spcPts val="0"/>
              </a:spcBef>
              <a:spcAft>
                <a:spcPts val="0"/>
              </a:spcAft>
              <a:defRPr sz="1867">
                <a:solidFill>
                  <a:prstClr val="black">
                    <a:tint val="75000"/>
                  </a:prstClr>
                </a:solidFill>
                <a:latin typeface="Lato Light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defTabSz="914377" eaLnBrk="1" fontAlgn="auto" hangingPunct="1">
              <a:spcBef>
                <a:spcPts val="0"/>
              </a:spcBef>
              <a:spcAft>
                <a:spcPts val="0"/>
              </a:spcAft>
              <a:defRPr sz="1867" smtClean="0">
                <a:solidFill>
                  <a:prstClr val="black">
                    <a:tint val="75000"/>
                  </a:prstClr>
                </a:solidFill>
                <a:latin typeface="Lato Light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C7C46BD1-3519-4109-8DDA-24ADF173174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42600065"/>
      </p:ext>
    </p:extLst>
  </p:cSld>
  <p:clrMapOvr>
    <a:masterClrMapping/>
  </p:clrMapOvr>
</p:sldLayout>
</file>

<file path=ppt/slideLayouts/slideLayout5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51349081"/>
      </p:ext>
    </p:extLst>
  </p:cSld>
  <p:clrMapOvr>
    <a:masterClrMapping/>
  </p:clrMapOvr>
</p:sldLayout>
</file>

<file path=ppt/slideLayouts/slideLayout5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25563558"/>
      </p:ext>
    </p:extLst>
  </p:cSld>
  <p:clrMapOvr>
    <a:masterClrMapping/>
  </p:clrMapOvr>
</p:sldLayout>
</file>

<file path=ppt/slideLayouts/slideLayout5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图片占位符 7"/>
          <p:cNvSpPr>
            <a:spLocks noGrp="1"/>
          </p:cNvSpPr>
          <p:nvPr>
            <p:ph type="pic" sz="quarter" idx="10"/>
          </p:nvPr>
        </p:nvSpPr>
        <p:spPr>
          <a:xfrm>
            <a:off x="1536701" y="2055814"/>
            <a:ext cx="3357563" cy="1733551"/>
          </a:xfrm>
          <a:custGeom>
            <a:avLst/>
            <a:gdLst>
              <a:gd name="connsiteX0" fmla="*/ 0 w 3357563"/>
              <a:gd name="connsiteY0" fmla="*/ 0 h 1733550"/>
              <a:gd name="connsiteX1" fmla="*/ 3357563 w 3357563"/>
              <a:gd name="connsiteY1" fmla="*/ 0 h 1733550"/>
              <a:gd name="connsiteX2" fmla="*/ 3357563 w 3357563"/>
              <a:gd name="connsiteY2" fmla="*/ 1733550 h 1733550"/>
              <a:gd name="connsiteX3" fmla="*/ 0 w 3357563"/>
              <a:gd name="connsiteY3" fmla="*/ 1733550 h 1733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57563" h="1733550">
                <a:moveTo>
                  <a:pt x="0" y="0"/>
                </a:moveTo>
                <a:lnTo>
                  <a:pt x="3357563" y="0"/>
                </a:lnTo>
                <a:lnTo>
                  <a:pt x="3357563" y="1733550"/>
                </a:lnTo>
                <a:lnTo>
                  <a:pt x="0" y="173355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lvl="0"/>
            <a:endParaRPr lang="zh-CN" altLang="en-US" noProof="0"/>
          </a:p>
        </p:txBody>
      </p:sp>
      <p:sp>
        <p:nvSpPr>
          <p:cNvPr id="9" name="图片占位符 8"/>
          <p:cNvSpPr>
            <a:spLocks noGrp="1"/>
          </p:cNvSpPr>
          <p:nvPr>
            <p:ph type="pic" sz="quarter" idx="11"/>
          </p:nvPr>
        </p:nvSpPr>
        <p:spPr>
          <a:xfrm>
            <a:off x="1536701" y="4005266"/>
            <a:ext cx="3357563" cy="1643063"/>
          </a:xfrm>
          <a:custGeom>
            <a:avLst/>
            <a:gdLst>
              <a:gd name="connsiteX0" fmla="*/ 0 w 3357563"/>
              <a:gd name="connsiteY0" fmla="*/ 0 h 1643063"/>
              <a:gd name="connsiteX1" fmla="*/ 3357563 w 3357563"/>
              <a:gd name="connsiteY1" fmla="*/ 0 h 1643063"/>
              <a:gd name="connsiteX2" fmla="*/ 3357563 w 3357563"/>
              <a:gd name="connsiteY2" fmla="*/ 1643063 h 1643063"/>
              <a:gd name="connsiteX3" fmla="*/ 0 w 3357563"/>
              <a:gd name="connsiteY3" fmla="*/ 1643063 h 16430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57563" h="1643063">
                <a:moveTo>
                  <a:pt x="0" y="0"/>
                </a:moveTo>
                <a:lnTo>
                  <a:pt x="3357563" y="0"/>
                </a:lnTo>
                <a:lnTo>
                  <a:pt x="3357563" y="1643063"/>
                </a:lnTo>
                <a:lnTo>
                  <a:pt x="0" y="164306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lvl="0"/>
            <a:endParaRPr lang="zh-CN" altLang="en-US" noProof="0"/>
          </a:p>
        </p:txBody>
      </p:sp>
    </p:spTree>
    <p:extLst>
      <p:ext uri="{BB962C8B-B14F-4D97-AF65-F5344CB8AC3E}">
        <p14:creationId xmlns:p14="http://schemas.microsoft.com/office/powerpoint/2010/main" val="16457397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0132F-27AD-4901-812E-8330D5487512}" type="datetimeFigureOut">
              <a:rPr lang="en-US" smtClean="0"/>
              <a:t>02-Sep-21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DB45D-C96A-4B08-B991-7A5C429990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73266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4554332"/>
      </p:ext>
    </p:extLst>
  </p:cSld>
  <p:clrMapOvr>
    <a:masterClrMapping/>
  </p:clrMapOvr>
</p:sldLayout>
</file>

<file path=ppt/slideLayouts/slideLayout6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图片占位符 14"/>
          <p:cNvSpPr>
            <a:spLocks noGrp="1"/>
          </p:cNvSpPr>
          <p:nvPr>
            <p:ph type="pic" sz="quarter" idx="10"/>
          </p:nvPr>
        </p:nvSpPr>
        <p:spPr>
          <a:xfrm>
            <a:off x="2133482" y="2895601"/>
            <a:ext cx="7925036" cy="3097212"/>
          </a:xfrm>
          <a:custGeom>
            <a:avLst/>
            <a:gdLst>
              <a:gd name="connsiteX0" fmla="*/ 7183790 w 7925036"/>
              <a:gd name="connsiteY0" fmla="*/ 1616275 h 3097212"/>
              <a:gd name="connsiteX1" fmla="*/ 7925036 w 7925036"/>
              <a:gd name="connsiteY1" fmla="*/ 2356744 h 3097212"/>
              <a:gd name="connsiteX2" fmla="*/ 7183790 w 7925036"/>
              <a:gd name="connsiteY2" fmla="*/ 3097212 h 3097212"/>
              <a:gd name="connsiteX3" fmla="*/ 6442543 w 7925036"/>
              <a:gd name="connsiteY3" fmla="*/ 2356744 h 3097212"/>
              <a:gd name="connsiteX4" fmla="*/ 3942686 w 7925036"/>
              <a:gd name="connsiteY4" fmla="*/ 1616275 h 3097212"/>
              <a:gd name="connsiteX5" fmla="*/ 4683931 w 7925036"/>
              <a:gd name="connsiteY5" fmla="*/ 2356744 h 3097212"/>
              <a:gd name="connsiteX6" fmla="*/ 3942686 w 7925036"/>
              <a:gd name="connsiteY6" fmla="*/ 3097212 h 3097212"/>
              <a:gd name="connsiteX7" fmla="*/ 3201438 w 7925036"/>
              <a:gd name="connsiteY7" fmla="*/ 2356744 h 3097212"/>
              <a:gd name="connsiteX8" fmla="*/ 741248 w 7925036"/>
              <a:gd name="connsiteY8" fmla="*/ 1616275 h 3097212"/>
              <a:gd name="connsiteX9" fmla="*/ 1482494 w 7925036"/>
              <a:gd name="connsiteY9" fmla="*/ 2356744 h 3097212"/>
              <a:gd name="connsiteX10" fmla="*/ 741248 w 7925036"/>
              <a:gd name="connsiteY10" fmla="*/ 3097212 h 3097212"/>
              <a:gd name="connsiteX11" fmla="*/ 1 w 7925036"/>
              <a:gd name="connsiteY11" fmla="*/ 2356744 h 3097212"/>
              <a:gd name="connsiteX12" fmla="*/ 5537959 w 7925036"/>
              <a:gd name="connsiteY12" fmla="*/ 6223 h 3097212"/>
              <a:gd name="connsiteX13" fmla="*/ 7076454 w 7925036"/>
              <a:gd name="connsiteY13" fmla="*/ 1545496 h 3097212"/>
              <a:gd name="connsiteX14" fmla="*/ 5537959 w 7925036"/>
              <a:gd name="connsiteY14" fmla="*/ 3084768 h 3097212"/>
              <a:gd name="connsiteX15" fmla="*/ 3999465 w 7925036"/>
              <a:gd name="connsiteY15" fmla="*/ 1545496 h 3097212"/>
              <a:gd name="connsiteX16" fmla="*/ 2340410 w 7925036"/>
              <a:gd name="connsiteY16" fmla="*/ 6223 h 3097212"/>
              <a:gd name="connsiteX17" fmla="*/ 3879683 w 7925036"/>
              <a:gd name="connsiteY17" fmla="*/ 1545496 h 3097212"/>
              <a:gd name="connsiteX18" fmla="*/ 2340410 w 7925036"/>
              <a:gd name="connsiteY18" fmla="*/ 3084768 h 3097212"/>
              <a:gd name="connsiteX19" fmla="*/ 801137 w 7925036"/>
              <a:gd name="connsiteY19" fmla="*/ 1545496 h 3097212"/>
              <a:gd name="connsiteX20" fmla="*/ 7183790 w 7925036"/>
              <a:gd name="connsiteY20" fmla="*/ 0 h 3097212"/>
              <a:gd name="connsiteX21" fmla="*/ 7925036 w 7925036"/>
              <a:gd name="connsiteY21" fmla="*/ 741247 h 3097212"/>
              <a:gd name="connsiteX22" fmla="*/ 7183790 w 7925036"/>
              <a:gd name="connsiteY22" fmla="*/ 1482493 h 3097212"/>
              <a:gd name="connsiteX23" fmla="*/ 6442543 w 7925036"/>
              <a:gd name="connsiteY23" fmla="*/ 741247 h 3097212"/>
              <a:gd name="connsiteX24" fmla="*/ 3942686 w 7925036"/>
              <a:gd name="connsiteY24" fmla="*/ 0 h 3097212"/>
              <a:gd name="connsiteX25" fmla="*/ 4683931 w 7925036"/>
              <a:gd name="connsiteY25" fmla="*/ 741247 h 3097212"/>
              <a:gd name="connsiteX26" fmla="*/ 3942686 w 7925036"/>
              <a:gd name="connsiteY26" fmla="*/ 1482493 h 3097212"/>
              <a:gd name="connsiteX27" fmla="*/ 3201438 w 7925036"/>
              <a:gd name="connsiteY27" fmla="*/ 741247 h 3097212"/>
              <a:gd name="connsiteX28" fmla="*/ 741247 w 7925036"/>
              <a:gd name="connsiteY28" fmla="*/ 0 h 3097212"/>
              <a:gd name="connsiteX29" fmla="*/ 1482493 w 7925036"/>
              <a:gd name="connsiteY29" fmla="*/ 741247 h 3097212"/>
              <a:gd name="connsiteX30" fmla="*/ 741247 w 7925036"/>
              <a:gd name="connsiteY30" fmla="*/ 1482493 h 3097212"/>
              <a:gd name="connsiteX31" fmla="*/ 0 w 7925036"/>
              <a:gd name="connsiteY31" fmla="*/ 741247 h 3097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7925036" h="3097212">
                <a:moveTo>
                  <a:pt x="7183790" y="1616275"/>
                </a:moveTo>
                <a:lnTo>
                  <a:pt x="7925036" y="2356744"/>
                </a:lnTo>
                <a:lnTo>
                  <a:pt x="7183790" y="3097212"/>
                </a:lnTo>
                <a:lnTo>
                  <a:pt x="6442543" y="2356744"/>
                </a:lnTo>
                <a:close/>
                <a:moveTo>
                  <a:pt x="3942686" y="1616275"/>
                </a:moveTo>
                <a:lnTo>
                  <a:pt x="4683931" y="2356744"/>
                </a:lnTo>
                <a:lnTo>
                  <a:pt x="3942686" y="3097212"/>
                </a:lnTo>
                <a:lnTo>
                  <a:pt x="3201438" y="2356744"/>
                </a:lnTo>
                <a:close/>
                <a:moveTo>
                  <a:pt x="741248" y="1616275"/>
                </a:moveTo>
                <a:lnTo>
                  <a:pt x="1482494" y="2356744"/>
                </a:lnTo>
                <a:lnTo>
                  <a:pt x="741248" y="3097212"/>
                </a:lnTo>
                <a:lnTo>
                  <a:pt x="1" y="2356744"/>
                </a:lnTo>
                <a:close/>
                <a:moveTo>
                  <a:pt x="5537959" y="6223"/>
                </a:moveTo>
                <a:lnTo>
                  <a:pt x="7076454" y="1545496"/>
                </a:lnTo>
                <a:lnTo>
                  <a:pt x="5537959" y="3084768"/>
                </a:lnTo>
                <a:lnTo>
                  <a:pt x="3999465" y="1545496"/>
                </a:lnTo>
                <a:close/>
                <a:moveTo>
                  <a:pt x="2340410" y="6223"/>
                </a:moveTo>
                <a:lnTo>
                  <a:pt x="3879683" y="1545496"/>
                </a:lnTo>
                <a:lnTo>
                  <a:pt x="2340410" y="3084768"/>
                </a:lnTo>
                <a:lnTo>
                  <a:pt x="801137" y="1545496"/>
                </a:lnTo>
                <a:close/>
                <a:moveTo>
                  <a:pt x="7183790" y="0"/>
                </a:moveTo>
                <a:lnTo>
                  <a:pt x="7925036" y="741247"/>
                </a:lnTo>
                <a:lnTo>
                  <a:pt x="7183790" y="1482493"/>
                </a:lnTo>
                <a:lnTo>
                  <a:pt x="6442543" y="741247"/>
                </a:lnTo>
                <a:close/>
                <a:moveTo>
                  <a:pt x="3942686" y="0"/>
                </a:moveTo>
                <a:lnTo>
                  <a:pt x="4683931" y="741247"/>
                </a:lnTo>
                <a:lnTo>
                  <a:pt x="3942686" y="1482493"/>
                </a:lnTo>
                <a:lnTo>
                  <a:pt x="3201438" y="741247"/>
                </a:lnTo>
                <a:close/>
                <a:moveTo>
                  <a:pt x="741247" y="0"/>
                </a:moveTo>
                <a:lnTo>
                  <a:pt x="1482493" y="741247"/>
                </a:lnTo>
                <a:lnTo>
                  <a:pt x="741247" y="1482493"/>
                </a:lnTo>
                <a:lnTo>
                  <a:pt x="0" y="74124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lvl="0"/>
            <a:endParaRPr lang="zh-CN" altLang="en-US" noProof="0"/>
          </a:p>
        </p:txBody>
      </p:sp>
    </p:spTree>
    <p:extLst>
      <p:ext uri="{BB962C8B-B14F-4D97-AF65-F5344CB8AC3E}">
        <p14:creationId xmlns:p14="http://schemas.microsoft.com/office/powerpoint/2010/main" val="2148355532"/>
      </p:ext>
    </p:extLst>
  </p:cSld>
  <p:clrMapOvr>
    <a:masterClrMapping/>
  </p:clrMapOvr>
</p:sldLayout>
</file>

<file path=ppt/slideLayouts/slideLayout6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图片占位符 10"/>
          <p:cNvSpPr>
            <a:spLocks noGrp="1"/>
          </p:cNvSpPr>
          <p:nvPr>
            <p:ph type="pic" sz="quarter" idx="10"/>
          </p:nvPr>
        </p:nvSpPr>
        <p:spPr>
          <a:xfrm>
            <a:off x="1602561" y="2349501"/>
            <a:ext cx="2715668" cy="1871664"/>
          </a:xfrm>
          <a:custGeom>
            <a:avLst/>
            <a:gdLst>
              <a:gd name="connsiteX0" fmla="*/ 378694 w 2715668"/>
              <a:gd name="connsiteY0" fmla="*/ 0 h 1871664"/>
              <a:gd name="connsiteX1" fmla="*/ 2715668 w 2715668"/>
              <a:gd name="connsiteY1" fmla="*/ 0 h 1871664"/>
              <a:gd name="connsiteX2" fmla="*/ 2715668 w 2715668"/>
              <a:gd name="connsiteY2" fmla="*/ 1492970 h 1871664"/>
              <a:gd name="connsiteX3" fmla="*/ 2336974 w 2715668"/>
              <a:gd name="connsiteY3" fmla="*/ 1871664 h 1871664"/>
              <a:gd name="connsiteX4" fmla="*/ 0 w 2715668"/>
              <a:gd name="connsiteY4" fmla="*/ 1871664 h 1871664"/>
              <a:gd name="connsiteX5" fmla="*/ 0 w 2715668"/>
              <a:gd name="connsiteY5" fmla="*/ 378694 h 1871664"/>
              <a:gd name="connsiteX6" fmla="*/ 378694 w 2715668"/>
              <a:gd name="connsiteY6" fmla="*/ 0 h 1871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15668" h="1871664">
                <a:moveTo>
                  <a:pt x="378694" y="0"/>
                </a:moveTo>
                <a:lnTo>
                  <a:pt x="2715668" y="0"/>
                </a:lnTo>
                <a:lnTo>
                  <a:pt x="2715668" y="1492970"/>
                </a:lnTo>
                <a:cubicBezTo>
                  <a:pt x="2715668" y="1702117"/>
                  <a:pt x="2546121" y="1871664"/>
                  <a:pt x="2336974" y="1871664"/>
                </a:cubicBezTo>
                <a:lnTo>
                  <a:pt x="0" y="1871664"/>
                </a:lnTo>
                <a:lnTo>
                  <a:pt x="0" y="378694"/>
                </a:lnTo>
                <a:cubicBezTo>
                  <a:pt x="0" y="169547"/>
                  <a:pt x="169547" y="0"/>
                  <a:pt x="378694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lvl="0"/>
            <a:endParaRPr lang="zh-CN" altLang="en-US" noProof="0"/>
          </a:p>
        </p:txBody>
      </p:sp>
      <p:sp>
        <p:nvSpPr>
          <p:cNvPr id="12" name="图片占位符 11"/>
          <p:cNvSpPr>
            <a:spLocks noGrp="1"/>
          </p:cNvSpPr>
          <p:nvPr>
            <p:ph type="pic" sz="quarter" idx="11"/>
          </p:nvPr>
        </p:nvSpPr>
        <p:spPr>
          <a:xfrm>
            <a:off x="4739200" y="2349501"/>
            <a:ext cx="2713605" cy="1871664"/>
          </a:xfrm>
          <a:custGeom>
            <a:avLst/>
            <a:gdLst>
              <a:gd name="connsiteX0" fmla="*/ 395183 w 2713605"/>
              <a:gd name="connsiteY0" fmla="*/ 0 h 1871664"/>
              <a:gd name="connsiteX1" fmla="*/ 2713605 w 2713605"/>
              <a:gd name="connsiteY1" fmla="*/ 0 h 1871664"/>
              <a:gd name="connsiteX2" fmla="*/ 2713605 w 2713605"/>
              <a:gd name="connsiteY2" fmla="*/ 1476481 h 1871664"/>
              <a:gd name="connsiteX3" fmla="*/ 2318422 w 2713605"/>
              <a:gd name="connsiteY3" fmla="*/ 1871664 h 1871664"/>
              <a:gd name="connsiteX4" fmla="*/ 0 w 2713605"/>
              <a:gd name="connsiteY4" fmla="*/ 1871664 h 1871664"/>
              <a:gd name="connsiteX5" fmla="*/ 0 w 2713605"/>
              <a:gd name="connsiteY5" fmla="*/ 395183 h 1871664"/>
              <a:gd name="connsiteX6" fmla="*/ 395183 w 2713605"/>
              <a:gd name="connsiteY6" fmla="*/ 0 h 1871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13605" h="1871664">
                <a:moveTo>
                  <a:pt x="395183" y="0"/>
                </a:moveTo>
                <a:lnTo>
                  <a:pt x="2713605" y="0"/>
                </a:lnTo>
                <a:lnTo>
                  <a:pt x="2713605" y="1476481"/>
                </a:lnTo>
                <a:cubicBezTo>
                  <a:pt x="2713605" y="1694735"/>
                  <a:pt x="2536676" y="1871664"/>
                  <a:pt x="2318422" y="1871664"/>
                </a:cubicBezTo>
                <a:lnTo>
                  <a:pt x="0" y="1871664"/>
                </a:lnTo>
                <a:lnTo>
                  <a:pt x="0" y="395183"/>
                </a:lnTo>
                <a:cubicBezTo>
                  <a:pt x="0" y="176929"/>
                  <a:pt x="176929" y="0"/>
                  <a:pt x="395183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lvl="0"/>
            <a:endParaRPr lang="zh-CN" altLang="en-US" noProof="0"/>
          </a:p>
        </p:txBody>
      </p:sp>
      <p:sp>
        <p:nvSpPr>
          <p:cNvPr id="13" name="图片占位符 12"/>
          <p:cNvSpPr>
            <a:spLocks noGrp="1"/>
          </p:cNvSpPr>
          <p:nvPr>
            <p:ph type="pic" sz="quarter" idx="12"/>
          </p:nvPr>
        </p:nvSpPr>
        <p:spPr>
          <a:xfrm>
            <a:off x="7873775" y="2349501"/>
            <a:ext cx="2715668" cy="1871664"/>
          </a:xfrm>
          <a:custGeom>
            <a:avLst/>
            <a:gdLst>
              <a:gd name="connsiteX0" fmla="*/ 378694 w 2715668"/>
              <a:gd name="connsiteY0" fmla="*/ 0 h 1871664"/>
              <a:gd name="connsiteX1" fmla="*/ 2715668 w 2715668"/>
              <a:gd name="connsiteY1" fmla="*/ 0 h 1871664"/>
              <a:gd name="connsiteX2" fmla="*/ 2715668 w 2715668"/>
              <a:gd name="connsiteY2" fmla="*/ 1492970 h 1871664"/>
              <a:gd name="connsiteX3" fmla="*/ 2336974 w 2715668"/>
              <a:gd name="connsiteY3" fmla="*/ 1871664 h 1871664"/>
              <a:gd name="connsiteX4" fmla="*/ 0 w 2715668"/>
              <a:gd name="connsiteY4" fmla="*/ 1871664 h 1871664"/>
              <a:gd name="connsiteX5" fmla="*/ 0 w 2715668"/>
              <a:gd name="connsiteY5" fmla="*/ 378694 h 1871664"/>
              <a:gd name="connsiteX6" fmla="*/ 378694 w 2715668"/>
              <a:gd name="connsiteY6" fmla="*/ 0 h 1871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15668" h="1871664">
                <a:moveTo>
                  <a:pt x="378694" y="0"/>
                </a:moveTo>
                <a:lnTo>
                  <a:pt x="2715668" y="0"/>
                </a:lnTo>
                <a:lnTo>
                  <a:pt x="2715668" y="1492970"/>
                </a:lnTo>
                <a:cubicBezTo>
                  <a:pt x="2715668" y="1702117"/>
                  <a:pt x="2546121" y="1871664"/>
                  <a:pt x="2336974" y="1871664"/>
                </a:cubicBezTo>
                <a:lnTo>
                  <a:pt x="0" y="1871664"/>
                </a:lnTo>
                <a:lnTo>
                  <a:pt x="0" y="378694"/>
                </a:lnTo>
                <a:cubicBezTo>
                  <a:pt x="0" y="169547"/>
                  <a:pt x="169547" y="0"/>
                  <a:pt x="378694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lvl="0"/>
            <a:endParaRPr lang="zh-CN" altLang="en-US" noProof="0"/>
          </a:p>
        </p:txBody>
      </p:sp>
    </p:spTree>
    <p:extLst>
      <p:ext uri="{BB962C8B-B14F-4D97-AF65-F5344CB8AC3E}">
        <p14:creationId xmlns:p14="http://schemas.microsoft.com/office/powerpoint/2010/main" val="1766072915"/>
      </p:ext>
    </p:extLst>
  </p:cSld>
  <p:clrMapOvr>
    <a:masterClrMapping/>
  </p:clrMapOvr>
</p:sldLayout>
</file>

<file path=ppt/slideLayouts/slideLayout6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图片占位符 6"/>
          <p:cNvSpPr>
            <a:spLocks noGrp="1"/>
          </p:cNvSpPr>
          <p:nvPr>
            <p:ph type="pic" sz="quarter" idx="10"/>
          </p:nvPr>
        </p:nvSpPr>
        <p:spPr>
          <a:xfrm>
            <a:off x="1274238" y="1882721"/>
            <a:ext cx="4921473" cy="4154963"/>
          </a:xfrm>
          <a:custGeom>
            <a:avLst/>
            <a:gdLst>
              <a:gd name="connsiteX0" fmla="*/ 2132019 w 4921473"/>
              <a:gd name="connsiteY0" fmla="*/ 3483422 h 4154963"/>
              <a:gd name="connsiteX1" fmla="*/ 2796098 w 4921473"/>
              <a:gd name="connsiteY1" fmla="*/ 3483422 h 4154963"/>
              <a:gd name="connsiteX2" fmla="*/ 2796098 w 4921473"/>
              <a:gd name="connsiteY2" fmla="*/ 4154963 h 4154963"/>
              <a:gd name="connsiteX3" fmla="*/ 2132019 w 4921473"/>
              <a:gd name="connsiteY3" fmla="*/ 4154963 h 4154963"/>
              <a:gd name="connsiteX4" fmla="*/ 1427727 w 4921473"/>
              <a:gd name="connsiteY4" fmla="*/ 2801561 h 4154963"/>
              <a:gd name="connsiteX5" fmla="*/ 2078049 w 4921473"/>
              <a:gd name="connsiteY5" fmla="*/ 2801561 h 4154963"/>
              <a:gd name="connsiteX6" fmla="*/ 2078049 w 4921473"/>
              <a:gd name="connsiteY6" fmla="*/ 3463573 h 4154963"/>
              <a:gd name="connsiteX7" fmla="*/ 1427727 w 4921473"/>
              <a:gd name="connsiteY7" fmla="*/ 3463573 h 4154963"/>
              <a:gd name="connsiteX8" fmla="*/ 3556472 w 4921473"/>
              <a:gd name="connsiteY8" fmla="*/ 2086542 h 4154963"/>
              <a:gd name="connsiteX9" fmla="*/ 4224225 w 4921473"/>
              <a:gd name="connsiteY9" fmla="*/ 2086542 h 4154963"/>
              <a:gd name="connsiteX10" fmla="*/ 4224225 w 4921473"/>
              <a:gd name="connsiteY10" fmla="*/ 2744336 h 4154963"/>
              <a:gd name="connsiteX11" fmla="*/ 3556472 w 4921473"/>
              <a:gd name="connsiteY11" fmla="*/ 2744336 h 4154963"/>
              <a:gd name="connsiteX12" fmla="*/ 2124359 w 4921473"/>
              <a:gd name="connsiteY12" fmla="*/ 2086542 h 4154963"/>
              <a:gd name="connsiteX13" fmla="*/ 2792112 w 4921473"/>
              <a:gd name="connsiteY13" fmla="*/ 2086542 h 4154963"/>
              <a:gd name="connsiteX14" fmla="*/ 3510162 w 4921473"/>
              <a:gd name="connsiteY14" fmla="*/ 2086542 h 4154963"/>
              <a:gd name="connsiteX15" fmla="*/ 3510162 w 4921473"/>
              <a:gd name="connsiteY15" fmla="*/ 2845120 h 4154963"/>
              <a:gd name="connsiteX16" fmla="*/ 3508423 w 4921473"/>
              <a:gd name="connsiteY16" fmla="*/ 2845120 h 4154963"/>
              <a:gd name="connsiteX17" fmla="*/ 3508423 w 4921473"/>
              <a:gd name="connsiteY17" fmla="*/ 3442112 h 4154963"/>
              <a:gd name="connsiteX18" fmla="*/ 2128032 w 4921473"/>
              <a:gd name="connsiteY18" fmla="*/ 3442112 h 4154963"/>
              <a:gd name="connsiteX19" fmla="*/ 2128032 w 4921473"/>
              <a:gd name="connsiteY19" fmla="*/ 2785541 h 4154963"/>
              <a:gd name="connsiteX20" fmla="*/ 2124359 w 4921473"/>
              <a:gd name="connsiteY20" fmla="*/ 2785541 h 4154963"/>
              <a:gd name="connsiteX21" fmla="*/ 686466 w 4921473"/>
              <a:gd name="connsiteY21" fmla="*/ 1377147 h 4154963"/>
              <a:gd name="connsiteX22" fmla="*/ 2078049 w 4921473"/>
              <a:gd name="connsiteY22" fmla="*/ 1377147 h 4154963"/>
              <a:gd name="connsiteX23" fmla="*/ 2078049 w 4921473"/>
              <a:gd name="connsiteY23" fmla="*/ 2757537 h 4154963"/>
              <a:gd name="connsiteX24" fmla="*/ 686466 w 4921473"/>
              <a:gd name="connsiteY24" fmla="*/ 2757537 h 4154963"/>
              <a:gd name="connsiteX25" fmla="*/ 1 w 4921473"/>
              <a:gd name="connsiteY25" fmla="*/ 1373614 h 4154963"/>
              <a:gd name="connsiteX26" fmla="*/ 652889 w 4921473"/>
              <a:gd name="connsiteY26" fmla="*/ 1373614 h 4154963"/>
              <a:gd name="connsiteX27" fmla="*/ 652889 w 4921473"/>
              <a:gd name="connsiteY27" fmla="*/ 2045230 h 4154963"/>
              <a:gd name="connsiteX28" fmla="*/ 1 w 4921473"/>
              <a:gd name="connsiteY28" fmla="*/ 2045230 h 4154963"/>
              <a:gd name="connsiteX29" fmla="*/ 2123130 w 4921473"/>
              <a:gd name="connsiteY29" fmla="*/ 682259 h 4154963"/>
              <a:gd name="connsiteX30" fmla="*/ 2790883 w 4921473"/>
              <a:gd name="connsiteY30" fmla="*/ 682259 h 4154963"/>
              <a:gd name="connsiteX31" fmla="*/ 2790883 w 4921473"/>
              <a:gd name="connsiteY31" fmla="*/ 1370536 h 4154963"/>
              <a:gd name="connsiteX32" fmla="*/ 2794979 w 4921473"/>
              <a:gd name="connsiteY32" fmla="*/ 1370536 h 4154963"/>
              <a:gd name="connsiteX33" fmla="*/ 2794979 w 4921473"/>
              <a:gd name="connsiteY33" fmla="*/ 2042152 h 4154963"/>
              <a:gd name="connsiteX34" fmla="*/ 2119034 w 4921473"/>
              <a:gd name="connsiteY34" fmla="*/ 2042152 h 4154963"/>
              <a:gd name="connsiteX35" fmla="*/ 2119034 w 4921473"/>
              <a:gd name="connsiteY35" fmla="*/ 1370536 h 4154963"/>
              <a:gd name="connsiteX36" fmla="*/ 2123130 w 4921473"/>
              <a:gd name="connsiteY36" fmla="*/ 1370536 h 4154963"/>
              <a:gd name="connsiteX37" fmla="*/ 2835964 w 4921473"/>
              <a:gd name="connsiteY37" fmla="*/ 1 h 4154963"/>
              <a:gd name="connsiteX38" fmla="*/ 4216355 w 4921473"/>
              <a:gd name="connsiteY38" fmla="*/ 1 h 4154963"/>
              <a:gd name="connsiteX39" fmla="*/ 4216355 w 4921473"/>
              <a:gd name="connsiteY39" fmla="*/ 682258 h 4154963"/>
              <a:gd name="connsiteX40" fmla="*/ 4921473 w 4921473"/>
              <a:gd name="connsiteY40" fmla="*/ 682258 h 4154963"/>
              <a:gd name="connsiteX41" fmla="*/ 4921473 w 4921473"/>
              <a:gd name="connsiteY41" fmla="*/ 2045230 h 4154963"/>
              <a:gd name="connsiteX42" fmla="*/ 4216355 w 4921473"/>
              <a:gd name="connsiteY42" fmla="*/ 2045230 h 4154963"/>
              <a:gd name="connsiteX43" fmla="*/ 3541082 w 4921473"/>
              <a:gd name="connsiteY43" fmla="*/ 2045230 h 4154963"/>
              <a:gd name="connsiteX44" fmla="*/ 2835964 w 4921473"/>
              <a:gd name="connsiteY44" fmla="*/ 2045230 h 4154963"/>
              <a:gd name="connsiteX45" fmla="*/ 689754 w 4921473"/>
              <a:gd name="connsiteY45" fmla="*/ 0 h 4154963"/>
              <a:gd name="connsiteX46" fmla="*/ 1421146 w 4921473"/>
              <a:gd name="connsiteY46" fmla="*/ 0 h 4154963"/>
              <a:gd name="connsiteX47" fmla="*/ 1576973 w 4921473"/>
              <a:gd name="connsiteY47" fmla="*/ 0 h 4154963"/>
              <a:gd name="connsiteX48" fmla="*/ 2078048 w 4921473"/>
              <a:gd name="connsiteY48" fmla="*/ 0 h 4154963"/>
              <a:gd name="connsiteX49" fmla="*/ 2078048 w 4921473"/>
              <a:gd name="connsiteY49" fmla="*/ 1327683 h 4154963"/>
              <a:gd name="connsiteX50" fmla="*/ 1427726 w 4921473"/>
              <a:gd name="connsiteY50" fmla="*/ 1327683 h 4154963"/>
              <a:gd name="connsiteX51" fmla="*/ 1421146 w 4921473"/>
              <a:gd name="connsiteY51" fmla="*/ 1327683 h 4154963"/>
              <a:gd name="connsiteX52" fmla="*/ 0 w 4921473"/>
              <a:gd name="connsiteY52" fmla="*/ 1327683 h 4154963"/>
              <a:gd name="connsiteX53" fmla="*/ 0 w 4921473"/>
              <a:gd name="connsiteY53" fmla="*/ 682257 h 4154963"/>
              <a:gd name="connsiteX54" fmla="*/ 689754 w 4921473"/>
              <a:gd name="connsiteY54" fmla="*/ 682257 h 41549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4921473" h="4154963">
                <a:moveTo>
                  <a:pt x="2132019" y="3483422"/>
                </a:moveTo>
                <a:lnTo>
                  <a:pt x="2796098" y="3483422"/>
                </a:lnTo>
                <a:lnTo>
                  <a:pt x="2796098" y="4154963"/>
                </a:lnTo>
                <a:lnTo>
                  <a:pt x="2132019" y="4154963"/>
                </a:lnTo>
                <a:close/>
                <a:moveTo>
                  <a:pt x="1427727" y="2801561"/>
                </a:moveTo>
                <a:lnTo>
                  <a:pt x="2078049" y="2801561"/>
                </a:lnTo>
                <a:lnTo>
                  <a:pt x="2078049" y="3463573"/>
                </a:lnTo>
                <a:lnTo>
                  <a:pt x="1427727" y="3463573"/>
                </a:lnTo>
                <a:close/>
                <a:moveTo>
                  <a:pt x="3556472" y="2086542"/>
                </a:moveTo>
                <a:lnTo>
                  <a:pt x="4224225" y="2086542"/>
                </a:lnTo>
                <a:lnTo>
                  <a:pt x="4224225" y="2744336"/>
                </a:lnTo>
                <a:lnTo>
                  <a:pt x="3556472" y="2744336"/>
                </a:lnTo>
                <a:close/>
                <a:moveTo>
                  <a:pt x="2124359" y="2086542"/>
                </a:moveTo>
                <a:lnTo>
                  <a:pt x="2792112" y="2086542"/>
                </a:lnTo>
                <a:lnTo>
                  <a:pt x="3510162" y="2086542"/>
                </a:lnTo>
                <a:lnTo>
                  <a:pt x="3510162" y="2845120"/>
                </a:lnTo>
                <a:lnTo>
                  <a:pt x="3508423" y="2845120"/>
                </a:lnTo>
                <a:lnTo>
                  <a:pt x="3508423" y="3442112"/>
                </a:lnTo>
                <a:lnTo>
                  <a:pt x="2128032" y="3442112"/>
                </a:lnTo>
                <a:lnTo>
                  <a:pt x="2128032" y="2785541"/>
                </a:lnTo>
                <a:lnTo>
                  <a:pt x="2124359" y="2785541"/>
                </a:lnTo>
                <a:close/>
                <a:moveTo>
                  <a:pt x="686466" y="1377147"/>
                </a:moveTo>
                <a:lnTo>
                  <a:pt x="2078049" y="1377147"/>
                </a:lnTo>
                <a:lnTo>
                  <a:pt x="2078049" y="2757537"/>
                </a:lnTo>
                <a:lnTo>
                  <a:pt x="686466" y="2757537"/>
                </a:lnTo>
                <a:close/>
                <a:moveTo>
                  <a:pt x="1" y="1373614"/>
                </a:moveTo>
                <a:lnTo>
                  <a:pt x="652889" y="1373614"/>
                </a:lnTo>
                <a:lnTo>
                  <a:pt x="652889" y="2045230"/>
                </a:lnTo>
                <a:lnTo>
                  <a:pt x="1" y="2045230"/>
                </a:lnTo>
                <a:close/>
                <a:moveTo>
                  <a:pt x="2123130" y="682259"/>
                </a:moveTo>
                <a:lnTo>
                  <a:pt x="2790883" y="682259"/>
                </a:lnTo>
                <a:lnTo>
                  <a:pt x="2790883" y="1370536"/>
                </a:lnTo>
                <a:lnTo>
                  <a:pt x="2794979" y="1370536"/>
                </a:lnTo>
                <a:lnTo>
                  <a:pt x="2794979" y="2042152"/>
                </a:lnTo>
                <a:lnTo>
                  <a:pt x="2119034" y="2042152"/>
                </a:lnTo>
                <a:lnTo>
                  <a:pt x="2119034" y="1370536"/>
                </a:lnTo>
                <a:lnTo>
                  <a:pt x="2123130" y="1370536"/>
                </a:lnTo>
                <a:close/>
                <a:moveTo>
                  <a:pt x="2835964" y="1"/>
                </a:moveTo>
                <a:lnTo>
                  <a:pt x="4216355" y="1"/>
                </a:lnTo>
                <a:lnTo>
                  <a:pt x="4216355" y="682258"/>
                </a:lnTo>
                <a:lnTo>
                  <a:pt x="4921473" y="682258"/>
                </a:lnTo>
                <a:lnTo>
                  <a:pt x="4921473" y="2045230"/>
                </a:lnTo>
                <a:lnTo>
                  <a:pt x="4216355" y="2045230"/>
                </a:lnTo>
                <a:lnTo>
                  <a:pt x="3541082" y="2045230"/>
                </a:lnTo>
                <a:lnTo>
                  <a:pt x="2835964" y="2045230"/>
                </a:lnTo>
                <a:close/>
                <a:moveTo>
                  <a:pt x="689754" y="0"/>
                </a:moveTo>
                <a:lnTo>
                  <a:pt x="1421146" y="0"/>
                </a:lnTo>
                <a:lnTo>
                  <a:pt x="1576973" y="0"/>
                </a:lnTo>
                <a:lnTo>
                  <a:pt x="2078048" y="0"/>
                </a:lnTo>
                <a:lnTo>
                  <a:pt x="2078048" y="1327683"/>
                </a:lnTo>
                <a:lnTo>
                  <a:pt x="1427726" y="1327683"/>
                </a:lnTo>
                <a:lnTo>
                  <a:pt x="1421146" y="1327683"/>
                </a:lnTo>
                <a:lnTo>
                  <a:pt x="0" y="1327683"/>
                </a:lnTo>
                <a:lnTo>
                  <a:pt x="0" y="682257"/>
                </a:lnTo>
                <a:lnTo>
                  <a:pt x="689754" y="68225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lvl="0"/>
            <a:endParaRPr lang="zh-CN" altLang="en-US" noProof="0"/>
          </a:p>
        </p:txBody>
      </p:sp>
    </p:spTree>
    <p:extLst>
      <p:ext uri="{BB962C8B-B14F-4D97-AF65-F5344CB8AC3E}">
        <p14:creationId xmlns:p14="http://schemas.microsoft.com/office/powerpoint/2010/main" val="3601407990"/>
      </p:ext>
    </p:extLst>
  </p:cSld>
  <p:clrMapOvr>
    <a:masterClrMapping/>
  </p:clrMapOvr>
</p:sldLayout>
</file>

<file path=ppt/slideLayouts/slideLayout6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图片占位符 7"/>
          <p:cNvSpPr>
            <a:spLocks noGrp="1"/>
          </p:cNvSpPr>
          <p:nvPr>
            <p:ph type="pic" sz="quarter" idx="10"/>
          </p:nvPr>
        </p:nvSpPr>
        <p:spPr>
          <a:xfrm>
            <a:off x="1644787" y="1840521"/>
            <a:ext cx="2240221" cy="2330857"/>
          </a:xfrm>
          <a:custGeom>
            <a:avLst/>
            <a:gdLst>
              <a:gd name="connsiteX0" fmla="*/ 251798 w 2240221"/>
              <a:gd name="connsiteY0" fmla="*/ 0 h 2330857"/>
              <a:gd name="connsiteX1" fmla="*/ 2240221 w 2240221"/>
              <a:gd name="connsiteY1" fmla="*/ 239393 h 2330857"/>
              <a:gd name="connsiteX2" fmla="*/ 1988423 w 2240221"/>
              <a:gd name="connsiteY2" fmla="*/ 2330857 h 2330857"/>
              <a:gd name="connsiteX3" fmla="*/ 0 w 2240221"/>
              <a:gd name="connsiteY3" fmla="*/ 2091464 h 2330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40221" h="2330857">
                <a:moveTo>
                  <a:pt x="251798" y="0"/>
                </a:moveTo>
                <a:lnTo>
                  <a:pt x="2240221" y="239393"/>
                </a:lnTo>
                <a:lnTo>
                  <a:pt x="1988423" y="2330857"/>
                </a:lnTo>
                <a:lnTo>
                  <a:pt x="0" y="209146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lvl="0"/>
            <a:endParaRPr lang="zh-CN" altLang="en-US" noProof="0"/>
          </a:p>
        </p:txBody>
      </p:sp>
      <p:sp>
        <p:nvSpPr>
          <p:cNvPr id="9" name="图片占位符 8"/>
          <p:cNvSpPr>
            <a:spLocks noGrp="1"/>
          </p:cNvSpPr>
          <p:nvPr>
            <p:ph type="pic" sz="quarter" idx="11"/>
          </p:nvPr>
        </p:nvSpPr>
        <p:spPr>
          <a:xfrm>
            <a:off x="6610487" y="1840521"/>
            <a:ext cx="2240221" cy="2330857"/>
          </a:xfrm>
          <a:custGeom>
            <a:avLst/>
            <a:gdLst>
              <a:gd name="connsiteX0" fmla="*/ 251798 w 2240221"/>
              <a:gd name="connsiteY0" fmla="*/ 0 h 2330857"/>
              <a:gd name="connsiteX1" fmla="*/ 2240221 w 2240221"/>
              <a:gd name="connsiteY1" fmla="*/ 239393 h 2330857"/>
              <a:gd name="connsiteX2" fmla="*/ 1988423 w 2240221"/>
              <a:gd name="connsiteY2" fmla="*/ 2330857 h 2330857"/>
              <a:gd name="connsiteX3" fmla="*/ 0 w 2240221"/>
              <a:gd name="connsiteY3" fmla="*/ 2091464 h 2330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40221" h="2330857">
                <a:moveTo>
                  <a:pt x="251798" y="0"/>
                </a:moveTo>
                <a:lnTo>
                  <a:pt x="2240221" y="239393"/>
                </a:lnTo>
                <a:lnTo>
                  <a:pt x="1988423" y="2330857"/>
                </a:lnTo>
                <a:lnTo>
                  <a:pt x="0" y="209146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lvl="0"/>
            <a:endParaRPr lang="zh-CN" altLang="en-US" noProof="0"/>
          </a:p>
        </p:txBody>
      </p:sp>
    </p:spTree>
    <p:extLst>
      <p:ext uri="{BB962C8B-B14F-4D97-AF65-F5344CB8AC3E}">
        <p14:creationId xmlns:p14="http://schemas.microsoft.com/office/powerpoint/2010/main" val="4292748997"/>
      </p:ext>
    </p:extLst>
  </p:cSld>
  <p:clrMapOvr>
    <a:masterClrMapping/>
  </p:clrMapOvr>
</p:sldLayout>
</file>

<file path=ppt/slideLayouts/slideLayout6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图片占位符 11"/>
          <p:cNvSpPr>
            <a:spLocks noGrp="1"/>
          </p:cNvSpPr>
          <p:nvPr>
            <p:ph type="pic" sz="quarter" idx="10"/>
          </p:nvPr>
        </p:nvSpPr>
        <p:spPr>
          <a:xfrm>
            <a:off x="5767387" y="1886745"/>
            <a:ext cx="4869099" cy="3459956"/>
          </a:xfrm>
          <a:custGeom>
            <a:avLst/>
            <a:gdLst>
              <a:gd name="connsiteX0" fmla="*/ 2473924 w 4869098"/>
              <a:gd name="connsiteY0" fmla="*/ 2213541 h 3459956"/>
              <a:gd name="connsiteX1" fmla="*/ 4869098 w 4869098"/>
              <a:gd name="connsiteY1" fmla="*/ 2456172 h 3459956"/>
              <a:gd name="connsiteX2" fmla="*/ 4869098 w 4869098"/>
              <a:gd name="connsiteY2" fmla="*/ 3459956 h 3459956"/>
              <a:gd name="connsiteX3" fmla="*/ 2473924 w 4869098"/>
              <a:gd name="connsiteY3" fmla="*/ 3453172 h 3459956"/>
              <a:gd name="connsiteX4" fmla="*/ 2473924 w 4869098"/>
              <a:gd name="connsiteY4" fmla="*/ 2213541 h 3459956"/>
              <a:gd name="connsiteX5" fmla="*/ 2398636 w 4869098"/>
              <a:gd name="connsiteY5" fmla="*/ 2213541 h 3459956"/>
              <a:gd name="connsiteX6" fmla="*/ 2398636 w 4869098"/>
              <a:gd name="connsiteY6" fmla="*/ 3453172 h 3459956"/>
              <a:gd name="connsiteX7" fmla="*/ 3462 w 4869098"/>
              <a:gd name="connsiteY7" fmla="*/ 3459956 h 3459956"/>
              <a:gd name="connsiteX8" fmla="*/ 3462 w 4869098"/>
              <a:gd name="connsiteY8" fmla="*/ 2456172 h 3459956"/>
              <a:gd name="connsiteX9" fmla="*/ 4869098 w 4869098"/>
              <a:gd name="connsiteY9" fmla="*/ 1030600 h 3459956"/>
              <a:gd name="connsiteX10" fmla="*/ 4869098 w 4869098"/>
              <a:gd name="connsiteY10" fmla="*/ 2410890 h 3459956"/>
              <a:gd name="connsiteX11" fmla="*/ 2472425 w 4869098"/>
              <a:gd name="connsiteY11" fmla="*/ 2162533 h 3459956"/>
              <a:gd name="connsiteX12" fmla="*/ 2469749 w 4869098"/>
              <a:gd name="connsiteY12" fmla="*/ 1267319 h 3459956"/>
              <a:gd name="connsiteX13" fmla="*/ 0 w 4869098"/>
              <a:gd name="connsiteY13" fmla="*/ 1030600 h 3459956"/>
              <a:gd name="connsiteX14" fmla="*/ 2399349 w 4869098"/>
              <a:gd name="connsiteY14" fmla="*/ 1267319 h 3459956"/>
              <a:gd name="connsiteX15" fmla="*/ 2396673 w 4869098"/>
              <a:gd name="connsiteY15" fmla="*/ 2162533 h 3459956"/>
              <a:gd name="connsiteX16" fmla="*/ 0 w 4869098"/>
              <a:gd name="connsiteY16" fmla="*/ 2410890 h 3459956"/>
              <a:gd name="connsiteX17" fmla="*/ 0 w 4869098"/>
              <a:gd name="connsiteY17" fmla="*/ 0 h 3459956"/>
              <a:gd name="connsiteX18" fmla="*/ 4869098 w 4869098"/>
              <a:gd name="connsiteY18" fmla="*/ 0 h 3459956"/>
              <a:gd name="connsiteX19" fmla="*/ 4869098 w 4869098"/>
              <a:gd name="connsiteY19" fmla="*/ 980164 h 3459956"/>
              <a:gd name="connsiteX20" fmla="*/ 2423170 w 4869098"/>
              <a:gd name="connsiteY20" fmla="*/ 1221025 h 3459956"/>
              <a:gd name="connsiteX21" fmla="*/ 0 w 4869098"/>
              <a:gd name="connsiteY21" fmla="*/ 979523 h 3459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869098" h="3459956">
                <a:moveTo>
                  <a:pt x="2473924" y="2213541"/>
                </a:moveTo>
                <a:lnTo>
                  <a:pt x="4869098" y="2456172"/>
                </a:lnTo>
                <a:lnTo>
                  <a:pt x="4869098" y="3459956"/>
                </a:lnTo>
                <a:lnTo>
                  <a:pt x="2473924" y="3453172"/>
                </a:lnTo>
                <a:cubicBezTo>
                  <a:pt x="2476395" y="3046117"/>
                  <a:pt x="2471453" y="2620596"/>
                  <a:pt x="2473924" y="2213541"/>
                </a:cubicBezTo>
                <a:close/>
                <a:moveTo>
                  <a:pt x="2398636" y="2213541"/>
                </a:moveTo>
                <a:cubicBezTo>
                  <a:pt x="2401108" y="2620596"/>
                  <a:pt x="2396165" y="3046117"/>
                  <a:pt x="2398636" y="3453172"/>
                </a:cubicBezTo>
                <a:lnTo>
                  <a:pt x="3462" y="3459956"/>
                </a:lnTo>
                <a:lnTo>
                  <a:pt x="3462" y="2456172"/>
                </a:lnTo>
                <a:close/>
                <a:moveTo>
                  <a:pt x="4869098" y="1030600"/>
                </a:moveTo>
                <a:lnTo>
                  <a:pt x="4869098" y="2410890"/>
                </a:lnTo>
                <a:lnTo>
                  <a:pt x="2472425" y="2162533"/>
                </a:lnTo>
                <a:cubicBezTo>
                  <a:pt x="2471533" y="1864128"/>
                  <a:pt x="2470641" y="1565723"/>
                  <a:pt x="2469749" y="1267319"/>
                </a:cubicBezTo>
                <a:close/>
                <a:moveTo>
                  <a:pt x="0" y="1030600"/>
                </a:moveTo>
                <a:lnTo>
                  <a:pt x="2399349" y="1267319"/>
                </a:lnTo>
                <a:cubicBezTo>
                  <a:pt x="2398457" y="1565723"/>
                  <a:pt x="2397565" y="1864128"/>
                  <a:pt x="2396673" y="2162533"/>
                </a:cubicBezTo>
                <a:lnTo>
                  <a:pt x="0" y="2410890"/>
                </a:lnTo>
                <a:close/>
                <a:moveTo>
                  <a:pt x="0" y="0"/>
                </a:moveTo>
                <a:lnTo>
                  <a:pt x="4869098" y="0"/>
                </a:lnTo>
                <a:lnTo>
                  <a:pt x="4869098" y="980164"/>
                </a:lnTo>
                <a:lnTo>
                  <a:pt x="2423170" y="1221025"/>
                </a:lnTo>
                <a:lnTo>
                  <a:pt x="0" y="97952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lvl="0"/>
            <a:endParaRPr lang="zh-CN" altLang="en-US" noProof="0"/>
          </a:p>
        </p:txBody>
      </p:sp>
    </p:spTree>
    <p:extLst>
      <p:ext uri="{BB962C8B-B14F-4D97-AF65-F5344CB8AC3E}">
        <p14:creationId xmlns:p14="http://schemas.microsoft.com/office/powerpoint/2010/main" val="2366496465"/>
      </p:ext>
    </p:extLst>
  </p:cSld>
  <p:clrMapOvr>
    <a:masterClrMapping/>
  </p:clrMapOvr>
</p:sldLayout>
</file>

<file path=ppt/slideLayouts/slideLayout60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defTabSz="914377" eaLnBrk="1" fontAlgn="auto" hangingPunct="1">
              <a:spcBef>
                <a:spcPts val="0"/>
              </a:spcBef>
              <a:spcAft>
                <a:spcPts val="0"/>
              </a:spcAft>
              <a:defRPr sz="1867">
                <a:solidFill>
                  <a:prstClr val="black">
                    <a:tint val="75000"/>
                  </a:prstClr>
                </a:solidFill>
                <a:latin typeface="Lato Light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25B076DE-BEFB-403C-8BC8-E59708BF2637}" type="datetimeFigureOut">
              <a:rPr lang="zh-CN" altLang="en-US"/>
              <a:pPr>
                <a:defRPr/>
              </a:pPr>
              <a:t>2021/9/2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defTabSz="914377" eaLnBrk="1" fontAlgn="auto" hangingPunct="1">
              <a:spcBef>
                <a:spcPts val="0"/>
              </a:spcBef>
              <a:spcAft>
                <a:spcPts val="0"/>
              </a:spcAft>
              <a:defRPr sz="1867">
                <a:solidFill>
                  <a:prstClr val="black">
                    <a:tint val="75000"/>
                  </a:prstClr>
                </a:solidFill>
                <a:latin typeface="Lato Light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defTabSz="914377" eaLnBrk="1" fontAlgn="auto" hangingPunct="1">
              <a:spcBef>
                <a:spcPts val="0"/>
              </a:spcBef>
              <a:spcAft>
                <a:spcPts val="0"/>
              </a:spcAft>
              <a:defRPr sz="1867" smtClean="0">
                <a:solidFill>
                  <a:prstClr val="black">
                    <a:tint val="75000"/>
                  </a:prstClr>
                </a:solidFill>
                <a:latin typeface="Lato Light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E2DE1791-3970-4BDD-934A-605137EDD97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77817018"/>
      </p:ext>
    </p:extLst>
  </p:cSld>
  <p:clrMapOvr>
    <a:masterClrMapping/>
  </p:clrMapOvr>
</p:sldLayout>
</file>

<file path=ppt/slideLayouts/slideLayout6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86030225"/>
      </p:ext>
    </p:extLst>
  </p:cSld>
  <p:clrMapOvr>
    <a:masterClrMapping/>
  </p:clrMapOvr>
</p:sldLayout>
</file>

<file path=ppt/slideLayouts/slideLayout60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defTabSz="914377" eaLnBrk="1" fontAlgn="auto" hangingPunct="1">
              <a:spcBef>
                <a:spcPts val="0"/>
              </a:spcBef>
              <a:spcAft>
                <a:spcPts val="0"/>
              </a:spcAft>
              <a:defRPr sz="1867">
                <a:solidFill>
                  <a:prstClr val="black">
                    <a:tint val="75000"/>
                  </a:prstClr>
                </a:solidFill>
                <a:latin typeface="Lato Light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BFACDF7-A53D-4FBD-B7EB-785D07BC1090}" type="datetimeFigureOut">
              <a:rPr lang="zh-CN" altLang="en-US"/>
              <a:pPr>
                <a:defRPr/>
              </a:pPr>
              <a:t>2021/9/2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defTabSz="914377" eaLnBrk="1" fontAlgn="auto" hangingPunct="1">
              <a:spcBef>
                <a:spcPts val="0"/>
              </a:spcBef>
              <a:spcAft>
                <a:spcPts val="0"/>
              </a:spcAft>
              <a:defRPr sz="1867">
                <a:solidFill>
                  <a:prstClr val="black">
                    <a:tint val="75000"/>
                  </a:prstClr>
                </a:solidFill>
                <a:latin typeface="Lato Light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defTabSz="914377" eaLnBrk="1" fontAlgn="auto" hangingPunct="1">
              <a:spcBef>
                <a:spcPts val="0"/>
              </a:spcBef>
              <a:spcAft>
                <a:spcPts val="0"/>
              </a:spcAft>
              <a:defRPr sz="1867" smtClean="0">
                <a:solidFill>
                  <a:prstClr val="black">
                    <a:tint val="75000"/>
                  </a:prstClr>
                </a:solidFill>
                <a:latin typeface="Lato Light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54C48273-DFC3-49F9-BB3C-47E7FC7A344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1480320"/>
      </p:ext>
    </p:extLst>
  </p:cSld>
  <p:clrMapOvr>
    <a:masterClrMapping/>
  </p:clrMapOvr>
</p:sldLayout>
</file>

<file path=ppt/slideLayouts/slideLayout6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61093196"/>
      </p:ext>
    </p:extLst>
  </p:cSld>
  <p:clrMapOvr>
    <a:masterClrMapping/>
  </p:clrMapOvr>
</p:sldLayout>
</file>

<file path=ppt/slideLayouts/slideLayout60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defTabSz="914377" eaLnBrk="1" fontAlgn="auto" hangingPunct="1">
              <a:spcBef>
                <a:spcPts val="0"/>
              </a:spcBef>
              <a:spcAft>
                <a:spcPts val="0"/>
              </a:spcAft>
              <a:defRPr sz="1867">
                <a:solidFill>
                  <a:prstClr val="black">
                    <a:tint val="75000"/>
                  </a:prstClr>
                </a:solidFill>
                <a:latin typeface="Lato Light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72686249-80AD-4176-872F-EBDBEDB6058B}" type="datetimeFigureOut">
              <a:rPr lang="zh-CN" altLang="en-US"/>
              <a:pPr>
                <a:defRPr/>
              </a:pPr>
              <a:t>2021/9/2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defTabSz="914377" eaLnBrk="1" fontAlgn="auto" hangingPunct="1">
              <a:spcBef>
                <a:spcPts val="0"/>
              </a:spcBef>
              <a:spcAft>
                <a:spcPts val="0"/>
              </a:spcAft>
              <a:defRPr sz="1867">
                <a:solidFill>
                  <a:prstClr val="black">
                    <a:tint val="75000"/>
                  </a:prstClr>
                </a:solidFill>
                <a:latin typeface="Lato Light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defTabSz="914377" eaLnBrk="1" fontAlgn="auto" hangingPunct="1">
              <a:spcBef>
                <a:spcPts val="0"/>
              </a:spcBef>
              <a:spcAft>
                <a:spcPts val="0"/>
              </a:spcAft>
              <a:defRPr sz="1867" smtClean="0">
                <a:solidFill>
                  <a:prstClr val="black">
                    <a:tint val="75000"/>
                  </a:prstClr>
                </a:solidFill>
                <a:latin typeface="Lato Light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3287D949-2290-4583-8BAF-A1ECB882C6C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0629378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图片占位符 7"/>
          <p:cNvSpPr>
            <a:spLocks noGrp="1"/>
          </p:cNvSpPr>
          <p:nvPr>
            <p:ph type="pic" sz="quarter" idx="10"/>
          </p:nvPr>
        </p:nvSpPr>
        <p:spPr>
          <a:xfrm>
            <a:off x="1536701" y="2055816"/>
            <a:ext cx="3357563" cy="1733551"/>
          </a:xfrm>
          <a:custGeom>
            <a:avLst/>
            <a:gdLst>
              <a:gd name="connsiteX0" fmla="*/ 0 w 3357563"/>
              <a:gd name="connsiteY0" fmla="*/ 0 h 1733550"/>
              <a:gd name="connsiteX1" fmla="*/ 3357563 w 3357563"/>
              <a:gd name="connsiteY1" fmla="*/ 0 h 1733550"/>
              <a:gd name="connsiteX2" fmla="*/ 3357563 w 3357563"/>
              <a:gd name="connsiteY2" fmla="*/ 1733550 h 1733550"/>
              <a:gd name="connsiteX3" fmla="*/ 0 w 3357563"/>
              <a:gd name="connsiteY3" fmla="*/ 1733550 h 1733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57563" h="1733550">
                <a:moveTo>
                  <a:pt x="0" y="0"/>
                </a:moveTo>
                <a:lnTo>
                  <a:pt x="3357563" y="0"/>
                </a:lnTo>
                <a:lnTo>
                  <a:pt x="3357563" y="1733550"/>
                </a:lnTo>
                <a:lnTo>
                  <a:pt x="0" y="1733550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zh-CN" altLang="en-US" noProof="0"/>
          </a:p>
        </p:txBody>
      </p:sp>
      <p:sp>
        <p:nvSpPr>
          <p:cNvPr id="9" name="图片占位符 8"/>
          <p:cNvSpPr>
            <a:spLocks noGrp="1"/>
          </p:cNvSpPr>
          <p:nvPr>
            <p:ph type="pic" sz="quarter" idx="11"/>
          </p:nvPr>
        </p:nvSpPr>
        <p:spPr>
          <a:xfrm>
            <a:off x="1536701" y="4005268"/>
            <a:ext cx="3357563" cy="1643063"/>
          </a:xfrm>
          <a:custGeom>
            <a:avLst/>
            <a:gdLst>
              <a:gd name="connsiteX0" fmla="*/ 0 w 3357563"/>
              <a:gd name="connsiteY0" fmla="*/ 0 h 1643063"/>
              <a:gd name="connsiteX1" fmla="*/ 3357563 w 3357563"/>
              <a:gd name="connsiteY1" fmla="*/ 0 h 1643063"/>
              <a:gd name="connsiteX2" fmla="*/ 3357563 w 3357563"/>
              <a:gd name="connsiteY2" fmla="*/ 1643063 h 1643063"/>
              <a:gd name="connsiteX3" fmla="*/ 0 w 3357563"/>
              <a:gd name="connsiteY3" fmla="*/ 1643063 h 16430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57563" h="1643063">
                <a:moveTo>
                  <a:pt x="0" y="0"/>
                </a:moveTo>
                <a:lnTo>
                  <a:pt x="3357563" y="0"/>
                </a:lnTo>
                <a:lnTo>
                  <a:pt x="3357563" y="1643063"/>
                </a:lnTo>
                <a:lnTo>
                  <a:pt x="0" y="1643063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zh-CN" altLang="en-US" noProof="0"/>
          </a:p>
        </p:txBody>
      </p:sp>
    </p:spTree>
    <p:extLst>
      <p:ext uri="{BB962C8B-B14F-4D97-AF65-F5344CB8AC3E}">
        <p14:creationId xmlns:p14="http://schemas.microsoft.com/office/powerpoint/2010/main" val="1194842856"/>
      </p:ext>
    </p:extLst>
  </p:cSld>
  <p:clrMapOvr>
    <a:masterClrMapping/>
  </p:clrMapOvr>
</p:sldLayout>
</file>

<file path=ppt/slideLayouts/slideLayout6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51880310"/>
      </p:ext>
    </p:extLst>
  </p:cSld>
  <p:clrMapOvr>
    <a:masterClrMapping/>
  </p:clrMapOvr>
</p:sldLayout>
</file>

<file path=ppt/slideLayouts/slideLayout6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defTabSz="914377" eaLnBrk="1" fontAlgn="auto" hangingPunct="1">
              <a:spcBef>
                <a:spcPts val="0"/>
              </a:spcBef>
              <a:spcAft>
                <a:spcPts val="0"/>
              </a:spcAft>
              <a:defRPr sz="1867">
                <a:solidFill>
                  <a:prstClr val="black">
                    <a:tint val="75000"/>
                  </a:prstClr>
                </a:solidFill>
                <a:latin typeface="Lato Light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E7A9823-3CD2-452B-BE91-6F04F7098DEC}" type="datetimeFigureOut">
              <a:rPr lang="zh-CN" altLang="en-US"/>
              <a:pPr>
                <a:defRPr/>
              </a:pPr>
              <a:t>2021/9/2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defTabSz="914377" eaLnBrk="1" fontAlgn="auto" hangingPunct="1">
              <a:spcBef>
                <a:spcPts val="0"/>
              </a:spcBef>
              <a:spcAft>
                <a:spcPts val="0"/>
              </a:spcAft>
              <a:defRPr sz="1867">
                <a:solidFill>
                  <a:prstClr val="black">
                    <a:tint val="75000"/>
                  </a:prstClr>
                </a:solidFill>
                <a:latin typeface="Lato Light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defTabSz="914377" eaLnBrk="1" fontAlgn="auto" hangingPunct="1">
              <a:spcBef>
                <a:spcPts val="0"/>
              </a:spcBef>
              <a:spcAft>
                <a:spcPts val="0"/>
              </a:spcAft>
              <a:defRPr sz="1867" smtClean="0">
                <a:solidFill>
                  <a:prstClr val="black">
                    <a:tint val="75000"/>
                  </a:prstClr>
                </a:solidFill>
                <a:latin typeface="Lato Light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B8823610-358F-41C4-A473-82D40FB59BF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95726320"/>
      </p:ext>
    </p:extLst>
  </p:cSld>
  <p:clrMapOvr>
    <a:masterClrMapping/>
  </p:clrMapOvr>
</p:sldLayout>
</file>

<file path=ppt/slideLayouts/slideLayout6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73963940"/>
      </p:ext>
    </p:extLst>
  </p:cSld>
  <p:clrMapOvr>
    <a:masterClrMapping/>
  </p:clrMapOvr>
</p:sldLayout>
</file>

<file path=ppt/slideLayouts/slideLayout6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defTabSz="914377" eaLnBrk="1" fontAlgn="auto" hangingPunct="1">
              <a:spcBef>
                <a:spcPts val="0"/>
              </a:spcBef>
              <a:spcAft>
                <a:spcPts val="0"/>
              </a:spcAft>
              <a:defRPr sz="1867">
                <a:solidFill>
                  <a:prstClr val="black">
                    <a:tint val="75000"/>
                  </a:prstClr>
                </a:solidFill>
                <a:latin typeface="Lato Light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3070A5B9-4E99-4FBC-8076-50575240A7A0}" type="datetimeFigureOut">
              <a:rPr lang="zh-CN" altLang="en-US"/>
              <a:pPr>
                <a:defRPr/>
              </a:pPr>
              <a:t>2021/9/2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defTabSz="914377" eaLnBrk="1" fontAlgn="auto" hangingPunct="1">
              <a:spcBef>
                <a:spcPts val="0"/>
              </a:spcBef>
              <a:spcAft>
                <a:spcPts val="0"/>
              </a:spcAft>
              <a:defRPr sz="1867">
                <a:solidFill>
                  <a:prstClr val="black">
                    <a:tint val="75000"/>
                  </a:prstClr>
                </a:solidFill>
                <a:latin typeface="Lato Light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defTabSz="914377" eaLnBrk="1" fontAlgn="auto" hangingPunct="1">
              <a:spcBef>
                <a:spcPts val="0"/>
              </a:spcBef>
              <a:spcAft>
                <a:spcPts val="0"/>
              </a:spcAft>
              <a:defRPr sz="1867" smtClean="0">
                <a:solidFill>
                  <a:prstClr val="black">
                    <a:tint val="75000"/>
                  </a:prstClr>
                </a:solidFill>
                <a:latin typeface="Lato Light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7792F4DE-4FA9-4D23-8859-69096A4A15E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2907348"/>
      </p:ext>
    </p:extLst>
  </p:cSld>
  <p:clrMapOvr>
    <a:masterClrMapping/>
  </p:clrMapOvr>
</p:sldLayout>
</file>

<file path=ppt/slideLayouts/slideLayout6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3350171"/>
      </p:ext>
    </p:extLst>
  </p:cSld>
  <p:clrMapOvr>
    <a:masterClrMapping/>
  </p:clrMapOvr>
</p:sldLayout>
</file>

<file path=ppt/slideLayouts/slideLayout6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defTabSz="914377" eaLnBrk="1" fontAlgn="auto" hangingPunct="1">
              <a:spcBef>
                <a:spcPts val="0"/>
              </a:spcBef>
              <a:spcAft>
                <a:spcPts val="0"/>
              </a:spcAft>
              <a:defRPr sz="1867">
                <a:solidFill>
                  <a:prstClr val="black">
                    <a:tint val="75000"/>
                  </a:prstClr>
                </a:solidFill>
                <a:latin typeface="Lato Light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37C3959-1ECE-4703-A0FE-239B7EB2BBF2}" type="datetimeFigureOut">
              <a:rPr lang="zh-CN" altLang="en-US"/>
              <a:pPr>
                <a:defRPr/>
              </a:pPr>
              <a:t>2021/9/2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defTabSz="914377" eaLnBrk="1" fontAlgn="auto" hangingPunct="1">
              <a:spcBef>
                <a:spcPts val="0"/>
              </a:spcBef>
              <a:spcAft>
                <a:spcPts val="0"/>
              </a:spcAft>
              <a:defRPr sz="1867">
                <a:solidFill>
                  <a:prstClr val="black">
                    <a:tint val="75000"/>
                  </a:prstClr>
                </a:solidFill>
                <a:latin typeface="Lato Light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defTabSz="914377" eaLnBrk="1" fontAlgn="auto" hangingPunct="1">
              <a:spcBef>
                <a:spcPts val="0"/>
              </a:spcBef>
              <a:spcAft>
                <a:spcPts val="0"/>
              </a:spcAft>
              <a:defRPr sz="1867">
                <a:solidFill>
                  <a:prstClr val="black">
                    <a:tint val="75000"/>
                  </a:prstClr>
                </a:solidFill>
                <a:latin typeface="Lato Light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BC71A77E-A107-47A4-92DA-BBEFC593D02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5704568"/>
      </p:ext>
    </p:extLst>
  </p:cSld>
  <p:clrMapOvr>
    <a:masterClrMapping/>
  </p:clrMapOvr>
</p:sldLayout>
</file>

<file path=ppt/slideLayouts/slideLayout6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defTabSz="914377" eaLnBrk="1" fontAlgn="auto" hangingPunct="1">
              <a:spcBef>
                <a:spcPts val="0"/>
              </a:spcBef>
              <a:spcAft>
                <a:spcPts val="0"/>
              </a:spcAft>
              <a:defRPr sz="1867" smtClean="0">
                <a:solidFill>
                  <a:prstClr val="black">
                    <a:tint val="75000"/>
                  </a:prstClr>
                </a:solidFill>
                <a:latin typeface="Lato Light"/>
                <a:cs typeface="+mn-cs"/>
              </a:defRPr>
            </a:lvl1pPr>
          </a:lstStyle>
          <a:p>
            <a:pPr>
              <a:defRPr/>
            </a:pPr>
            <a:fld id="{2AF1D187-1072-49E7-B76B-A3C193A2C5CE}" type="datetimeFigureOut">
              <a:rPr lang="zh-CN" altLang="en-US"/>
              <a:pPr>
                <a:defRPr/>
              </a:pPr>
              <a:t>2021/9/2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defTabSz="914377" eaLnBrk="1" fontAlgn="auto" hangingPunct="1">
              <a:spcBef>
                <a:spcPts val="0"/>
              </a:spcBef>
              <a:spcAft>
                <a:spcPts val="0"/>
              </a:spcAft>
              <a:defRPr sz="1867">
                <a:solidFill>
                  <a:prstClr val="black">
                    <a:tint val="75000"/>
                  </a:prstClr>
                </a:solidFill>
                <a:latin typeface="Lato Light"/>
                <a:cs typeface="+mn-cs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defTabSz="914377" eaLnBrk="1" fontAlgn="auto" hangingPunct="1">
              <a:spcBef>
                <a:spcPts val="0"/>
              </a:spcBef>
              <a:spcAft>
                <a:spcPts val="0"/>
              </a:spcAft>
              <a:defRPr sz="1867" smtClean="0">
                <a:solidFill>
                  <a:prstClr val="black">
                    <a:tint val="75000"/>
                  </a:prstClr>
                </a:solidFill>
                <a:latin typeface="Lato Light"/>
                <a:cs typeface="+mn-cs"/>
              </a:defRPr>
            </a:lvl1pPr>
          </a:lstStyle>
          <a:p>
            <a:pPr>
              <a:defRPr/>
            </a:pPr>
            <a:fld id="{5ECEB462-618E-4515-9C8F-2B225946945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21738312"/>
      </p:ext>
    </p:extLst>
  </p:cSld>
  <p:clrMapOvr>
    <a:masterClrMapping/>
  </p:clrMapOvr>
</p:sldLayout>
</file>

<file path=ppt/slideLayouts/slideLayout6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4950" y="0"/>
            <a:ext cx="126619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8544223"/>
      </p:ext>
    </p:extLst>
  </p:cSld>
  <p:clrMapOvr>
    <a:masterClrMapping/>
  </p:clrMapOvr>
</p:sldLayout>
</file>

<file path=ppt/slideLayouts/slideLayout6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4950" y="0"/>
            <a:ext cx="12700000" cy="687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9493261"/>
      </p:ext>
    </p:extLst>
  </p:cSld>
  <p:clrMapOvr>
    <a:masterClrMapping/>
  </p:clrMapOvr>
</p:sldLayout>
</file>

<file path=ppt/slideLayouts/slideLayout6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74738" y="-455613"/>
            <a:ext cx="14293851" cy="774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18713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图片占位符 14"/>
          <p:cNvSpPr>
            <a:spLocks noGrp="1"/>
          </p:cNvSpPr>
          <p:nvPr>
            <p:ph type="pic" sz="quarter" idx="10"/>
          </p:nvPr>
        </p:nvSpPr>
        <p:spPr>
          <a:xfrm>
            <a:off x="2133483" y="2895601"/>
            <a:ext cx="7925036" cy="3097212"/>
          </a:xfrm>
          <a:custGeom>
            <a:avLst/>
            <a:gdLst>
              <a:gd name="connsiteX0" fmla="*/ 7183790 w 7925036"/>
              <a:gd name="connsiteY0" fmla="*/ 1616275 h 3097212"/>
              <a:gd name="connsiteX1" fmla="*/ 7925036 w 7925036"/>
              <a:gd name="connsiteY1" fmla="*/ 2356744 h 3097212"/>
              <a:gd name="connsiteX2" fmla="*/ 7183790 w 7925036"/>
              <a:gd name="connsiteY2" fmla="*/ 3097212 h 3097212"/>
              <a:gd name="connsiteX3" fmla="*/ 6442543 w 7925036"/>
              <a:gd name="connsiteY3" fmla="*/ 2356744 h 3097212"/>
              <a:gd name="connsiteX4" fmla="*/ 3942686 w 7925036"/>
              <a:gd name="connsiteY4" fmla="*/ 1616275 h 3097212"/>
              <a:gd name="connsiteX5" fmla="*/ 4683931 w 7925036"/>
              <a:gd name="connsiteY5" fmla="*/ 2356744 h 3097212"/>
              <a:gd name="connsiteX6" fmla="*/ 3942686 w 7925036"/>
              <a:gd name="connsiteY6" fmla="*/ 3097212 h 3097212"/>
              <a:gd name="connsiteX7" fmla="*/ 3201438 w 7925036"/>
              <a:gd name="connsiteY7" fmla="*/ 2356744 h 3097212"/>
              <a:gd name="connsiteX8" fmla="*/ 741248 w 7925036"/>
              <a:gd name="connsiteY8" fmla="*/ 1616275 h 3097212"/>
              <a:gd name="connsiteX9" fmla="*/ 1482494 w 7925036"/>
              <a:gd name="connsiteY9" fmla="*/ 2356744 h 3097212"/>
              <a:gd name="connsiteX10" fmla="*/ 741248 w 7925036"/>
              <a:gd name="connsiteY10" fmla="*/ 3097212 h 3097212"/>
              <a:gd name="connsiteX11" fmla="*/ 1 w 7925036"/>
              <a:gd name="connsiteY11" fmla="*/ 2356744 h 3097212"/>
              <a:gd name="connsiteX12" fmla="*/ 5537959 w 7925036"/>
              <a:gd name="connsiteY12" fmla="*/ 6223 h 3097212"/>
              <a:gd name="connsiteX13" fmla="*/ 7076454 w 7925036"/>
              <a:gd name="connsiteY13" fmla="*/ 1545496 h 3097212"/>
              <a:gd name="connsiteX14" fmla="*/ 5537959 w 7925036"/>
              <a:gd name="connsiteY14" fmla="*/ 3084768 h 3097212"/>
              <a:gd name="connsiteX15" fmla="*/ 3999465 w 7925036"/>
              <a:gd name="connsiteY15" fmla="*/ 1545496 h 3097212"/>
              <a:gd name="connsiteX16" fmla="*/ 2340410 w 7925036"/>
              <a:gd name="connsiteY16" fmla="*/ 6223 h 3097212"/>
              <a:gd name="connsiteX17" fmla="*/ 3879683 w 7925036"/>
              <a:gd name="connsiteY17" fmla="*/ 1545496 h 3097212"/>
              <a:gd name="connsiteX18" fmla="*/ 2340410 w 7925036"/>
              <a:gd name="connsiteY18" fmla="*/ 3084768 h 3097212"/>
              <a:gd name="connsiteX19" fmla="*/ 801137 w 7925036"/>
              <a:gd name="connsiteY19" fmla="*/ 1545496 h 3097212"/>
              <a:gd name="connsiteX20" fmla="*/ 7183790 w 7925036"/>
              <a:gd name="connsiteY20" fmla="*/ 0 h 3097212"/>
              <a:gd name="connsiteX21" fmla="*/ 7925036 w 7925036"/>
              <a:gd name="connsiteY21" fmla="*/ 741247 h 3097212"/>
              <a:gd name="connsiteX22" fmla="*/ 7183790 w 7925036"/>
              <a:gd name="connsiteY22" fmla="*/ 1482493 h 3097212"/>
              <a:gd name="connsiteX23" fmla="*/ 6442543 w 7925036"/>
              <a:gd name="connsiteY23" fmla="*/ 741247 h 3097212"/>
              <a:gd name="connsiteX24" fmla="*/ 3942686 w 7925036"/>
              <a:gd name="connsiteY24" fmla="*/ 0 h 3097212"/>
              <a:gd name="connsiteX25" fmla="*/ 4683931 w 7925036"/>
              <a:gd name="connsiteY25" fmla="*/ 741247 h 3097212"/>
              <a:gd name="connsiteX26" fmla="*/ 3942686 w 7925036"/>
              <a:gd name="connsiteY26" fmla="*/ 1482493 h 3097212"/>
              <a:gd name="connsiteX27" fmla="*/ 3201438 w 7925036"/>
              <a:gd name="connsiteY27" fmla="*/ 741247 h 3097212"/>
              <a:gd name="connsiteX28" fmla="*/ 741247 w 7925036"/>
              <a:gd name="connsiteY28" fmla="*/ 0 h 3097212"/>
              <a:gd name="connsiteX29" fmla="*/ 1482493 w 7925036"/>
              <a:gd name="connsiteY29" fmla="*/ 741247 h 3097212"/>
              <a:gd name="connsiteX30" fmla="*/ 741247 w 7925036"/>
              <a:gd name="connsiteY30" fmla="*/ 1482493 h 3097212"/>
              <a:gd name="connsiteX31" fmla="*/ 0 w 7925036"/>
              <a:gd name="connsiteY31" fmla="*/ 741247 h 3097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7925036" h="3097212">
                <a:moveTo>
                  <a:pt x="7183790" y="1616275"/>
                </a:moveTo>
                <a:lnTo>
                  <a:pt x="7925036" y="2356744"/>
                </a:lnTo>
                <a:lnTo>
                  <a:pt x="7183790" y="3097212"/>
                </a:lnTo>
                <a:lnTo>
                  <a:pt x="6442543" y="2356744"/>
                </a:lnTo>
                <a:close/>
                <a:moveTo>
                  <a:pt x="3942686" y="1616275"/>
                </a:moveTo>
                <a:lnTo>
                  <a:pt x="4683931" y="2356744"/>
                </a:lnTo>
                <a:lnTo>
                  <a:pt x="3942686" y="3097212"/>
                </a:lnTo>
                <a:lnTo>
                  <a:pt x="3201438" y="2356744"/>
                </a:lnTo>
                <a:close/>
                <a:moveTo>
                  <a:pt x="741248" y="1616275"/>
                </a:moveTo>
                <a:lnTo>
                  <a:pt x="1482494" y="2356744"/>
                </a:lnTo>
                <a:lnTo>
                  <a:pt x="741248" y="3097212"/>
                </a:lnTo>
                <a:lnTo>
                  <a:pt x="1" y="2356744"/>
                </a:lnTo>
                <a:close/>
                <a:moveTo>
                  <a:pt x="5537959" y="6223"/>
                </a:moveTo>
                <a:lnTo>
                  <a:pt x="7076454" y="1545496"/>
                </a:lnTo>
                <a:lnTo>
                  <a:pt x="5537959" y="3084768"/>
                </a:lnTo>
                <a:lnTo>
                  <a:pt x="3999465" y="1545496"/>
                </a:lnTo>
                <a:close/>
                <a:moveTo>
                  <a:pt x="2340410" y="6223"/>
                </a:moveTo>
                <a:lnTo>
                  <a:pt x="3879683" y="1545496"/>
                </a:lnTo>
                <a:lnTo>
                  <a:pt x="2340410" y="3084768"/>
                </a:lnTo>
                <a:lnTo>
                  <a:pt x="801137" y="1545496"/>
                </a:lnTo>
                <a:close/>
                <a:moveTo>
                  <a:pt x="7183790" y="0"/>
                </a:moveTo>
                <a:lnTo>
                  <a:pt x="7925036" y="741247"/>
                </a:lnTo>
                <a:lnTo>
                  <a:pt x="7183790" y="1482493"/>
                </a:lnTo>
                <a:lnTo>
                  <a:pt x="6442543" y="741247"/>
                </a:lnTo>
                <a:close/>
                <a:moveTo>
                  <a:pt x="3942686" y="0"/>
                </a:moveTo>
                <a:lnTo>
                  <a:pt x="4683931" y="741247"/>
                </a:lnTo>
                <a:lnTo>
                  <a:pt x="3942686" y="1482493"/>
                </a:lnTo>
                <a:lnTo>
                  <a:pt x="3201438" y="741247"/>
                </a:lnTo>
                <a:close/>
                <a:moveTo>
                  <a:pt x="741247" y="0"/>
                </a:moveTo>
                <a:lnTo>
                  <a:pt x="1482493" y="741247"/>
                </a:lnTo>
                <a:lnTo>
                  <a:pt x="741247" y="1482493"/>
                </a:lnTo>
                <a:lnTo>
                  <a:pt x="0" y="741247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zh-CN" altLang="en-US" noProof="0"/>
          </a:p>
        </p:txBody>
      </p:sp>
    </p:spTree>
    <p:extLst>
      <p:ext uri="{BB962C8B-B14F-4D97-AF65-F5344CB8AC3E}">
        <p14:creationId xmlns:p14="http://schemas.microsoft.com/office/powerpoint/2010/main" val="911277731"/>
      </p:ext>
    </p:extLst>
  </p:cSld>
  <p:clrMapOvr>
    <a:masterClrMapping/>
  </p:clrMapOvr>
</p:sldLayout>
</file>

<file path=ppt/slideLayouts/slideLayout6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defTabSz="914377" eaLnBrk="1" fontAlgn="auto" hangingPunct="1">
              <a:spcBef>
                <a:spcPts val="0"/>
              </a:spcBef>
              <a:spcAft>
                <a:spcPts val="0"/>
              </a:spcAft>
              <a:defRPr sz="1867" smtClean="0">
                <a:solidFill>
                  <a:prstClr val="black">
                    <a:tint val="75000"/>
                  </a:prstClr>
                </a:solidFill>
                <a:latin typeface="Lato Light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1D20CEFC-342D-460F-A896-4583134403BF}" type="datetimeFigureOut">
              <a:rPr lang="zh-CN" altLang="en-US"/>
              <a:pPr>
                <a:defRPr/>
              </a:pPr>
              <a:t>2021/9/2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defTabSz="914377" eaLnBrk="1" fontAlgn="auto" hangingPunct="1">
              <a:spcBef>
                <a:spcPts val="0"/>
              </a:spcBef>
              <a:spcAft>
                <a:spcPts val="0"/>
              </a:spcAft>
              <a:defRPr sz="1867">
                <a:solidFill>
                  <a:prstClr val="black">
                    <a:tint val="75000"/>
                  </a:prstClr>
                </a:solidFill>
                <a:latin typeface="Lato Light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defTabSz="914377" eaLnBrk="1" fontAlgn="auto" hangingPunct="1">
              <a:spcBef>
                <a:spcPts val="0"/>
              </a:spcBef>
              <a:spcAft>
                <a:spcPts val="0"/>
              </a:spcAft>
              <a:defRPr sz="1867" smtClean="0">
                <a:solidFill>
                  <a:prstClr val="black">
                    <a:tint val="75000"/>
                  </a:prstClr>
                </a:solidFill>
                <a:latin typeface="Lato Light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3A67F6DB-9823-4240-98B1-ACA77BE84F2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82502729"/>
      </p:ext>
    </p:extLst>
  </p:cSld>
  <p:clrMapOvr>
    <a:masterClrMapping/>
  </p:clrMapOvr>
</p:sldLayout>
</file>

<file path=ppt/slideLayouts/slideLayout6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defTabSz="914377" eaLnBrk="1" fontAlgn="auto" hangingPunct="1">
              <a:spcBef>
                <a:spcPts val="0"/>
              </a:spcBef>
              <a:spcAft>
                <a:spcPts val="0"/>
              </a:spcAft>
              <a:defRPr sz="1867">
                <a:solidFill>
                  <a:prstClr val="black">
                    <a:tint val="75000"/>
                  </a:prstClr>
                </a:solidFill>
                <a:latin typeface="Lato Light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B730F226-4509-41D7-B05E-7E6AF9B6E3CA}" type="datetimeFigureOut">
              <a:rPr lang="zh-CN" altLang="en-US"/>
              <a:pPr>
                <a:defRPr/>
              </a:pPr>
              <a:t>2021/9/2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defTabSz="914377" eaLnBrk="1" fontAlgn="auto" hangingPunct="1">
              <a:spcBef>
                <a:spcPts val="0"/>
              </a:spcBef>
              <a:spcAft>
                <a:spcPts val="0"/>
              </a:spcAft>
              <a:defRPr sz="1867">
                <a:solidFill>
                  <a:prstClr val="black">
                    <a:tint val="75000"/>
                  </a:prstClr>
                </a:solidFill>
                <a:latin typeface="Lato Light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defTabSz="914377" eaLnBrk="1" fontAlgn="auto" hangingPunct="1">
              <a:spcBef>
                <a:spcPts val="0"/>
              </a:spcBef>
              <a:spcAft>
                <a:spcPts val="0"/>
              </a:spcAft>
              <a:defRPr sz="1867" smtClean="0">
                <a:solidFill>
                  <a:prstClr val="black">
                    <a:tint val="75000"/>
                  </a:prstClr>
                </a:solidFill>
                <a:latin typeface="Lato Light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CEDC477F-F0C8-4A8C-B781-621050306FF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9253654"/>
      </p:ext>
    </p:extLst>
  </p:cSld>
  <p:clrMapOvr>
    <a:masterClrMapping/>
  </p:clrMapOvr>
</p:sldLayout>
</file>

<file path=ppt/slideLayouts/slideLayout6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76382137"/>
      </p:ext>
    </p:extLst>
  </p:cSld>
  <p:clrMapOvr>
    <a:masterClrMapping/>
  </p:clrMapOvr>
  <p:transition spd="slow" advClick="0" advTm="0">
    <p:random/>
  </p:transition>
</p:sldLayout>
</file>

<file path=ppt/slideLayouts/slideLayout6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defTabSz="914377" eaLnBrk="1" fontAlgn="auto" hangingPunct="1">
              <a:spcBef>
                <a:spcPts val="0"/>
              </a:spcBef>
              <a:spcAft>
                <a:spcPts val="0"/>
              </a:spcAft>
              <a:defRPr sz="1867" smtClean="0">
                <a:solidFill>
                  <a:prstClr val="black">
                    <a:tint val="75000"/>
                  </a:prstClr>
                </a:solidFill>
                <a:latin typeface="Lato Light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98DD85E-918D-460B-893B-2121B4192AB7}" type="datetimeFigureOut">
              <a:rPr lang="zh-CN" altLang="en-US"/>
              <a:pPr>
                <a:defRPr/>
              </a:pPr>
              <a:t>2021/9/2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defTabSz="914377" eaLnBrk="1" fontAlgn="auto" hangingPunct="1">
              <a:spcBef>
                <a:spcPts val="0"/>
              </a:spcBef>
              <a:spcAft>
                <a:spcPts val="0"/>
              </a:spcAft>
              <a:defRPr sz="1867">
                <a:solidFill>
                  <a:prstClr val="black">
                    <a:tint val="75000"/>
                  </a:prstClr>
                </a:solidFill>
                <a:latin typeface="Lato Light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defTabSz="914377" eaLnBrk="1" fontAlgn="auto" hangingPunct="1">
              <a:spcBef>
                <a:spcPts val="0"/>
              </a:spcBef>
              <a:spcAft>
                <a:spcPts val="0"/>
              </a:spcAft>
              <a:defRPr sz="1867" smtClean="0">
                <a:solidFill>
                  <a:prstClr val="black">
                    <a:tint val="75000"/>
                  </a:prstClr>
                </a:solidFill>
                <a:latin typeface="Lato Light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EEBA3E7-9BD7-4893-8703-0E501FA6429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48684317"/>
      </p:ext>
    </p:extLst>
  </p:cSld>
  <p:clrMapOvr>
    <a:masterClrMapping/>
  </p:clrMapOvr>
</p:sldLayout>
</file>

<file path=ppt/slideLayouts/slideLayout6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3" y="609600"/>
            <a:ext cx="8595784" cy="13208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3" y="2160588"/>
            <a:ext cx="8595784" cy="388143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05663" y="6042025"/>
            <a:ext cx="911225" cy="365125"/>
          </a:xfrm>
          <a:prstGeom prst="rect">
            <a:avLst/>
          </a:prstGeom>
        </p:spPr>
        <p:txBody>
          <a:bodyPr/>
          <a:lstStyle>
            <a:lvl1pPr eaLnBrk="0" fontAlgn="base" hangingPunct="0">
              <a:spcBef>
                <a:spcPct val="50000"/>
              </a:spcBef>
              <a:spcAft>
                <a:spcPct val="0"/>
              </a:spcAft>
              <a:defRPr sz="1800">
                <a:solidFill>
                  <a:srgbClr val="5F5F5F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77863" y="6042025"/>
            <a:ext cx="6296025" cy="365125"/>
          </a:xfrm>
          <a:prstGeom prst="rect">
            <a:avLst/>
          </a:prstGeom>
        </p:spPr>
        <p:txBody>
          <a:bodyPr/>
          <a:lstStyle>
            <a:lvl1pPr eaLnBrk="0" fontAlgn="base" hangingPunct="0">
              <a:spcBef>
                <a:spcPct val="50000"/>
              </a:spcBef>
              <a:spcAft>
                <a:spcPct val="0"/>
              </a:spcAft>
              <a:defRPr sz="1800">
                <a:solidFill>
                  <a:srgbClr val="5F5F5F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91550" y="6042025"/>
            <a:ext cx="681038" cy="365125"/>
          </a:xfrm>
          <a:prstGeom prst="rect">
            <a:avLst/>
          </a:prstGeom>
        </p:spPr>
        <p:txBody>
          <a:bodyPr/>
          <a:lstStyle>
            <a:lvl1pPr eaLnBrk="0" fontAlgn="base" hangingPunct="0">
              <a:spcBef>
                <a:spcPct val="50000"/>
              </a:spcBef>
              <a:spcAft>
                <a:spcPct val="0"/>
              </a:spcAft>
              <a:defRPr sz="1800">
                <a:solidFill>
                  <a:srgbClr val="5F5F5F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A50D2E3-853B-4591-8A6C-8B98987A844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28525940"/>
      </p:ext>
    </p:extLst>
  </p:cSld>
  <p:clrMapOvr>
    <a:masterClrMapping/>
  </p:clrMapOvr>
</p:sldLayout>
</file>

<file path=ppt/slideLayouts/slideLayout6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4950" y="0"/>
            <a:ext cx="126619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15916906"/>
      </p:ext>
    </p:extLst>
  </p:cSld>
  <p:clrMapOvr>
    <a:masterClrMapping/>
  </p:clrMapOvr>
</p:sldLayout>
</file>

<file path=ppt/slideLayouts/slideLayout6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4950" y="0"/>
            <a:ext cx="12700000" cy="687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55025661"/>
      </p:ext>
    </p:extLst>
  </p:cSld>
  <p:clrMapOvr>
    <a:masterClrMapping/>
  </p:clrMapOvr>
</p:sldLayout>
</file>

<file path=ppt/slideLayouts/slideLayout6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74738" y="-455613"/>
            <a:ext cx="14293851" cy="774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90957649"/>
      </p:ext>
    </p:extLst>
  </p:cSld>
  <p:clrMapOvr>
    <a:masterClrMapping/>
  </p:clrMapOvr>
</p:sldLayout>
</file>

<file path=ppt/slideLayouts/slideLayout6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4950" y="0"/>
            <a:ext cx="126619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6733240"/>
      </p:ext>
    </p:extLst>
  </p:cSld>
  <p:clrMapOvr>
    <a:masterClrMapping/>
  </p:clrMapOvr>
</p:sldLayout>
</file>

<file path=ppt/slideLayouts/slideLayout6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4950" y="0"/>
            <a:ext cx="12700000" cy="687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874112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图片占位符 10"/>
          <p:cNvSpPr>
            <a:spLocks noGrp="1"/>
          </p:cNvSpPr>
          <p:nvPr>
            <p:ph type="pic" sz="quarter" idx="10"/>
          </p:nvPr>
        </p:nvSpPr>
        <p:spPr>
          <a:xfrm>
            <a:off x="1602562" y="2349501"/>
            <a:ext cx="2715668" cy="1871664"/>
          </a:xfrm>
          <a:custGeom>
            <a:avLst/>
            <a:gdLst>
              <a:gd name="connsiteX0" fmla="*/ 378694 w 2715668"/>
              <a:gd name="connsiteY0" fmla="*/ 0 h 1871664"/>
              <a:gd name="connsiteX1" fmla="*/ 2715668 w 2715668"/>
              <a:gd name="connsiteY1" fmla="*/ 0 h 1871664"/>
              <a:gd name="connsiteX2" fmla="*/ 2715668 w 2715668"/>
              <a:gd name="connsiteY2" fmla="*/ 1492970 h 1871664"/>
              <a:gd name="connsiteX3" fmla="*/ 2336974 w 2715668"/>
              <a:gd name="connsiteY3" fmla="*/ 1871664 h 1871664"/>
              <a:gd name="connsiteX4" fmla="*/ 0 w 2715668"/>
              <a:gd name="connsiteY4" fmla="*/ 1871664 h 1871664"/>
              <a:gd name="connsiteX5" fmla="*/ 0 w 2715668"/>
              <a:gd name="connsiteY5" fmla="*/ 378694 h 1871664"/>
              <a:gd name="connsiteX6" fmla="*/ 378694 w 2715668"/>
              <a:gd name="connsiteY6" fmla="*/ 0 h 1871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15668" h="1871664">
                <a:moveTo>
                  <a:pt x="378694" y="0"/>
                </a:moveTo>
                <a:lnTo>
                  <a:pt x="2715668" y="0"/>
                </a:lnTo>
                <a:lnTo>
                  <a:pt x="2715668" y="1492970"/>
                </a:lnTo>
                <a:cubicBezTo>
                  <a:pt x="2715668" y="1702117"/>
                  <a:pt x="2546121" y="1871664"/>
                  <a:pt x="2336974" y="1871664"/>
                </a:cubicBezTo>
                <a:lnTo>
                  <a:pt x="0" y="1871664"/>
                </a:lnTo>
                <a:lnTo>
                  <a:pt x="0" y="378694"/>
                </a:lnTo>
                <a:cubicBezTo>
                  <a:pt x="0" y="169547"/>
                  <a:pt x="169547" y="0"/>
                  <a:pt x="378694" y="0"/>
                </a:cubicBez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zh-CN" altLang="en-US" noProof="0"/>
          </a:p>
        </p:txBody>
      </p:sp>
      <p:sp>
        <p:nvSpPr>
          <p:cNvPr id="12" name="图片占位符 11"/>
          <p:cNvSpPr>
            <a:spLocks noGrp="1"/>
          </p:cNvSpPr>
          <p:nvPr>
            <p:ph type="pic" sz="quarter" idx="11"/>
          </p:nvPr>
        </p:nvSpPr>
        <p:spPr>
          <a:xfrm>
            <a:off x="4739200" y="2349501"/>
            <a:ext cx="2713605" cy="1871664"/>
          </a:xfrm>
          <a:custGeom>
            <a:avLst/>
            <a:gdLst>
              <a:gd name="connsiteX0" fmla="*/ 395183 w 2713605"/>
              <a:gd name="connsiteY0" fmla="*/ 0 h 1871664"/>
              <a:gd name="connsiteX1" fmla="*/ 2713605 w 2713605"/>
              <a:gd name="connsiteY1" fmla="*/ 0 h 1871664"/>
              <a:gd name="connsiteX2" fmla="*/ 2713605 w 2713605"/>
              <a:gd name="connsiteY2" fmla="*/ 1476481 h 1871664"/>
              <a:gd name="connsiteX3" fmla="*/ 2318422 w 2713605"/>
              <a:gd name="connsiteY3" fmla="*/ 1871664 h 1871664"/>
              <a:gd name="connsiteX4" fmla="*/ 0 w 2713605"/>
              <a:gd name="connsiteY4" fmla="*/ 1871664 h 1871664"/>
              <a:gd name="connsiteX5" fmla="*/ 0 w 2713605"/>
              <a:gd name="connsiteY5" fmla="*/ 395183 h 1871664"/>
              <a:gd name="connsiteX6" fmla="*/ 395183 w 2713605"/>
              <a:gd name="connsiteY6" fmla="*/ 0 h 1871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13605" h="1871664">
                <a:moveTo>
                  <a:pt x="395183" y="0"/>
                </a:moveTo>
                <a:lnTo>
                  <a:pt x="2713605" y="0"/>
                </a:lnTo>
                <a:lnTo>
                  <a:pt x="2713605" y="1476481"/>
                </a:lnTo>
                <a:cubicBezTo>
                  <a:pt x="2713605" y="1694735"/>
                  <a:pt x="2536676" y="1871664"/>
                  <a:pt x="2318422" y="1871664"/>
                </a:cubicBezTo>
                <a:lnTo>
                  <a:pt x="0" y="1871664"/>
                </a:lnTo>
                <a:lnTo>
                  <a:pt x="0" y="395183"/>
                </a:lnTo>
                <a:cubicBezTo>
                  <a:pt x="0" y="176929"/>
                  <a:pt x="176929" y="0"/>
                  <a:pt x="395183" y="0"/>
                </a:cubicBez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zh-CN" altLang="en-US" noProof="0"/>
          </a:p>
        </p:txBody>
      </p:sp>
      <p:sp>
        <p:nvSpPr>
          <p:cNvPr id="13" name="图片占位符 12"/>
          <p:cNvSpPr>
            <a:spLocks noGrp="1"/>
          </p:cNvSpPr>
          <p:nvPr>
            <p:ph type="pic" sz="quarter" idx="12"/>
          </p:nvPr>
        </p:nvSpPr>
        <p:spPr>
          <a:xfrm>
            <a:off x="7873775" y="2349501"/>
            <a:ext cx="2715668" cy="1871664"/>
          </a:xfrm>
          <a:custGeom>
            <a:avLst/>
            <a:gdLst>
              <a:gd name="connsiteX0" fmla="*/ 378694 w 2715668"/>
              <a:gd name="connsiteY0" fmla="*/ 0 h 1871664"/>
              <a:gd name="connsiteX1" fmla="*/ 2715668 w 2715668"/>
              <a:gd name="connsiteY1" fmla="*/ 0 h 1871664"/>
              <a:gd name="connsiteX2" fmla="*/ 2715668 w 2715668"/>
              <a:gd name="connsiteY2" fmla="*/ 1492970 h 1871664"/>
              <a:gd name="connsiteX3" fmla="*/ 2336974 w 2715668"/>
              <a:gd name="connsiteY3" fmla="*/ 1871664 h 1871664"/>
              <a:gd name="connsiteX4" fmla="*/ 0 w 2715668"/>
              <a:gd name="connsiteY4" fmla="*/ 1871664 h 1871664"/>
              <a:gd name="connsiteX5" fmla="*/ 0 w 2715668"/>
              <a:gd name="connsiteY5" fmla="*/ 378694 h 1871664"/>
              <a:gd name="connsiteX6" fmla="*/ 378694 w 2715668"/>
              <a:gd name="connsiteY6" fmla="*/ 0 h 1871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15668" h="1871664">
                <a:moveTo>
                  <a:pt x="378694" y="0"/>
                </a:moveTo>
                <a:lnTo>
                  <a:pt x="2715668" y="0"/>
                </a:lnTo>
                <a:lnTo>
                  <a:pt x="2715668" y="1492970"/>
                </a:lnTo>
                <a:cubicBezTo>
                  <a:pt x="2715668" y="1702117"/>
                  <a:pt x="2546121" y="1871664"/>
                  <a:pt x="2336974" y="1871664"/>
                </a:cubicBezTo>
                <a:lnTo>
                  <a:pt x="0" y="1871664"/>
                </a:lnTo>
                <a:lnTo>
                  <a:pt x="0" y="378694"/>
                </a:lnTo>
                <a:cubicBezTo>
                  <a:pt x="0" y="169547"/>
                  <a:pt x="169547" y="0"/>
                  <a:pt x="378694" y="0"/>
                </a:cubicBez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zh-CN" altLang="en-US" noProof="0"/>
          </a:p>
        </p:txBody>
      </p:sp>
    </p:spTree>
    <p:extLst>
      <p:ext uri="{BB962C8B-B14F-4D97-AF65-F5344CB8AC3E}">
        <p14:creationId xmlns:p14="http://schemas.microsoft.com/office/powerpoint/2010/main" val="851389931"/>
      </p:ext>
    </p:extLst>
  </p:cSld>
  <p:clrMapOvr>
    <a:masterClrMapping/>
  </p:clrMapOvr>
</p:sldLayout>
</file>

<file path=ppt/slideLayouts/slideLayout6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74738" y="-455613"/>
            <a:ext cx="14293851" cy="774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8525741"/>
      </p:ext>
    </p:extLst>
  </p:cSld>
  <p:clrMapOvr>
    <a:masterClrMapping/>
  </p:clrMapOvr>
</p:sldLayout>
</file>

<file path=ppt/slideLayouts/slideLayout6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>
          <a:xfrm>
            <a:off x="7205663" y="6042025"/>
            <a:ext cx="911225" cy="365125"/>
          </a:xfrm>
          <a:prstGeom prst="rect">
            <a:avLst/>
          </a:prstGeom>
        </p:spPr>
        <p:txBody>
          <a:bodyPr/>
          <a:lstStyle>
            <a:lvl1pPr eaLnBrk="0" fontAlgn="auto" hangingPunct="0">
              <a:spcBef>
                <a:spcPct val="0"/>
              </a:spcBef>
              <a:spcAft>
                <a:spcPts val="0"/>
              </a:spcAft>
              <a:defRPr sz="180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D43553F-5AD3-4BCA-8491-30EB1C8F4F85}" type="datetimeFigureOut">
              <a:rPr lang="zh-CN" altLang="en-US"/>
              <a:pPr>
                <a:defRPr/>
              </a:pPr>
              <a:t>2021/9/2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>
          <a:xfrm>
            <a:off x="677863" y="6042025"/>
            <a:ext cx="6297612" cy="365125"/>
          </a:xfrm>
          <a:prstGeom prst="rect">
            <a:avLst/>
          </a:prstGeom>
        </p:spPr>
        <p:txBody>
          <a:bodyPr/>
          <a:lstStyle>
            <a:lvl1pPr eaLnBrk="0" fontAlgn="auto" hangingPunct="0">
              <a:spcBef>
                <a:spcPct val="0"/>
              </a:spcBef>
              <a:spcAft>
                <a:spcPts val="0"/>
              </a:spcAft>
              <a:defRPr sz="180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589963" y="6042025"/>
            <a:ext cx="684212" cy="365125"/>
          </a:xfrm>
          <a:prstGeom prst="rect">
            <a:avLst/>
          </a:prstGeom>
        </p:spPr>
        <p:txBody>
          <a:bodyPr/>
          <a:lstStyle>
            <a:lvl1pPr eaLnBrk="0" fontAlgn="auto" hangingPunct="0">
              <a:spcBef>
                <a:spcPct val="0"/>
              </a:spcBef>
              <a:spcAft>
                <a:spcPts val="0"/>
              </a:spcAft>
              <a:defRPr sz="180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E5602681-D131-47FC-AD0E-D6C1CD56D70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69335220"/>
      </p:ext>
    </p:extLst>
  </p:cSld>
  <p:clrMapOvr>
    <a:masterClrMapping/>
  </p:clrMapOvr>
</p:sldLayout>
</file>

<file path=ppt/slideLayouts/slideLayout6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>
          <a:xfrm>
            <a:off x="7205663" y="6042025"/>
            <a:ext cx="911225" cy="365125"/>
          </a:xfrm>
          <a:prstGeom prst="rect">
            <a:avLst/>
          </a:prstGeom>
        </p:spPr>
        <p:txBody>
          <a:bodyPr/>
          <a:lstStyle>
            <a:lvl1pPr eaLnBrk="0" fontAlgn="auto" hangingPunct="0">
              <a:spcBef>
                <a:spcPct val="0"/>
              </a:spcBef>
              <a:spcAft>
                <a:spcPts val="0"/>
              </a:spcAft>
              <a:defRPr sz="180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78B5D04B-661F-4970-9217-5ADDC144F2D6}" type="datetimeFigureOut">
              <a:rPr lang="zh-CN" altLang="en-US"/>
              <a:pPr>
                <a:defRPr/>
              </a:pPr>
              <a:t>2021/9/2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>
          <a:xfrm>
            <a:off x="677863" y="6042025"/>
            <a:ext cx="6297612" cy="365125"/>
          </a:xfrm>
          <a:prstGeom prst="rect">
            <a:avLst/>
          </a:prstGeom>
        </p:spPr>
        <p:txBody>
          <a:bodyPr/>
          <a:lstStyle>
            <a:lvl1pPr eaLnBrk="0" fontAlgn="auto" hangingPunct="0">
              <a:spcBef>
                <a:spcPct val="0"/>
              </a:spcBef>
              <a:spcAft>
                <a:spcPts val="0"/>
              </a:spcAft>
              <a:defRPr sz="180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589963" y="6042025"/>
            <a:ext cx="684212" cy="365125"/>
          </a:xfrm>
          <a:prstGeom prst="rect">
            <a:avLst/>
          </a:prstGeom>
        </p:spPr>
        <p:txBody>
          <a:bodyPr/>
          <a:lstStyle>
            <a:lvl1pPr eaLnBrk="0" fontAlgn="auto" hangingPunct="0">
              <a:spcBef>
                <a:spcPct val="0"/>
              </a:spcBef>
              <a:spcAft>
                <a:spcPts val="0"/>
              </a:spcAft>
              <a:defRPr sz="180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BD95727F-C59A-4424-B4E6-1F82DF3796A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07449544"/>
      </p:ext>
    </p:extLst>
  </p:cSld>
  <p:clrMapOvr>
    <a:masterClrMapping/>
  </p:clrMapOvr>
</p:sldLayout>
</file>

<file path=ppt/slideLayouts/slideLayout6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4950" y="0"/>
            <a:ext cx="126619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03494078"/>
      </p:ext>
    </p:extLst>
  </p:cSld>
  <p:clrMapOvr>
    <a:masterClrMapping/>
  </p:clrMapOvr>
</p:sldLayout>
</file>

<file path=ppt/slideLayouts/slideLayout6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4950" y="0"/>
            <a:ext cx="12700000" cy="687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8201828"/>
      </p:ext>
    </p:extLst>
  </p:cSld>
  <p:clrMapOvr>
    <a:masterClrMapping/>
  </p:clrMapOvr>
</p:sldLayout>
</file>

<file path=ppt/slideLayouts/slideLayout6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74738" y="-455613"/>
            <a:ext cx="14293851" cy="774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5065213"/>
      </p:ext>
    </p:extLst>
  </p:cSld>
  <p:clrMapOvr>
    <a:masterClrMapping/>
  </p:clrMapOvr>
</p:sldLayout>
</file>

<file path=ppt/slideLayouts/slideLayout6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49628052"/>
      </p:ext>
    </p:extLst>
  </p:cSld>
  <p:clrMapOvr>
    <a:masterClrMapping/>
  </p:clrMapOvr>
</p:sldLayout>
</file>

<file path=ppt/slideLayouts/slideLayout6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6572535"/>
      </p:ext>
    </p:extLst>
  </p:cSld>
  <p:clrMapOvr>
    <a:masterClrMapping/>
  </p:clrMapOvr>
</p:sldLayout>
</file>

<file path=ppt/slideLayouts/slideLayout6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596101"/>
      </p:ext>
    </p:extLst>
  </p:cSld>
  <p:clrMapOvr>
    <a:masterClrMapping/>
  </p:clrMapOvr>
</p:sldLayout>
</file>

<file path=ppt/slideLayouts/slideLayout6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9904304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图片占位符 6"/>
          <p:cNvSpPr>
            <a:spLocks noGrp="1"/>
          </p:cNvSpPr>
          <p:nvPr>
            <p:ph type="pic" sz="quarter" idx="10"/>
          </p:nvPr>
        </p:nvSpPr>
        <p:spPr>
          <a:xfrm>
            <a:off x="1274240" y="1882723"/>
            <a:ext cx="4921473" cy="4154963"/>
          </a:xfrm>
          <a:custGeom>
            <a:avLst/>
            <a:gdLst>
              <a:gd name="connsiteX0" fmla="*/ 2132019 w 4921473"/>
              <a:gd name="connsiteY0" fmla="*/ 3483422 h 4154963"/>
              <a:gd name="connsiteX1" fmla="*/ 2796098 w 4921473"/>
              <a:gd name="connsiteY1" fmla="*/ 3483422 h 4154963"/>
              <a:gd name="connsiteX2" fmla="*/ 2796098 w 4921473"/>
              <a:gd name="connsiteY2" fmla="*/ 4154963 h 4154963"/>
              <a:gd name="connsiteX3" fmla="*/ 2132019 w 4921473"/>
              <a:gd name="connsiteY3" fmla="*/ 4154963 h 4154963"/>
              <a:gd name="connsiteX4" fmla="*/ 1427727 w 4921473"/>
              <a:gd name="connsiteY4" fmla="*/ 2801561 h 4154963"/>
              <a:gd name="connsiteX5" fmla="*/ 2078049 w 4921473"/>
              <a:gd name="connsiteY5" fmla="*/ 2801561 h 4154963"/>
              <a:gd name="connsiteX6" fmla="*/ 2078049 w 4921473"/>
              <a:gd name="connsiteY6" fmla="*/ 3463573 h 4154963"/>
              <a:gd name="connsiteX7" fmla="*/ 1427727 w 4921473"/>
              <a:gd name="connsiteY7" fmla="*/ 3463573 h 4154963"/>
              <a:gd name="connsiteX8" fmla="*/ 3556472 w 4921473"/>
              <a:gd name="connsiteY8" fmla="*/ 2086542 h 4154963"/>
              <a:gd name="connsiteX9" fmla="*/ 4224225 w 4921473"/>
              <a:gd name="connsiteY9" fmla="*/ 2086542 h 4154963"/>
              <a:gd name="connsiteX10" fmla="*/ 4224225 w 4921473"/>
              <a:gd name="connsiteY10" fmla="*/ 2744336 h 4154963"/>
              <a:gd name="connsiteX11" fmla="*/ 3556472 w 4921473"/>
              <a:gd name="connsiteY11" fmla="*/ 2744336 h 4154963"/>
              <a:gd name="connsiteX12" fmla="*/ 2124359 w 4921473"/>
              <a:gd name="connsiteY12" fmla="*/ 2086542 h 4154963"/>
              <a:gd name="connsiteX13" fmla="*/ 2792112 w 4921473"/>
              <a:gd name="connsiteY13" fmla="*/ 2086542 h 4154963"/>
              <a:gd name="connsiteX14" fmla="*/ 3510162 w 4921473"/>
              <a:gd name="connsiteY14" fmla="*/ 2086542 h 4154963"/>
              <a:gd name="connsiteX15" fmla="*/ 3510162 w 4921473"/>
              <a:gd name="connsiteY15" fmla="*/ 2845120 h 4154963"/>
              <a:gd name="connsiteX16" fmla="*/ 3508423 w 4921473"/>
              <a:gd name="connsiteY16" fmla="*/ 2845120 h 4154963"/>
              <a:gd name="connsiteX17" fmla="*/ 3508423 w 4921473"/>
              <a:gd name="connsiteY17" fmla="*/ 3442112 h 4154963"/>
              <a:gd name="connsiteX18" fmla="*/ 2128032 w 4921473"/>
              <a:gd name="connsiteY18" fmla="*/ 3442112 h 4154963"/>
              <a:gd name="connsiteX19" fmla="*/ 2128032 w 4921473"/>
              <a:gd name="connsiteY19" fmla="*/ 2785541 h 4154963"/>
              <a:gd name="connsiteX20" fmla="*/ 2124359 w 4921473"/>
              <a:gd name="connsiteY20" fmla="*/ 2785541 h 4154963"/>
              <a:gd name="connsiteX21" fmla="*/ 686466 w 4921473"/>
              <a:gd name="connsiteY21" fmla="*/ 1377147 h 4154963"/>
              <a:gd name="connsiteX22" fmla="*/ 2078049 w 4921473"/>
              <a:gd name="connsiteY22" fmla="*/ 1377147 h 4154963"/>
              <a:gd name="connsiteX23" fmla="*/ 2078049 w 4921473"/>
              <a:gd name="connsiteY23" fmla="*/ 2757537 h 4154963"/>
              <a:gd name="connsiteX24" fmla="*/ 686466 w 4921473"/>
              <a:gd name="connsiteY24" fmla="*/ 2757537 h 4154963"/>
              <a:gd name="connsiteX25" fmla="*/ 1 w 4921473"/>
              <a:gd name="connsiteY25" fmla="*/ 1373614 h 4154963"/>
              <a:gd name="connsiteX26" fmla="*/ 652889 w 4921473"/>
              <a:gd name="connsiteY26" fmla="*/ 1373614 h 4154963"/>
              <a:gd name="connsiteX27" fmla="*/ 652889 w 4921473"/>
              <a:gd name="connsiteY27" fmla="*/ 2045230 h 4154963"/>
              <a:gd name="connsiteX28" fmla="*/ 1 w 4921473"/>
              <a:gd name="connsiteY28" fmla="*/ 2045230 h 4154963"/>
              <a:gd name="connsiteX29" fmla="*/ 2123130 w 4921473"/>
              <a:gd name="connsiteY29" fmla="*/ 682259 h 4154963"/>
              <a:gd name="connsiteX30" fmla="*/ 2790883 w 4921473"/>
              <a:gd name="connsiteY30" fmla="*/ 682259 h 4154963"/>
              <a:gd name="connsiteX31" fmla="*/ 2790883 w 4921473"/>
              <a:gd name="connsiteY31" fmla="*/ 1370536 h 4154963"/>
              <a:gd name="connsiteX32" fmla="*/ 2794979 w 4921473"/>
              <a:gd name="connsiteY32" fmla="*/ 1370536 h 4154963"/>
              <a:gd name="connsiteX33" fmla="*/ 2794979 w 4921473"/>
              <a:gd name="connsiteY33" fmla="*/ 2042152 h 4154963"/>
              <a:gd name="connsiteX34" fmla="*/ 2119034 w 4921473"/>
              <a:gd name="connsiteY34" fmla="*/ 2042152 h 4154963"/>
              <a:gd name="connsiteX35" fmla="*/ 2119034 w 4921473"/>
              <a:gd name="connsiteY35" fmla="*/ 1370536 h 4154963"/>
              <a:gd name="connsiteX36" fmla="*/ 2123130 w 4921473"/>
              <a:gd name="connsiteY36" fmla="*/ 1370536 h 4154963"/>
              <a:gd name="connsiteX37" fmla="*/ 2835964 w 4921473"/>
              <a:gd name="connsiteY37" fmla="*/ 1 h 4154963"/>
              <a:gd name="connsiteX38" fmla="*/ 4216355 w 4921473"/>
              <a:gd name="connsiteY38" fmla="*/ 1 h 4154963"/>
              <a:gd name="connsiteX39" fmla="*/ 4216355 w 4921473"/>
              <a:gd name="connsiteY39" fmla="*/ 682258 h 4154963"/>
              <a:gd name="connsiteX40" fmla="*/ 4921473 w 4921473"/>
              <a:gd name="connsiteY40" fmla="*/ 682258 h 4154963"/>
              <a:gd name="connsiteX41" fmla="*/ 4921473 w 4921473"/>
              <a:gd name="connsiteY41" fmla="*/ 2045230 h 4154963"/>
              <a:gd name="connsiteX42" fmla="*/ 4216355 w 4921473"/>
              <a:gd name="connsiteY42" fmla="*/ 2045230 h 4154963"/>
              <a:gd name="connsiteX43" fmla="*/ 3541082 w 4921473"/>
              <a:gd name="connsiteY43" fmla="*/ 2045230 h 4154963"/>
              <a:gd name="connsiteX44" fmla="*/ 2835964 w 4921473"/>
              <a:gd name="connsiteY44" fmla="*/ 2045230 h 4154963"/>
              <a:gd name="connsiteX45" fmla="*/ 689754 w 4921473"/>
              <a:gd name="connsiteY45" fmla="*/ 0 h 4154963"/>
              <a:gd name="connsiteX46" fmla="*/ 1421146 w 4921473"/>
              <a:gd name="connsiteY46" fmla="*/ 0 h 4154963"/>
              <a:gd name="connsiteX47" fmla="*/ 1576973 w 4921473"/>
              <a:gd name="connsiteY47" fmla="*/ 0 h 4154963"/>
              <a:gd name="connsiteX48" fmla="*/ 2078048 w 4921473"/>
              <a:gd name="connsiteY48" fmla="*/ 0 h 4154963"/>
              <a:gd name="connsiteX49" fmla="*/ 2078048 w 4921473"/>
              <a:gd name="connsiteY49" fmla="*/ 1327683 h 4154963"/>
              <a:gd name="connsiteX50" fmla="*/ 1427726 w 4921473"/>
              <a:gd name="connsiteY50" fmla="*/ 1327683 h 4154963"/>
              <a:gd name="connsiteX51" fmla="*/ 1421146 w 4921473"/>
              <a:gd name="connsiteY51" fmla="*/ 1327683 h 4154963"/>
              <a:gd name="connsiteX52" fmla="*/ 0 w 4921473"/>
              <a:gd name="connsiteY52" fmla="*/ 1327683 h 4154963"/>
              <a:gd name="connsiteX53" fmla="*/ 0 w 4921473"/>
              <a:gd name="connsiteY53" fmla="*/ 682257 h 4154963"/>
              <a:gd name="connsiteX54" fmla="*/ 689754 w 4921473"/>
              <a:gd name="connsiteY54" fmla="*/ 682257 h 41549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4921473" h="4154963">
                <a:moveTo>
                  <a:pt x="2132019" y="3483422"/>
                </a:moveTo>
                <a:lnTo>
                  <a:pt x="2796098" y="3483422"/>
                </a:lnTo>
                <a:lnTo>
                  <a:pt x="2796098" y="4154963"/>
                </a:lnTo>
                <a:lnTo>
                  <a:pt x="2132019" y="4154963"/>
                </a:lnTo>
                <a:close/>
                <a:moveTo>
                  <a:pt x="1427727" y="2801561"/>
                </a:moveTo>
                <a:lnTo>
                  <a:pt x="2078049" y="2801561"/>
                </a:lnTo>
                <a:lnTo>
                  <a:pt x="2078049" y="3463573"/>
                </a:lnTo>
                <a:lnTo>
                  <a:pt x="1427727" y="3463573"/>
                </a:lnTo>
                <a:close/>
                <a:moveTo>
                  <a:pt x="3556472" y="2086542"/>
                </a:moveTo>
                <a:lnTo>
                  <a:pt x="4224225" y="2086542"/>
                </a:lnTo>
                <a:lnTo>
                  <a:pt x="4224225" y="2744336"/>
                </a:lnTo>
                <a:lnTo>
                  <a:pt x="3556472" y="2744336"/>
                </a:lnTo>
                <a:close/>
                <a:moveTo>
                  <a:pt x="2124359" y="2086542"/>
                </a:moveTo>
                <a:lnTo>
                  <a:pt x="2792112" y="2086542"/>
                </a:lnTo>
                <a:lnTo>
                  <a:pt x="3510162" y="2086542"/>
                </a:lnTo>
                <a:lnTo>
                  <a:pt x="3510162" y="2845120"/>
                </a:lnTo>
                <a:lnTo>
                  <a:pt x="3508423" y="2845120"/>
                </a:lnTo>
                <a:lnTo>
                  <a:pt x="3508423" y="3442112"/>
                </a:lnTo>
                <a:lnTo>
                  <a:pt x="2128032" y="3442112"/>
                </a:lnTo>
                <a:lnTo>
                  <a:pt x="2128032" y="2785541"/>
                </a:lnTo>
                <a:lnTo>
                  <a:pt x="2124359" y="2785541"/>
                </a:lnTo>
                <a:close/>
                <a:moveTo>
                  <a:pt x="686466" y="1377147"/>
                </a:moveTo>
                <a:lnTo>
                  <a:pt x="2078049" y="1377147"/>
                </a:lnTo>
                <a:lnTo>
                  <a:pt x="2078049" y="2757537"/>
                </a:lnTo>
                <a:lnTo>
                  <a:pt x="686466" y="2757537"/>
                </a:lnTo>
                <a:close/>
                <a:moveTo>
                  <a:pt x="1" y="1373614"/>
                </a:moveTo>
                <a:lnTo>
                  <a:pt x="652889" y="1373614"/>
                </a:lnTo>
                <a:lnTo>
                  <a:pt x="652889" y="2045230"/>
                </a:lnTo>
                <a:lnTo>
                  <a:pt x="1" y="2045230"/>
                </a:lnTo>
                <a:close/>
                <a:moveTo>
                  <a:pt x="2123130" y="682259"/>
                </a:moveTo>
                <a:lnTo>
                  <a:pt x="2790883" y="682259"/>
                </a:lnTo>
                <a:lnTo>
                  <a:pt x="2790883" y="1370536"/>
                </a:lnTo>
                <a:lnTo>
                  <a:pt x="2794979" y="1370536"/>
                </a:lnTo>
                <a:lnTo>
                  <a:pt x="2794979" y="2042152"/>
                </a:lnTo>
                <a:lnTo>
                  <a:pt x="2119034" y="2042152"/>
                </a:lnTo>
                <a:lnTo>
                  <a:pt x="2119034" y="1370536"/>
                </a:lnTo>
                <a:lnTo>
                  <a:pt x="2123130" y="1370536"/>
                </a:lnTo>
                <a:close/>
                <a:moveTo>
                  <a:pt x="2835964" y="1"/>
                </a:moveTo>
                <a:lnTo>
                  <a:pt x="4216355" y="1"/>
                </a:lnTo>
                <a:lnTo>
                  <a:pt x="4216355" y="682258"/>
                </a:lnTo>
                <a:lnTo>
                  <a:pt x="4921473" y="682258"/>
                </a:lnTo>
                <a:lnTo>
                  <a:pt x="4921473" y="2045230"/>
                </a:lnTo>
                <a:lnTo>
                  <a:pt x="4216355" y="2045230"/>
                </a:lnTo>
                <a:lnTo>
                  <a:pt x="3541082" y="2045230"/>
                </a:lnTo>
                <a:lnTo>
                  <a:pt x="2835964" y="2045230"/>
                </a:lnTo>
                <a:close/>
                <a:moveTo>
                  <a:pt x="689754" y="0"/>
                </a:moveTo>
                <a:lnTo>
                  <a:pt x="1421146" y="0"/>
                </a:lnTo>
                <a:lnTo>
                  <a:pt x="1576973" y="0"/>
                </a:lnTo>
                <a:lnTo>
                  <a:pt x="2078048" y="0"/>
                </a:lnTo>
                <a:lnTo>
                  <a:pt x="2078048" y="1327683"/>
                </a:lnTo>
                <a:lnTo>
                  <a:pt x="1427726" y="1327683"/>
                </a:lnTo>
                <a:lnTo>
                  <a:pt x="1421146" y="1327683"/>
                </a:lnTo>
                <a:lnTo>
                  <a:pt x="0" y="1327683"/>
                </a:lnTo>
                <a:lnTo>
                  <a:pt x="0" y="682257"/>
                </a:lnTo>
                <a:lnTo>
                  <a:pt x="689754" y="682257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zh-CN" altLang="en-US" noProof="0"/>
          </a:p>
        </p:txBody>
      </p:sp>
    </p:spTree>
    <p:extLst>
      <p:ext uri="{BB962C8B-B14F-4D97-AF65-F5344CB8AC3E}">
        <p14:creationId xmlns:p14="http://schemas.microsoft.com/office/powerpoint/2010/main" val="1826995164"/>
      </p:ext>
    </p:extLst>
  </p:cSld>
  <p:clrMapOvr>
    <a:masterClrMapping/>
  </p:clrMapOvr>
</p:sldLayout>
</file>

<file path=ppt/slideLayouts/slideLayout6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95877557"/>
      </p:ext>
    </p:extLst>
  </p:cSld>
  <p:clrMapOvr>
    <a:masterClrMapping/>
  </p:clrMapOvr>
</p:sldLayout>
</file>

<file path=ppt/slideLayouts/slideLayout6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88088801"/>
      </p:ext>
    </p:extLst>
  </p:cSld>
  <p:clrMapOvr>
    <a:masterClrMapping/>
  </p:clrMapOvr>
</p:sldLayout>
</file>

<file path=ppt/slideLayouts/slideLayout6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58403008"/>
      </p:ext>
    </p:extLst>
  </p:cSld>
  <p:clrMapOvr>
    <a:masterClrMapping/>
  </p:clrMapOvr>
</p:sldLayout>
</file>

<file path=ppt/slideLayouts/slideLayout6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04338772"/>
      </p:ext>
    </p:extLst>
  </p:cSld>
  <p:clrMapOvr>
    <a:masterClrMapping/>
  </p:clrMapOvr>
</p:sldLayout>
</file>

<file path=ppt/slideLayouts/slideLayout6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71685676"/>
      </p:ext>
    </p:extLst>
  </p:cSld>
  <p:clrMapOvr>
    <a:masterClrMapping/>
  </p:clrMapOvr>
</p:sldLayout>
</file>

<file path=ppt/slideLayouts/slideLayout6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68212857"/>
      </p:ext>
    </p:extLst>
  </p:cSld>
  <p:clrMapOvr>
    <a:masterClrMapping/>
  </p:clrMapOvr>
</p:sldLayout>
</file>

<file path=ppt/slideLayouts/slideLayout6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4801836"/>
      </p:ext>
    </p:extLst>
  </p:cSld>
  <p:clrMapOvr>
    <a:masterClrMapping/>
  </p:clrMapOvr>
</p:sldLayout>
</file>

<file path=ppt/slideLayouts/slideLayout6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27289191"/>
      </p:ext>
    </p:extLst>
  </p:cSld>
  <p:clrMapOvr>
    <a:masterClrMapping/>
  </p:clrMapOvr>
</p:sldLayout>
</file>

<file path=ppt/slideLayouts/slideLayout6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57142924"/>
      </p:ext>
    </p:extLst>
  </p:cSld>
  <p:clrMapOvr>
    <a:masterClrMapping/>
  </p:clrMapOvr>
</p:sldLayout>
</file>

<file path=ppt/slideLayouts/slideLayout6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8938646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图片占位符 7"/>
          <p:cNvSpPr>
            <a:spLocks noGrp="1"/>
          </p:cNvSpPr>
          <p:nvPr>
            <p:ph type="pic" sz="quarter" idx="10"/>
          </p:nvPr>
        </p:nvSpPr>
        <p:spPr>
          <a:xfrm>
            <a:off x="1644788" y="1840523"/>
            <a:ext cx="2240221" cy="2330857"/>
          </a:xfrm>
          <a:custGeom>
            <a:avLst/>
            <a:gdLst>
              <a:gd name="connsiteX0" fmla="*/ 251798 w 2240221"/>
              <a:gd name="connsiteY0" fmla="*/ 0 h 2330857"/>
              <a:gd name="connsiteX1" fmla="*/ 2240221 w 2240221"/>
              <a:gd name="connsiteY1" fmla="*/ 239393 h 2330857"/>
              <a:gd name="connsiteX2" fmla="*/ 1988423 w 2240221"/>
              <a:gd name="connsiteY2" fmla="*/ 2330857 h 2330857"/>
              <a:gd name="connsiteX3" fmla="*/ 0 w 2240221"/>
              <a:gd name="connsiteY3" fmla="*/ 2091464 h 2330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40221" h="2330857">
                <a:moveTo>
                  <a:pt x="251798" y="0"/>
                </a:moveTo>
                <a:lnTo>
                  <a:pt x="2240221" y="239393"/>
                </a:lnTo>
                <a:lnTo>
                  <a:pt x="1988423" y="2330857"/>
                </a:lnTo>
                <a:lnTo>
                  <a:pt x="0" y="2091464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zh-CN" altLang="en-US" noProof="0"/>
          </a:p>
        </p:txBody>
      </p:sp>
      <p:sp>
        <p:nvSpPr>
          <p:cNvPr id="9" name="图片占位符 8"/>
          <p:cNvSpPr>
            <a:spLocks noGrp="1"/>
          </p:cNvSpPr>
          <p:nvPr>
            <p:ph type="pic" sz="quarter" idx="11"/>
          </p:nvPr>
        </p:nvSpPr>
        <p:spPr>
          <a:xfrm>
            <a:off x="6610488" y="1840523"/>
            <a:ext cx="2240221" cy="2330857"/>
          </a:xfrm>
          <a:custGeom>
            <a:avLst/>
            <a:gdLst>
              <a:gd name="connsiteX0" fmla="*/ 251798 w 2240221"/>
              <a:gd name="connsiteY0" fmla="*/ 0 h 2330857"/>
              <a:gd name="connsiteX1" fmla="*/ 2240221 w 2240221"/>
              <a:gd name="connsiteY1" fmla="*/ 239393 h 2330857"/>
              <a:gd name="connsiteX2" fmla="*/ 1988423 w 2240221"/>
              <a:gd name="connsiteY2" fmla="*/ 2330857 h 2330857"/>
              <a:gd name="connsiteX3" fmla="*/ 0 w 2240221"/>
              <a:gd name="connsiteY3" fmla="*/ 2091464 h 2330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40221" h="2330857">
                <a:moveTo>
                  <a:pt x="251798" y="0"/>
                </a:moveTo>
                <a:lnTo>
                  <a:pt x="2240221" y="239393"/>
                </a:lnTo>
                <a:lnTo>
                  <a:pt x="1988423" y="2330857"/>
                </a:lnTo>
                <a:lnTo>
                  <a:pt x="0" y="2091464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zh-CN" altLang="en-US" noProof="0"/>
          </a:p>
        </p:txBody>
      </p:sp>
    </p:spTree>
    <p:extLst>
      <p:ext uri="{BB962C8B-B14F-4D97-AF65-F5344CB8AC3E}">
        <p14:creationId xmlns:p14="http://schemas.microsoft.com/office/powerpoint/2010/main" val="1424468451"/>
      </p:ext>
    </p:extLst>
  </p:cSld>
  <p:clrMapOvr>
    <a:masterClrMapping/>
  </p:clrMapOvr>
</p:sldLayout>
</file>

<file path=ppt/slideLayouts/slideLayout6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00827074"/>
      </p:ext>
    </p:extLst>
  </p:cSld>
  <p:clrMapOvr>
    <a:masterClrMapping/>
  </p:clrMapOvr>
</p:sldLayout>
</file>

<file path=ppt/slideLayouts/slideLayout6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5283912"/>
      </p:ext>
    </p:extLst>
  </p:cSld>
  <p:clrMapOvr>
    <a:masterClrMapping/>
  </p:clrMapOvr>
</p:sldLayout>
</file>

<file path=ppt/slideLayouts/slideLayout6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02887522"/>
      </p:ext>
    </p:extLst>
  </p:cSld>
  <p:clrMapOvr>
    <a:masterClrMapping/>
  </p:clrMapOvr>
</p:sldLayout>
</file>

<file path=ppt/slideLayouts/slideLayout6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97575996"/>
      </p:ext>
    </p:extLst>
  </p:cSld>
  <p:clrMapOvr>
    <a:masterClrMapping/>
  </p:clrMapOvr>
</p:sldLayout>
</file>

<file path=ppt/slideLayouts/slideLayout6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1344313"/>
      </p:ext>
    </p:extLst>
  </p:cSld>
  <p:clrMapOvr>
    <a:masterClrMapping/>
  </p:clrMapOvr>
</p:sldLayout>
</file>

<file path=ppt/slideLayouts/slideLayout6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81104623"/>
      </p:ext>
    </p:extLst>
  </p:cSld>
  <p:clrMapOvr>
    <a:masterClrMapping/>
  </p:clrMapOvr>
</p:sldLayout>
</file>

<file path=ppt/slideLayouts/slideLayout6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422438"/>
      </p:ext>
    </p:extLst>
  </p:cSld>
  <p:clrMapOvr>
    <a:masterClrMapping/>
  </p:clrMapOvr>
</p:sldLayout>
</file>

<file path=ppt/slideLayouts/slideLayout6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图片占位符 7"/>
          <p:cNvSpPr>
            <a:spLocks noGrp="1"/>
          </p:cNvSpPr>
          <p:nvPr>
            <p:ph type="pic" sz="quarter" idx="10"/>
          </p:nvPr>
        </p:nvSpPr>
        <p:spPr>
          <a:xfrm>
            <a:off x="1536701" y="2055814"/>
            <a:ext cx="3357563" cy="1733551"/>
          </a:xfrm>
          <a:custGeom>
            <a:avLst/>
            <a:gdLst>
              <a:gd name="connsiteX0" fmla="*/ 0 w 3357563"/>
              <a:gd name="connsiteY0" fmla="*/ 0 h 1733550"/>
              <a:gd name="connsiteX1" fmla="*/ 3357563 w 3357563"/>
              <a:gd name="connsiteY1" fmla="*/ 0 h 1733550"/>
              <a:gd name="connsiteX2" fmla="*/ 3357563 w 3357563"/>
              <a:gd name="connsiteY2" fmla="*/ 1733550 h 1733550"/>
              <a:gd name="connsiteX3" fmla="*/ 0 w 3357563"/>
              <a:gd name="connsiteY3" fmla="*/ 1733550 h 1733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57563" h="1733550">
                <a:moveTo>
                  <a:pt x="0" y="0"/>
                </a:moveTo>
                <a:lnTo>
                  <a:pt x="3357563" y="0"/>
                </a:lnTo>
                <a:lnTo>
                  <a:pt x="3357563" y="1733550"/>
                </a:lnTo>
                <a:lnTo>
                  <a:pt x="0" y="173355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lvl="0"/>
            <a:endParaRPr lang="zh-CN" altLang="en-US" noProof="0"/>
          </a:p>
        </p:txBody>
      </p:sp>
      <p:sp>
        <p:nvSpPr>
          <p:cNvPr id="9" name="图片占位符 8"/>
          <p:cNvSpPr>
            <a:spLocks noGrp="1"/>
          </p:cNvSpPr>
          <p:nvPr>
            <p:ph type="pic" sz="quarter" idx="11"/>
          </p:nvPr>
        </p:nvSpPr>
        <p:spPr>
          <a:xfrm>
            <a:off x="1536701" y="4005266"/>
            <a:ext cx="3357563" cy="1643063"/>
          </a:xfrm>
          <a:custGeom>
            <a:avLst/>
            <a:gdLst>
              <a:gd name="connsiteX0" fmla="*/ 0 w 3357563"/>
              <a:gd name="connsiteY0" fmla="*/ 0 h 1643063"/>
              <a:gd name="connsiteX1" fmla="*/ 3357563 w 3357563"/>
              <a:gd name="connsiteY1" fmla="*/ 0 h 1643063"/>
              <a:gd name="connsiteX2" fmla="*/ 3357563 w 3357563"/>
              <a:gd name="connsiteY2" fmla="*/ 1643063 h 1643063"/>
              <a:gd name="connsiteX3" fmla="*/ 0 w 3357563"/>
              <a:gd name="connsiteY3" fmla="*/ 1643063 h 16430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57563" h="1643063">
                <a:moveTo>
                  <a:pt x="0" y="0"/>
                </a:moveTo>
                <a:lnTo>
                  <a:pt x="3357563" y="0"/>
                </a:lnTo>
                <a:lnTo>
                  <a:pt x="3357563" y="1643063"/>
                </a:lnTo>
                <a:lnTo>
                  <a:pt x="0" y="164306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lvl="0"/>
            <a:endParaRPr lang="zh-CN" altLang="en-US" noProof="0"/>
          </a:p>
        </p:txBody>
      </p:sp>
    </p:spTree>
    <p:extLst>
      <p:ext uri="{BB962C8B-B14F-4D97-AF65-F5344CB8AC3E}">
        <p14:creationId xmlns:p14="http://schemas.microsoft.com/office/powerpoint/2010/main" val="3018834866"/>
      </p:ext>
    </p:extLst>
  </p:cSld>
  <p:clrMapOvr>
    <a:masterClrMapping/>
  </p:clrMapOvr>
</p:sldLayout>
</file>

<file path=ppt/slideLayouts/slideLayout6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图片占位符 14"/>
          <p:cNvSpPr>
            <a:spLocks noGrp="1"/>
          </p:cNvSpPr>
          <p:nvPr>
            <p:ph type="pic" sz="quarter" idx="10"/>
          </p:nvPr>
        </p:nvSpPr>
        <p:spPr>
          <a:xfrm>
            <a:off x="2133482" y="2895601"/>
            <a:ext cx="7925036" cy="3097212"/>
          </a:xfrm>
          <a:custGeom>
            <a:avLst/>
            <a:gdLst>
              <a:gd name="connsiteX0" fmla="*/ 7183790 w 7925036"/>
              <a:gd name="connsiteY0" fmla="*/ 1616275 h 3097212"/>
              <a:gd name="connsiteX1" fmla="*/ 7925036 w 7925036"/>
              <a:gd name="connsiteY1" fmla="*/ 2356744 h 3097212"/>
              <a:gd name="connsiteX2" fmla="*/ 7183790 w 7925036"/>
              <a:gd name="connsiteY2" fmla="*/ 3097212 h 3097212"/>
              <a:gd name="connsiteX3" fmla="*/ 6442543 w 7925036"/>
              <a:gd name="connsiteY3" fmla="*/ 2356744 h 3097212"/>
              <a:gd name="connsiteX4" fmla="*/ 3942686 w 7925036"/>
              <a:gd name="connsiteY4" fmla="*/ 1616275 h 3097212"/>
              <a:gd name="connsiteX5" fmla="*/ 4683931 w 7925036"/>
              <a:gd name="connsiteY5" fmla="*/ 2356744 h 3097212"/>
              <a:gd name="connsiteX6" fmla="*/ 3942686 w 7925036"/>
              <a:gd name="connsiteY6" fmla="*/ 3097212 h 3097212"/>
              <a:gd name="connsiteX7" fmla="*/ 3201438 w 7925036"/>
              <a:gd name="connsiteY7" fmla="*/ 2356744 h 3097212"/>
              <a:gd name="connsiteX8" fmla="*/ 741248 w 7925036"/>
              <a:gd name="connsiteY8" fmla="*/ 1616275 h 3097212"/>
              <a:gd name="connsiteX9" fmla="*/ 1482494 w 7925036"/>
              <a:gd name="connsiteY9" fmla="*/ 2356744 h 3097212"/>
              <a:gd name="connsiteX10" fmla="*/ 741248 w 7925036"/>
              <a:gd name="connsiteY10" fmla="*/ 3097212 h 3097212"/>
              <a:gd name="connsiteX11" fmla="*/ 1 w 7925036"/>
              <a:gd name="connsiteY11" fmla="*/ 2356744 h 3097212"/>
              <a:gd name="connsiteX12" fmla="*/ 5537959 w 7925036"/>
              <a:gd name="connsiteY12" fmla="*/ 6223 h 3097212"/>
              <a:gd name="connsiteX13" fmla="*/ 7076454 w 7925036"/>
              <a:gd name="connsiteY13" fmla="*/ 1545496 h 3097212"/>
              <a:gd name="connsiteX14" fmla="*/ 5537959 w 7925036"/>
              <a:gd name="connsiteY14" fmla="*/ 3084768 h 3097212"/>
              <a:gd name="connsiteX15" fmla="*/ 3999465 w 7925036"/>
              <a:gd name="connsiteY15" fmla="*/ 1545496 h 3097212"/>
              <a:gd name="connsiteX16" fmla="*/ 2340410 w 7925036"/>
              <a:gd name="connsiteY16" fmla="*/ 6223 h 3097212"/>
              <a:gd name="connsiteX17" fmla="*/ 3879683 w 7925036"/>
              <a:gd name="connsiteY17" fmla="*/ 1545496 h 3097212"/>
              <a:gd name="connsiteX18" fmla="*/ 2340410 w 7925036"/>
              <a:gd name="connsiteY18" fmla="*/ 3084768 h 3097212"/>
              <a:gd name="connsiteX19" fmla="*/ 801137 w 7925036"/>
              <a:gd name="connsiteY19" fmla="*/ 1545496 h 3097212"/>
              <a:gd name="connsiteX20" fmla="*/ 7183790 w 7925036"/>
              <a:gd name="connsiteY20" fmla="*/ 0 h 3097212"/>
              <a:gd name="connsiteX21" fmla="*/ 7925036 w 7925036"/>
              <a:gd name="connsiteY21" fmla="*/ 741247 h 3097212"/>
              <a:gd name="connsiteX22" fmla="*/ 7183790 w 7925036"/>
              <a:gd name="connsiteY22" fmla="*/ 1482493 h 3097212"/>
              <a:gd name="connsiteX23" fmla="*/ 6442543 w 7925036"/>
              <a:gd name="connsiteY23" fmla="*/ 741247 h 3097212"/>
              <a:gd name="connsiteX24" fmla="*/ 3942686 w 7925036"/>
              <a:gd name="connsiteY24" fmla="*/ 0 h 3097212"/>
              <a:gd name="connsiteX25" fmla="*/ 4683931 w 7925036"/>
              <a:gd name="connsiteY25" fmla="*/ 741247 h 3097212"/>
              <a:gd name="connsiteX26" fmla="*/ 3942686 w 7925036"/>
              <a:gd name="connsiteY26" fmla="*/ 1482493 h 3097212"/>
              <a:gd name="connsiteX27" fmla="*/ 3201438 w 7925036"/>
              <a:gd name="connsiteY27" fmla="*/ 741247 h 3097212"/>
              <a:gd name="connsiteX28" fmla="*/ 741247 w 7925036"/>
              <a:gd name="connsiteY28" fmla="*/ 0 h 3097212"/>
              <a:gd name="connsiteX29" fmla="*/ 1482493 w 7925036"/>
              <a:gd name="connsiteY29" fmla="*/ 741247 h 3097212"/>
              <a:gd name="connsiteX30" fmla="*/ 741247 w 7925036"/>
              <a:gd name="connsiteY30" fmla="*/ 1482493 h 3097212"/>
              <a:gd name="connsiteX31" fmla="*/ 0 w 7925036"/>
              <a:gd name="connsiteY31" fmla="*/ 741247 h 3097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7925036" h="3097212">
                <a:moveTo>
                  <a:pt x="7183790" y="1616275"/>
                </a:moveTo>
                <a:lnTo>
                  <a:pt x="7925036" y="2356744"/>
                </a:lnTo>
                <a:lnTo>
                  <a:pt x="7183790" y="3097212"/>
                </a:lnTo>
                <a:lnTo>
                  <a:pt x="6442543" y="2356744"/>
                </a:lnTo>
                <a:close/>
                <a:moveTo>
                  <a:pt x="3942686" y="1616275"/>
                </a:moveTo>
                <a:lnTo>
                  <a:pt x="4683931" y="2356744"/>
                </a:lnTo>
                <a:lnTo>
                  <a:pt x="3942686" y="3097212"/>
                </a:lnTo>
                <a:lnTo>
                  <a:pt x="3201438" y="2356744"/>
                </a:lnTo>
                <a:close/>
                <a:moveTo>
                  <a:pt x="741248" y="1616275"/>
                </a:moveTo>
                <a:lnTo>
                  <a:pt x="1482494" y="2356744"/>
                </a:lnTo>
                <a:lnTo>
                  <a:pt x="741248" y="3097212"/>
                </a:lnTo>
                <a:lnTo>
                  <a:pt x="1" y="2356744"/>
                </a:lnTo>
                <a:close/>
                <a:moveTo>
                  <a:pt x="5537959" y="6223"/>
                </a:moveTo>
                <a:lnTo>
                  <a:pt x="7076454" y="1545496"/>
                </a:lnTo>
                <a:lnTo>
                  <a:pt x="5537959" y="3084768"/>
                </a:lnTo>
                <a:lnTo>
                  <a:pt x="3999465" y="1545496"/>
                </a:lnTo>
                <a:close/>
                <a:moveTo>
                  <a:pt x="2340410" y="6223"/>
                </a:moveTo>
                <a:lnTo>
                  <a:pt x="3879683" y="1545496"/>
                </a:lnTo>
                <a:lnTo>
                  <a:pt x="2340410" y="3084768"/>
                </a:lnTo>
                <a:lnTo>
                  <a:pt x="801137" y="1545496"/>
                </a:lnTo>
                <a:close/>
                <a:moveTo>
                  <a:pt x="7183790" y="0"/>
                </a:moveTo>
                <a:lnTo>
                  <a:pt x="7925036" y="741247"/>
                </a:lnTo>
                <a:lnTo>
                  <a:pt x="7183790" y="1482493"/>
                </a:lnTo>
                <a:lnTo>
                  <a:pt x="6442543" y="741247"/>
                </a:lnTo>
                <a:close/>
                <a:moveTo>
                  <a:pt x="3942686" y="0"/>
                </a:moveTo>
                <a:lnTo>
                  <a:pt x="4683931" y="741247"/>
                </a:lnTo>
                <a:lnTo>
                  <a:pt x="3942686" y="1482493"/>
                </a:lnTo>
                <a:lnTo>
                  <a:pt x="3201438" y="741247"/>
                </a:lnTo>
                <a:close/>
                <a:moveTo>
                  <a:pt x="741247" y="0"/>
                </a:moveTo>
                <a:lnTo>
                  <a:pt x="1482493" y="741247"/>
                </a:lnTo>
                <a:lnTo>
                  <a:pt x="741247" y="1482493"/>
                </a:lnTo>
                <a:lnTo>
                  <a:pt x="0" y="74124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lvl="0"/>
            <a:endParaRPr lang="zh-CN" altLang="en-US" noProof="0"/>
          </a:p>
        </p:txBody>
      </p:sp>
    </p:spTree>
    <p:extLst>
      <p:ext uri="{BB962C8B-B14F-4D97-AF65-F5344CB8AC3E}">
        <p14:creationId xmlns:p14="http://schemas.microsoft.com/office/powerpoint/2010/main" val="1344115520"/>
      </p:ext>
    </p:extLst>
  </p:cSld>
  <p:clrMapOvr>
    <a:masterClrMapping/>
  </p:clrMapOvr>
</p:sldLayout>
</file>

<file path=ppt/slideLayouts/slideLayout6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图片占位符 10"/>
          <p:cNvSpPr>
            <a:spLocks noGrp="1"/>
          </p:cNvSpPr>
          <p:nvPr>
            <p:ph type="pic" sz="quarter" idx="10"/>
          </p:nvPr>
        </p:nvSpPr>
        <p:spPr>
          <a:xfrm>
            <a:off x="1602561" y="2349501"/>
            <a:ext cx="2715668" cy="1871664"/>
          </a:xfrm>
          <a:custGeom>
            <a:avLst/>
            <a:gdLst>
              <a:gd name="connsiteX0" fmla="*/ 378694 w 2715668"/>
              <a:gd name="connsiteY0" fmla="*/ 0 h 1871664"/>
              <a:gd name="connsiteX1" fmla="*/ 2715668 w 2715668"/>
              <a:gd name="connsiteY1" fmla="*/ 0 h 1871664"/>
              <a:gd name="connsiteX2" fmla="*/ 2715668 w 2715668"/>
              <a:gd name="connsiteY2" fmla="*/ 1492970 h 1871664"/>
              <a:gd name="connsiteX3" fmla="*/ 2336974 w 2715668"/>
              <a:gd name="connsiteY3" fmla="*/ 1871664 h 1871664"/>
              <a:gd name="connsiteX4" fmla="*/ 0 w 2715668"/>
              <a:gd name="connsiteY4" fmla="*/ 1871664 h 1871664"/>
              <a:gd name="connsiteX5" fmla="*/ 0 w 2715668"/>
              <a:gd name="connsiteY5" fmla="*/ 378694 h 1871664"/>
              <a:gd name="connsiteX6" fmla="*/ 378694 w 2715668"/>
              <a:gd name="connsiteY6" fmla="*/ 0 h 1871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15668" h="1871664">
                <a:moveTo>
                  <a:pt x="378694" y="0"/>
                </a:moveTo>
                <a:lnTo>
                  <a:pt x="2715668" y="0"/>
                </a:lnTo>
                <a:lnTo>
                  <a:pt x="2715668" y="1492970"/>
                </a:lnTo>
                <a:cubicBezTo>
                  <a:pt x="2715668" y="1702117"/>
                  <a:pt x="2546121" y="1871664"/>
                  <a:pt x="2336974" y="1871664"/>
                </a:cubicBezTo>
                <a:lnTo>
                  <a:pt x="0" y="1871664"/>
                </a:lnTo>
                <a:lnTo>
                  <a:pt x="0" y="378694"/>
                </a:lnTo>
                <a:cubicBezTo>
                  <a:pt x="0" y="169547"/>
                  <a:pt x="169547" y="0"/>
                  <a:pt x="378694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lvl="0"/>
            <a:endParaRPr lang="zh-CN" altLang="en-US" noProof="0"/>
          </a:p>
        </p:txBody>
      </p:sp>
      <p:sp>
        <p:nvSpPr>
          <p:cNvPr id="12" name="图片占位符 11"/>
          <p:cNvSpPr>
            <a:spLocks noGrp="1"/>
          </p:cNvSpPr>
          <p:nvPr>
            <p:ph type="pic" sz="quarter" idx="11"/>
          </p:nvPr>
        </p:nvSpPr>
        <p:spPr>
          <a:xfrm>
            <a:off x="4739200" y="2349501"/>
            <a:ext cx="2713605" cy="1871664"/>
          </a:xfrm>
          <a:custGeom>
            <a:avLst/>
            <a:gdLst>
              <a:gd name="connsiteX0" fmla="*/ 395183 w 2713605"/>
              <a:gd name="connsiteY0" fmla="*/ 0 h 1871664"/>
              <a:gd name="connsiteX1" fmla="*/ 2713605 w 2713605"/>
              <a:gd name="connsiteY1" fmla="*/ 0 h 1871664"/>
              <a:gd name="connsiteX2" fmla="*/ 2713605 w 2713605"/>
              <a:gd name="connsiteY2" fmla="*/ 1476481 h 1871664"/>
              <a:gd name="connsiteX3" fmla="*/ 2318422 w 2713605"/>
              <a:gd name="connsiteY3" fmla="*/ 1871664 h 1871664"/>
              <a:gd name="connsiteX4" fmla="*/ 0 w 2713605"/>
              <a:gd name="connsiteY4" fmla="*/ 1871664 h 1871664"/>
              <a:gd name="connsiteX5" fmla="*/ 0 w 2713605"/>
              <a:gd name="connsiteY5" fmla="*/ 395183 h 1871664"/>
              <a:gd name="connsiteX6" fmla="*/ 395183 w 2713605"/>
              <a:gd name="connsiteY6" fmla="*/ 0 h 1871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13605" h="1871664">
                <a:moveTo>
                  <a:pt x="395183" y="0"/>
                </a:moveTo>
                <a:lnTo>
                  <a:pt x="2713605" y="0"/>
                </a:lnTo>
                <a:lnTo>
                  <a:pt x="2713605" y="1476481"/>
                </a:lnTo>
                <a:cubicBezTo>
                  <a:pt x="2713605" y="1694735"/>
                  <a:pt x="2536676" y="1871664"/>
                  <a:pt x="2318422" y="1871664"/>
                </a:cubicBezTo>
                <a:lnTo>
                  <a:pt x="0" y="1871664"/>
                </a:lnTo>
                <a:lnTo>
                  <a:pt x="0" y="395183"/>
                </a:lnTo>
                <a:cubicBezTo>
                  <a:pt x="0" y="176929"/>
                  <a:pt x="176929" y="0"/>
                  <a:pt x="395183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lvl="0"/>
            <a:endParaRPr lang="zh-CN" altLang="en-US" noProof="0"/>
          </a:p>
        </p:txBody>
      </p:sp>
      <p:sp>
        <p:nvSpPr>
          <p:cNvPr id="13" name="图片占位符 12"/>
          <p:cNvSpPr>
            <a:spLocks noGrp="1"/>
          </p:cNvSpPr>
          <p:nvPr>
            <p:ph type="pic" sz="quarter" idx="12"/>
          </p:nvPr>
        </p:nvSpPr>
        <p:spPr>
          <a:xfrm>
            <a:off x="7873775" y="2349501"/>
            <a:ext cx="2715668" cy="1871664"/>
          </a:xfrm>
          <a:custGeom>
            <a:avLst/>
            <a:gdLst>
              <a:gd name="connsiteX0" fmla="*/ 378694 w 2715668"/>
              <a:gd name="connsiteY0" fmla="*/ 0 h 1871664"/>
              <a:gd name="connsiteX1" fmla="*/ 2715668 w 2715668"/>
              <a:gd name="connsiteY1" fmla="*/ 0 h 1871664"/>
              <a:gd name="connsiteX2" fmla="*/ 2715668 w 2715668"/>
              <a:gd name="connsiteY2" fmla="*/ 1492970 h 1871664"/>
              <a:gd name="connsiteX3" fmla="*/ 2336974 w 2715668"/>
              <a:gd name="connsiteY3" fmla="*/ 1871664 h 1871664"/>
              <a:gd name="connsiteX4" fmla="*/ 0 w 2715668"/>
              <a:gd name="connsiteY4" fmla="*/ 1871664 h 1871664"/>
              <a:gd name="connsiteX5" fmla="*/ 0 w 2715668"/>
              <a:gd name="connsiteY5" fmla="*/ 378694 h 1871664"/>
              <a:gd name="connsiteX6" fmla="*/ 378694 w 2715668"/>
              <a:gd name="connsiteY6" fmla="*/ 0 h 1871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15668" h="1871664">
                <a:moveTo>
                  <a:pt x="378694" y="0"/>
                </a:moveTo>
                <a:lnTo>
                  <a:pt x="2715668" y="0"/>
                </a:lnTo>
                <a:lnTo>
                  <a:pt x="2715668" y="1492970"/>
                </a:lnTo>
                <a:cubicBezTo>
                  <a:pt x="2715668" y="1702117"/>
                  <a:pt x="2546121" y="1871664"/>
                  <a:pt x="2336974" y="1871664"/>
                </a:cubicBezTo>
                <a:lnTo>
                  <a:pt x="0" y="1871664"/>
                </a:lnTo>
                <a:lnTo>
                  <a:pt x="0" y="378694"/>
                </a:lnTo>
                <a:cubicBezTo>
                  <a:pt x="0" y="169547"/>
                  <a:pt x="169547" y="0"/>
                  <a:pt x="378694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lvl="0"/>
            <a:endParaRPr lang="zh-CN" altLang="en-US" noProof="0"/>
          </a:p>
        </p:txBody>
      </p:sp>
    </p:spTree>
    <p:extLst>
      <p:ext uri="{BB962C8B-B14F-4D97-AF65-F5344CB8AC3E}">
        <p14:creationId xmlns:p14="http://schemas.microsoft.com/office/powerpoint/2010/main" val="377035541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图片占位符 11"/>
          <p:cNvSpPr>
            <a:spLocks noGrp="1"/>
          </p:cNvSpPr>
          <p:nvPr>
            <p:ph type="pic" sz="quarter" idx="10"/>
          </p:nvPr>
        </p:nvSpPr>
        <p:spPr>
          <a:xfrm>
            <a:off x="5767388" y="1886745"/>
            <a:ext cx="4869099" cy="3459956"/>
          </a:xfrm>
          <a:custGeom>
            <a:avLst/>
            <a:gdLst>
              <a:gd name="connsiteX0" fmla="*/ 2473924 w 4869098"/>
              <a:gd name="connsiteY0" fmla="*/ 2213541 h 3459956"/>
              <a:gd name="connsiteX1" fmla="*/ 4869098 w 4869098"/>
              <a:gd name="connsiteY1" fmla="*/ 2456172 h 3459956"/>
              <a:gd name="connsiteX2" fmla="*/ 4869098 w 4869098"/>
              <a:gd name="connsiteY2" fmla="*/ 3459956 h 3459956"/>
              <a:gd name="connsiteX3" fmla="*/ 2473924 w 4869098"/>
              <a:gd name="connsiteY3" fmla="*/ 3453172 h 3459956"/>
              <a:gd name="connsiteX4" fmla="*/ 2473924 w 4869098"/>
              <a:gd name="connsiteY4" fmla="*/ 2213541 h 3459956"/>
              <a:gd name="connsiteX5" fmla="*/ 2398636 w 4869098"/>
              <a:gd name="connsiteY5" fmla="*/ 2213541 h 3459956"/>
              <a:gd name="connsiteX6" fmla="*/ 2398636 w 4869098"/>
              <a:gd name="connsiteY6" fmla="*/ 3453172 h 3459956"/>
              <a:gd name="connsiteX7" fmla="*/ 3462 w 4869098"/>
              <a:gd name="connsiteY7" fmla="*/ 3459956 h 3459956"/>
              <a:gd name="connsiteX8" fmla="*/ 3462 w 4869098"/>
              <a:gd name="connsiteY8" fmla="*/ 2456172 h 3459956"/>
              <a:gd name="connsiteX9" fmla="*/ 4869098 w 4869098"/>
              <a:gd name="connsiteY9" fmla="*/ 1030600 h 3459956"/>
              <a:gd name="connsiteX10" fmla="*/ 4869098 w 4869098"/>
              <a:gd name="connsiteY10" fmla="*/ 2410890 h 3459956"/>
              <a:gd name="connsiteX11" fmla="*/ 2472425 w 4869098"/>
              <a:gd name="connsiteY11" fmla="*/ 2162533 h 3459956"/>
              <a:gd name="connsiteX12" fmla="*/ 2469749 w 4869098"/>
              <a:gd name="connsiteY12" fmla="*/ 1267319 h 3459956"/>
              <a:gd name="connsiteX13" fmla="*/ 0 w 4869098"/>
              <a:gd name="connsiteY13" fmla="*/ 1030600 h 3459956"/>
              <a:gd name="connsiteX14" fmla="*/ 2399349 w 4869098"/>
              <a:gd name="connsiteY14" fmla="*/ 1267319 h 3459956"/>
              <a:gd name="connsiteX15" fmla="*/ 2396673 w 4869098"/>
              <a:gd name="connsiteY15" fmla="*/ 2162533 h 3459956"/>
              <a:gd name="connsiteX16" fmla="*/ 0 w 4869098"/>
              <a:gd name="connsiteY16" fmla="*/ 2410890 h 3459956"/>
              <a:gd name="connsiteX17" fmla="*/ 0 w 4869098"/>
              <a:gd name="connsiteY17" fmla="*/ 0 h 3459956"/>
              <a:gd name="connsiteX18" fmla="*/ 4869098 w 4869098"/>
              <a:gd name="connsiteY18" fmla="*/ 0 h 3459956"/>
              <a:gd name="connsiteX19" fmla="*/ 4869098 w 4869098"/>
              <a:gd name="connsiteY19" fmla="*/ 980164 h 3459956"/>
              <a:gd name="connsiteX20" fmla="*/ 2423170 w 4869098"/>
              <a:gd name="connsiteY20" fmla="*/ 1221025 h 3459956"/>
              <a:gd name="connsiteX21" fmla="*/ 0 w 4869098"/>
              <a:gd name="connsiteY21" fmla="*/ 979523 h 3459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869098" h="3459956">
                <a:moveTo>
                  <a:pt x="2473924" y="2213541"/>
                </a:moveTo>
                <a:lnTo>
                  <a:pt x="4869098" y="2456172"/>
                </a:lnTo>
                <a:lnTo>
                  <a:pt x="4869098" y="3459956"/>
                </a:lnTo>
                <a:lnTo>
                  <a:pt x="2473924" y="3453172"/>
                </a:lnTo>
                <a:cubicBezTo>
                  <a:pt x="2476395" y="3046117"/>
                  <a:pt x="2471453" y="2620596"/>
                  <a:pt x="2473924" y="2213541"/>
                </a:cubicBezTo>
                <a:close/>
                <a:moveTo>
                  <a:pt x="2398636" y="2213541"/>
                </a:moveTo>
                <a:cubicBezTo>
                  <a:pt x="2401108" y="2620596"/>
                  <a:pt x="2396165" y="3046117"/>
                  <a:pt x="2398636" y="3453172"/>
                </a:cubicBezTo>
                <a:lnTo>
                  <a:pt x="3462" y="3459956"/>
                </a:lnTo>
                <a:lnTo>
                  <a:pt x="3462" y="2456172"/>
                </a:lnTo>
                <a:close/>
                <a:moveTo>
                  <a:pt x="4869098" y="1030600"/>
                </a:moveTo>
                <a:lnTo>
                  <a:pt x="4869098" y="2410890"/>
                </a:lnTo>
                <a:lnTo>
                  <a:pt x="2472425" y="2162533"/>
                </a:lnTo>
                <a:cubicBezTo>
                  <a:pt x="2471533" y="1864128"/>
                  <a:pt x="2470641" y="1565723"/>
                  <a:pt x="2469749" y="1267319"/>
                </a:cubicBezTo>
                <a:close/>
                <a:moveTo>
                  <a:pt x="0" y="1030600"/>
                </a:moveTo>
                <a:lnTo>
                  <a:pt x="2399349" y="1267319"/>
                </a:lnTo>
                <a:cubicBezTo>
                  <a:pt x="2398457" y="1565723"/>
                  <a:pt x="2397565" y="1864128"/>
                  <a:pt x="2396673" y="2162533"/>
                </a:cubicBezTo>
                <a:lnTo>
                  <a:pt x="0" y="2410890"/>
                </a:lnTo>
                <a:close/>
                <a:moveTo>
                  <a:pt x="0" y="0"/>
                </a:moveTo>
                <a:lnTo>
                  <a:pt x="4869098" y="0"/>
                </a:lnTo>
                <a:lnTo>
                  <a:pt x="4869098" y="980164"/>
                </a:lnTo>
                <a:lnTo>
                  <a:pt x="2423170" y="1221025"/>
                </a:lnTo>
                <a:lnTo>
                  <a:pt x="0" y="979523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zh-CN" altLang="en-US" noProof="0"/>
          </a:p>
        </p:txBody>
      </p:sp>
    </p:spTree>
    <p:extLst>
      <p:ext uri="{BB962C8B-B14F-4D97-AF65-F5344CB8AC3E}">
        <p14:creationId xmlns:p14="http://schemas.microsoft.com/office/powerpoint/2010/main" val="4098199606"/>
      </p:ext>
    </p:extLst>
  </p:cSld>
  <p:clrMapOvr>
    <a:masterClrMapping/>
  </p:clrMapOvr>
</p:sldLayout>
</file>

<file path=ppt/slideLayouts/slideLayout6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图片占位符 6"/>
          <p:cNvSpPr>
            <a:spLocks noGrp="1"/>
          </p:cNvSpPr>
          <p:nvPr>
            <p:ph type="pic" sz="quarter" idx="10"/>
          </p:nvPr>
        </p:nvSpPr>
        <p:spPr>
          <a:xfrm>
            <a:off x="1274238" y="1882721"/>
            <a:ext cx="4921473" cy="4154963"/>
          </a:xfrm>
          <a:custGeom>
            <a:avLst/>
            <a:gdLst>
              <a:gd name="connsiteX0" fmla="*/ 2132019 w 4921473"/>
              <a:gd name="connsiteY0" fmla="*/ 3483422 h 4154963"/>
              <a:gd name="connsiteX1" fmla="*/ 2796098 w 4921473"/>
              <a:gd name="connsiteY1" fmla="*/ 3483422 h 4154963"/>
              <a:gd name="connsiteX2" fmla="*/ 2796098 w 4921473"/>
              <a:gd name="connsiteY2" fmla="*/ 4154963 h 4154963"/>
              <a:gd name="connsiteX3" fmla="*/ 2132019 w 4921473"/>
              <a:gd name="connsiteY3" fmla="*/ 4154963 h 4154963"/>
              <a:gd name="connsiteX4" fmla="*/ 1427727 w 4921473"/>
              <a:gd name="connsiteY4" fmla="*/ 2801561 h 4154963"/>
              <a:gd name="connsiteX5" fmla="*/ 2078049 w 4921473"/>
              <a:gd name="connsiteY5" fmla="*/ 2801561 h 4154963"/>
              <a:gd name="connsiteX6" fmla="*/ 2078049 w 4921473"/>
              <a:gd name="connsiteY6" fmla="*/ 3463573 h 4154963"/>
              <a:gd name="connsiteX7" fmla="*/ 1427727 w 4921473"/>
              <a:gd name="connsiteY7" fmla="*/ 3463573 h 4154963"/>
              <a:gd name="connsiteX8" fmla="*/ 3556472 w 4921473"/>
              <a:gd name="connsiteY8" fmla="*/ 2086542 h 4154963"/>
              <a:gd name="connsiteX9" fmla="*/ 4224225 w 4921473"/>
              <a:gd name="connsiteY9" fmla="*/ 2086542 h 4154963"/>
              <a:gd name="connsiteX10" fmla="*/ 4224225 w 4921473"/>
              <a:gd name="connsiteY10" fmla="*/ 2744336 h 4154963"/>
              <a:gd name="connsiteX11" fmla="*/ 3556472 w 4921473"/>
              <a:gd name="connsiteY11" fmla="*/ 2744336 h 4154963"/>
              <a:gd name="connsiteX12" fmla="*/ 2124359 w 4921473"/>
              <a:gd name="connsiteY12" fmla="*/ 2086542 h 4154963"/>
              <a:gd name="connsiteX13" fmla="*/ 2792112 w 4921473"/>
              <a:gd name="connsiteY13" fmla="*/ 2086542 h 4154963"/>
              <a:gd name="connsiteX14" fmla="*/ 3510162 w 4921473"/>
              <a:gd name="connsiteY14" fmla="*/ 2086542 h 4154963"/>
              <a:gd name="connsiteX15" fmla="*/ 3510162 w 4921473"/>
              <a:gd name="connsiteY15" fmla="*/ 2845120 h 4154963"/>
              <a:gd name="connsiteX16" fmla="*/ 3508423 w 4921473"/>
              <a:gd name="connsiteY16" fmla="*/ 2845120 h 4154963"/>
              <a:gd name="connsiteX17" fmla="*/ 3508423 w 4921473"/>
              <a:gd name="connsiteY17" fmla="*/ 3442112 h 4154963"/>
              <a:gd name="connsiteX18" fmla="*/ 2128032 w 4921473"/>
              <a:gd name="connsiteY18" fmla="*/ 3442112 h 4154963"/>
              <a:gd name="connsiteX19" fmla="*/ 2128032 w 4921473"/>
              <a:gd name="connsiteY19" fmla="*/ 2785541 h 4154963"/>
              <a:gd name="connsiteX20" fmla="*/ 2124359 w 4921473"/>
              <a:gd name="connsiteY20" fmla="*/ 2785541 h 4154963"/>
              <a:gd name="connsiteX21" fmla="*/ 686466 w 4921473"/>
              <a:gd name="connsiteY21" fmla="*/ 1377147 h 4154963"/>
              <a:gd name="connsiteX22" fmla="*/ 2078049 w 4921473"/>
              <a:gd name="connsiteY22" fmla="*/ 1377147 h 4154963"/>
              <a:gd name="connsiteX23" fmla="*/ 2078049 w 4921473"/>
              <a:gd name="connsiteY23" fmla="*/ 2757537 h 4154963"/>
              <a:gd name="connsiteX24" fmla="*/ 686466 w 4921473"/>
              <a:gd name="connsiteY24" fmla="*/ 2757537 h 4154963"/>
              <a:gd name="connsiteX25" fmla="*/ 1 w 4921473"/>
              <a:gd name="connsiteY25" fmla="*/ 1373614 h 4154963"/>
              <a:gd name="connsiteX26" fmla="*/ 652889 w 4921473"/>
              <a:gd name="connsiteY26" fmla="*/ 1373614 h 4154963"/>
              <a:gd name="connsiteX27" fmla="*/ 652889 w 4921473"/>
              <a:gd name="connsiteY27" fmla="*/ 2045230 h 4154963"/>
              <a:gd name="connsiteX28" fmla="*/ 1 w 4921473"/>
              <a:gd name="connsiteY28" fmla="*/ 2045230 h 4154963"/>
              <a:gd name="connsiteX29" fmla="*/ 2123130 w 4921473"/>
              <a:gd name="connsiteY29" fmla="*/ 682259 h 4154963"/>
              <a:gd name="connsiteX30" fmla="*/ 2790883 w 4921473"/>
              <a:gd name="connsiteY30" fmla="*/ 682259 h 4154963"/>
              <a:gd name="connsiteX31" fmla="*/ 2790883 w 4921473"/>
              <a:gd name="connsiteY31" fmla="*/ 1370536 h 4154963"/>
              <a:gd name="connsiteX32" fmla="*/ 2794979 w 4921473"/>
              <a:gd name="connsiteY32" fmla="*/ 1370536 h 4154963"/>
              <a:gd name="connsiteX33" fmla="*/ 2794979 w 4921473"/>
              <a:gd name="connsiteY33" fmla="*/ 2042152 h 4154963"/>
              <a:gd name="connsiteX34" fmla="*/ 2119034 w 4921473"/>
              <a:gd name="connsiteY34" fmla="*/ 2042152 h 4154963"/>
              <a:gd name="connsiteX35" fmla="*/ 2119034 w 4921473"/>
              <a:gd name="connsiteY35" fmla="*/ 1370536 h 4154963"/>
              <a:gd name="connsiteX36" fmla="*/ 2123130 w 4921473"/>
              <a:gd name="connsiteY36" fmla="*/ 1370536 h 4154963"/>
              <a:gd name="connsiteX37" fmla="*/ 2835964 w 4921473"/>
              <a:gd name="connsiteY37" fmla="*/ 1 h 4154963"/>
              <a:gd name="connsiteX38" fmla="*/ 4216355 w 4921473"/>
              <a:gd name="connsiteY38" fmla="*/ 1 h 4154963"/>
              <a:gd name="connsiteX39" fmla="*/ 4216355 w 4921473"/>
              <a:gd name="connsiteY39" fmla="*/ 682258 h 4154963"/>
              <a:gd name="connsiteX40" fmla="*/ 4921473 w 4921473"/>
              <a:gd name="connsiteY40" fmla="*/ 682258 h 4154963"/>
              <a:gd name="connsiteX41" fmla="*/ 4921473 w 4921473"/>
              <a:gd name="connsiteY41" fmla="*/ 2045230 h 4154963"/>
              <a:gd name="connsiteX42" fmla="*/ 4216355 w 4921473"/>
              <a:gd name="connsiteY42" fmla="*/ 2045230 h 4154963"/>
              <a:gd name="connsiteX43" fmla="*/ 3541082 w 4921473"/>
              <a:gd name="connsiteY43" fmla="*/ 2045230 h 4154963"/>
              <a:gd name="connsiteX44" fmla="*/ 2835964 w 4921473"/>
              <a:gd name="connsiteY44" fmla="*/ 2045230 h 4154963"/>
              <a:gd name="connsiteX45" fmla="*/ 689754 w 4921473"/>
              <a:gd name="connsiteY45" fmla="*/ 0 h 4154963"/>
              <a:gd name="connsiteX46" fmla="*/ 1421146 w 4921473"/>
              <a:gd name="connsiteY46" fmla="*/ 0 h 4154963"/>
              <a:gd name="connsiteX47" fmla="*/ 1576973 w 4921473"/>
              <a:gd name="connsiteY47" fmla="*/ 0 h 4154963"/>
              <a:gd name="connsiteX48" fmla="*/ 2078048 w 4921473"/>
              <a:gd name="connsiteY48" fmla="*/ 0 h 4154963"/>
              <a:gd name="connsiteX49" fmla="*/ 2078048 w 4921473"/>
              <a:gd name="connsiteY49" fmla="*/ 1327683 h 4154963"/>
              <a:gd name="connsiteX50" fmla="*/ 1427726 w 4921473"/>
              <a:gd name="connsiteY50" fmla="*/ 1327683 h 4154963"/>
              <a:gd name="connsiteX51" fmla="*/ 1421146 w 4921473"/>
              <a:gd name="connsiteY51" fmla="*/ 1327683 h 4154963"/>
              <a:gd name="connsiteX52" fmla="*/ 0 w 4921473"/>
              <a:gd name="connsiteY52" fmla="*/ 1327683 h 4154963"/>
              <a:gd name="connsiteX53" fmla="*/ 0 w 4921473"/>
              <a:gd name="connsiteY53" fmla="*/ 682257 h 4154963"/>
              <a:gd name="connsiteX54" fmla="*/ 689754 w 4921473"/>
              <a:gd name="connsiteY54" fmla="*/ 682257 h 41549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4921473" h="4154963">
                <a:moveTo>
                  <a:pt x="2132019" y="3483422"/>
                </a:moveTo>
                <a:lnTo>
                  <a:pt x="2796098" y="3483422"/>
                </a:lnTo>
                <a:lnTo>
                  <a:pt x="2796098" y="4154963"/>
                </a:lnTo>
                <a:lnTo>
                  <a:pt x="2132019" y="4154963"/>
                </a:lnTo>
                <a:close/>
                <a:moveTo>
                  <a:pt x="1427727" y="2801561"/>
                </a:moveTo>
                <a:lnTo>
                  <a:pt x="2078049" y="2801561"/>
                </a:lnTo>
                <a:lnTo>
                  <a:pt x="2078049" y="3463573"/>
                </a:lnTo>
                <a:lnTo>
                  <a:pt x="1427727" y="3463573"/>
                </a:lnTo>
                <a:close/>
                <a:moveTo>
                  <a:pt x="3556472" y="2086542"/>
                </a:moveTo>
                <a:lnTo>
                  <a:pt x="4224225" y="2086542"/>
                </a:lnTo>
                <a:lnTo>
                  <a:pt x="4224225" y="2744336"/>
                </a:lnTo>
                <a:lnTo>
                  <a:pt x="3556472" y="2744336"/>
                </a:lnTo>
                <a:close/>
                <a:moveTo>
                  <a:pt x="2124359" y="2086542"/>
                </a:moveTo>
                <a:lnTo>
                  <a:pt x="2792112" y="2086542"/>
                </a:lnTo>
                <a:lnTo>
                  <a:pt x="3510162" y="2086542"/>
                </a:lnTo>
                <a:lnTo>
                  <a:pt x="3510162" y="2845120"/>
                </a:lnTo>
                <a:lnTo>
                  <a:pt x="3508423" y="2845120"/>
                </a:lnTo>
                <a:lnTo>
                  <a:pt x="3508423" y="3442112"/>
                </a:lnTo>
                <a:lnTo>
                  <a:pt x="2128032" y="3442112"/>
                </a:lnTo>
                <a:lnTo>
                  <a:pt x="2128032" y="2785541"/>
                </a:lnTo>
                <a:lnTo>
                  <a:pt x="2124359" y="2785541"/>
                </a:lnTo>
                <a:close/>
                <a:moveTo>
                  <a:pt x="686466" y="1377147"/>
                </a:moveTo>
                <a:lnTo>
                  <a:pt x="2078049" y="1377147"/>
                </a:lnTo>
                <a:lnTo>
                  <a:pt x="2078049" y="2757537"/>
                </a:lnTo>
                <a:lnTo>
                  <a:pt x="686466" y="2757537"/>
                </a:lnTo>
                <a:close/>
                <a:moveTo>
                  <a:pt x="1" y="1373614"/>
                </a:moveTo>
                <a:lnTo>
                  <a:pt x="652889" y="1373614"/>
                </a:lnTo>
                <a:lnTo>
                  <a:pt x="652889" y="2045230"/>
                </a:lnTo>
                <a:lnTo>
                  <a:pt x="1" y="2045230"/>
                </a:lnTo>
                <a:close/>
                <a:moveTo>
                  <a:pt x="2123130" y="682259"/>
                </a:moveTo>
                <a:lnTo>
                  <a:pt x="2790883" y="682259"/>
                </a:lnTo>
                <a:lnTo>
                  <a:pt x="2790883" y="1370536"/>
                </a:lnTo>
                <a:lnTo>
                  <a:pt x="2794979" y="1370536"/>
                </a:lnTo>
                <a:lnTo>
                  <a:pt x="2794979" y="2042152"/>
                </a:lnTo>
                <a:lnTo>
                  <a:pt x="2119034" y="2042152"/>
                </a:lnTo>
                <a:lnTo>
                  <a:pt x="2119034" y="1370536"/>
                </a:lnTo>
                <a:lnTo>
                  <a:pt x="2123130" y="1370536"/>
                </a:lnTo>
                <a:close/>
                <a:moveTo>
                  <a:pt x="2835964" y="1"/>
                </a:moveTo>
                <a:lnTo>
                  <a:pt x="4216355" y="1"/>
                </a:lnTo>
                <a:lnTo>
                  <a:pt x="4216355" y="682258"/>
                </a:lnTo>
                <a:lnTo>
                  <a:pt x="4921473" y="682258"/>
                </a:lnTo>
                <a:lnTo>
                  <a:pt x="4921473" y="2045230"/>
                </a:lnTo>
                <a:lnTo>
                  <a:pt x="4216355" y="2045230"/>
                </a:lnTo>
                <a:lnTo>
                  <a:pt x="3541082" y="2045230"/>
                </a:lnTo>
                <a:lnTo>
                  <a:pt x="2835964" y="2045230"/>
                </a:lnTo>
                <a:close/>
                <a:moveTo>
                  <a:pt x="689754" y="0"/>
                </a:moveTo>
                <a:lnTo>
                  <a:pt x="1421146" y="0"/>
                </a:lnTo>
                <a:lnTo>
                  <a:pt x="1576973" y="0"/>
                </a:lnTo>
                <a:lnTo>
                  <a:pt x="2078048" y="0"/>
                </a:lnTo>
                <a:lnTo>
                  <a:pt x="2078048" y="1327683"/>
                </a:lnTo>
                <a:lnTo>
                  <a:pt x="1427726" y="1327683"/>
                </a:lnTo>
                <a:lnTo>
                  <a:pt x="1421146" y="1327683"/>
                </a:lnTo>
                <a:lnTo>
                  <a:pt x="0" y="1327683"/>
                </a:lnTo>
                <a:lnTo>
                  <a:pt x="0" y="682257"/>
                </a:lnTo>
                <a:lnTo>
                  <a:pt x="689754" y="68225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lvl="0"/>
            <a:endParaRPr lang="zh-CN" altLang="en-US" noProof="0"/>
          </a:p>
        </p:txBody>
      </p:sp>
    </p:spTree>
    <p:extLst>
      <p:ext uri="{BB962C8B-B14F-4D97-AF65-F5344CB8AC3E}">
        <p14:creationId xmlns:p14="http://schemas.microsoft.com/office/powerpoint/2010/main" val="3628089785"/>
      </p:ext>
    </p:extLst>
  </p:cSld>
  <p:clrMapOvr>
    <a:masterClrMapping/>
  </p:clrMapOvr>
</p:sldLayout>
</file>

<file path=ppt/slideLayouts/slideLayout6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图片占位符 7"/>
          <p:cNvSpPr>
            <a:spLocks noGrp="1"/>
          </p:cNvSpPr>
          <p:nvPr>
            <p:ph type="pic" sz="quarter" idx="10"/>
          </p:nvPr>
        </p:nvSpPr>
        <p:spPr>
          <a:xfrm>
            <a:off x="1644787" y="1840521"/>
            <a:ext cx="2240221" cy="2330857"/>
          </a:xfrm>
          <a:custGeom>
            <a:avLst/>
            <a:gdLst>
              <a:gd name="connsiteX0" fmla="*/ 251798 w 2240221"/>
              <a:gd name="connsiteY0" fmla="*/ 0 h 2330857"/>
              <a:gd name="connsiteX1" fmla="*/ 2240221 w 2240221"/>
              <a:gd name="connsiteY1" fmla="*/ 239393 h 2330857"/>
              <a:gd name="connsiteX2" fmla="*/ 1988423 w 2240221"/>
              <a:gd name="connsiteY2" fmla="*/ 2330857 h 2330857"/>
              <a:gd name="connsiteX3" fmla="*/ 0 w 2240221"/>
              <a:gd name="connsiteY3" fmla="*/ 2091464 h 2330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40221" h="2330857">
                <a:moveTo>
                  <a:pt x="251798" y="0"/>
                </a:moveTo>
                <a:lnTo>
                  <a:pt x="2240221" y="239393"/>
                </a:lnTo>
                <a:lnTo>
                  <a:pt x="1988423" y="2330857"/>
                </a:lnTo>
                <a:lnTo>
                  <a:pt x="0" y="209146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lvl="0"/>
            <a:endParaRPr lang="zh-CN" altLang="en-US" noProof="0"/>
          </a:p>
        </p:txBody>
      </p:sp>
      <p:sp>
        <p:nvSpPr>
          <p:cNvPr id="9" name="图片占位符 8"/>
          <p:cNvSpPr>
            <a:spLocks noGrp="1"/>
          </p:cNvSpPr>
          <p:nvPr>
            <p:ph type="pic" sz="quarter" idx="11"/>
          </p:nvPr>
        </p:nvSpPr>
        <p:spPr>
          <a:xfrm>
            <a:off x="6610487" y="1840521"/>
            <a:ext cx="2240221" cy="2330857"/>
          </a:xfrm>
          <a:custGeom>
            <a:avLst/>
            <a:gdLst>
              <a:gd name="connsiteX0" fmla="*/ 251798 w 2240221"/>
              <a:gd name="connsiteY0" fmla="*/ 0 h 2330857"/>
              <a:gd name="connsiteX1" fmla="*/ 2240221 w 2240221"/>
              <a:gd name="connsiteY1" fmla="*/ 239393 h 2330857"/>
              <a:gd name="connsiteX2" fmla="*/ 1988423 w 2240221"/>
              <a:gd name="connsiteY2" fmla="*/ 2330857 h 2330857"/>
              <a:gd name="connsiteX3" fmla="*/ 0 w 2240221"/>
              <a:gd name="connsiteY3" fmla="*/ 2091464 h 2330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40221" h="2330857">
                <a:moveTo>
                  <a:pt x="251798" y="0"/>
                </a:moveTo>
                <a:lnTo>
                  <a:pt x="2240221" y="239393"/>
                </a:lnTo>
                <a:lnTo>
                  <a:pt x="1988423" y="2330857"/>
                </a:lnTo>
                <a:lnTo>
                  <a:pt x="0" y="209146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lvl="0"/>
            <a:endParaRPr lang="zh-CN" altLang="en-US" noProof="0"/>
          </a:p>
        </p:txBody>
      </p:sp>
    </p:spTree>
    <p:extLst>
      <p:ext uri="{BB962C8B-B14F-4D97-AF65-F5344CB8AC3E}">
        <p14:creationId xmlns:p14="http://schemas.microsoft.com/office/powerpoint/2010/main" val="2527494765"/>
      </p:ext>
    </p:extLst>
  </p:cSld>
  <p:clrMapOvr>
    <a:masterClrMapping/>
  </p:clrMapOvr>
</p:sldLayout>
</file>

<file path=ppt/slideLayouts/slideLayout6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图片占位符 11"/>
          <p:cNvSpPr>
            <a:spLocks noGrp="1"/>
          </p:cNvSpPr>
          <p:nvPr>
            <p:ph type="pic" sz="quarter" idx="10"/>
          </p:nvPr>
        </p:nvSpPr>
        <p:spPr>
          <a:xfrm>
            <a:off x="5767387" y="1886745"/>
            <a:ext cx="4869099" cy="3459956"/>
          </a:xfrm>
          <a:custGeom>
            <a:avLst/>
            <a:gdLst>
              <a:gd name="connsiteX0" fmla="*/ 2473924 w 4869098"/>
              <a:gd name="connsiteY0" fmla="*/ 2213541 h 3459956"/>
              <a:gd name="connsiteX1" fmla="*/ 4869098 w 4869098"/>
              <a:gd name="connsiteY1" fmla="*/ 2456172 h 3459956"/>
              <a:gd name="connsiteX2" fmla="*/ 4869098 w 4869098"/>
              <a:gd name="connsiteY2" fmla="*/ 3459956 h 3459956"/>
              <a:gd name="connsiteX3" fmla="*/ 2473924 w 4869098"/>
              <a:gd name="connsiteY3" fmla="*/ 3453172 h 3459956"/>
              <a:gd name="connsiteX4" fmla="*/ 2473924 w 4869098"/>
              <a:gd name="connsiteY4" fmla="*/ 2213541 h 3459956"/>
              <a:gd name="connsiteX5" fmla="*/ 2398636 w 4869098"/>
              <a:gd name="connsiteY5" fmla="*/ 2213541 h 3459956"/>
              <a:gd name="connsiteX6" fmla="*/ 2398636 w 4869098"/>
              <a:gd name="connsiteY6" fmla="*/ 3453172 h 3459956"/>
              <a:gd name="connsiteX7" fmla="*/ 3462 w 4869098"/>
              <a:gd name="connsiteY7" fmla="*/ 3459956 h 3459956"/>
              <a:gd name="connsiteX8" fmla="*/ 3462 w 4869098"/>
              <a:gd name="connsiteY8" fmla="*/ 2456172 h 3459956"/>
              <a:gd name="connsiteX9" fmla="*/ 4869098 w 4869098"/>
              <a:gd name="connsiteY9" fmla="*/ 1030600 h 3459956"/>
              <a:gd name="connsiteX10" fmla="*/ 4869098 w 4869098"/>
              <a:gd name="connsiteY10" fmla="*/ 2410890 h 3459956"/>
              <a:gd name="connsiteX11" fmla="*/ 2472425 w 4869098"/>
              <a:gd name="connsiteY11" fmla="*/ 2162533 h 3459956"/>
              <a:gd name="connsiteX12" fmla="*/ 2469749 w 4869098"/>
              <a:gd name="connsiteY12" fmla="*/ 1267319 h 3459956"/>
              <a:gd name="connsiteX13" fmla="*/ 0 w 4869098"/>
              <a:gd name="connsiteY13" fmla="*/ 1030600 h 3459956"/>
              <a:gd name="connsiteX14" fmla="*/ 2399349 w 4869098"/>
              <a:gd name="connsiteY14" fmla="*/ 1267319 h 3459956"/>
              <a:gd name="connsiteX15" fmla="*/ 2396673 w 4869098"/>
              <a:gd name="connsiteY15" fmla="*/ 2162533 h 3459956"/>
              <a:gd name="connsiteX16" fmla="*/ 0 w 4869098"/>
              <a:gd name="connsiteY16" fmla="*/ 2410890 h 3459956"/>
              <a:gd name="connsiteX17" fmla="*/ 0 w 4869098"/>
              <a:gd name="connsiteY17" fmla="*/ 0 h 3459956"/>
              <a:gd name="connsiteX18" fmla="*/ 4869098 w 4869098"/>
              <a:gd name="connsiteY18" fmla="*/ 0 h 3459956"/>
              <a:gd name="connsiteX19" fmla="*/ 4869098 w 4869098"/>
              <a:gd name="connsiteY19" fmla="*/ 980164 h 3459956"/>
              <a:gd name="connsiteX20" fmla="*/ 2423170 w 4869098"/>
              <a:gd name="connsiteY20" fmla="*/ 1221025 h 3459956"/>
              <a:gd name="connsiteX21" fmla="*/ 0 w 4869098"/>
              <a:gd name="connsiteY21" fmla="*/ 979523 h 3459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869098" h="3459956">
                <a:moveTo>
                  <a:pt x="2473924" y="2213541"/>
                </a:moveTo>
                <a:lnTo>
                  <a:pt x="4869098" y="2456172"/>
                </a:lnTo>
                <a:lnTo>
                  <a:pt x="4869098" y="3459956"/>
                </a:lnTo>
                <a:lnTo>
                  <a:pt x="2473924" y="3453172"/>
                </a:lnTo>
                <a:cubicBezTo>
                  <a:pt x="2476395" y="3046117"/>
                  <a:pt x="2471453" y="2620596"/>
                  <a:pt x="2473924" y="2213541"/>
                </a:cubicBezTo>
                <a:close/>
                <a:moveTo>
                  <a:pt x="2398636" y="2213541"/>
                </a:moveTo>
                <a:cubicBezTo>
                  <a:pt x="2401108" y="2620596"/>
                  <a:pt x="2396165" y="3046117"/>
                  <a:pt x="2398636" y="3453172"/>
                </a:cubicBezTo>
                <a:lnTo>
                  <a:pt x="3462" y="3459956"/>
                </a:lnTo>
                <a:lnTo>
                  <a:pt x="3462" y="2456172"/>
                </a:lnTo>
                <a:close/>
                <a:moveTo>
                  <a:pt x="4869098" y="1030600"/>
                </a:moveTo>
                <a:lnTo>
                  <a:pt x="4869098" y="2410890"/>
                </a:lnTo>
                <a:lnTo>
                  <a:pt x="2472425" y="2162533"/>
                </a:lnTo>
                <a:cubicBezTo>
                  <a:pt x="2471533" y="1864128"/>
                  <a:pt x="2470641" y="1565723"/>
                  <a:pt x="2469749" y="1267319"/>
                </a:cubicBezTo>
                <a:close/>
                <a:moveTo>
                  <a:pt x="0" y="1030600"/>
                </a:moveTo>
                <a:lnTo>
                  <a:pt x="2399349" y="1267319"/>
                </a:lnTo>
                <a:cubicBezTo>
                  <a:pt x="2398457" y="1565723"/>
                  <a:pt x="2397565" y="1864128"/>
                  <a:pt x="2396673" y="2162533"/>
                </a:cubicBezTo>
                <a:lnTo>
                  <a:pt x="0" y="2410890"/>
                </a:lnTo>
                <a:close/>
                <a:moveTo>
                  <a:pt x="0" y="0"/>
                </a:moveTo>
                <a:lnTo>
                  <a:pt x="4869098" y="0"/>
                </a:lnTo>
                <a:lnTo>
                  <a:pt x="4869098" y="980164"/>
                </a:lnTo>
                <a:lnTo>
                  <a:pt x="2423170" y="1221025"/>
                </a:lnTo>
                <a:lnTo>
                  <a:pt x="0" y="97952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lvl="0"/>
            <a:endParaRPr lang="zh-CN" altLang="en-US" noProof="0"/>
          </a:p>
        </p:txBody>
      </p:sp>
    </p:spTree>
    <p:extLst>
      <p:ext uri="{BB962C8B-B14F-4D97-AF65-F5344CB8AC3E}">
        <p14:creationId xmlns:p14="http://schemas.microsoft.com/office/powerpoint/2010/main" val="3836854122"/>
      </p:ext>
    </p:extLst>
  </p:cSld>
  <p:clrMapOvr>
    <a:masterClrMapping/>
  </p:clrMapOvr>
</p:sldLayout>
</file>

<file path=ppt/slideLayouts/slideLayout6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defTabSz="914377" eaLnBrk="1" fontAlgn="auto" hangingPunct="1">
              <a:spcBef>
                <a:spcPts val="0"/>
              </a:spcBef>
              <a:spcAft>
                <a:spcPts val="0"/>
              </a:spcAft>
              <a:defRPr sz="1867">
                <a:solidFill>
                  <a:prstClr val="black">
                    <a:tint val="75000"/>
                  </a:prstClr>
                </a:solidFill>
                <a:latin typeface="Lato Light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378C42E3-05A7-4EB6-95E2-174A524C4CBD}" type="datetimeFigureOut">
              <a:rPr lang="zh-CN" altLang="en-US"/>
              <a:pPr>
                <a:defRPr/>
              </a:pPr>
              <a:t>2021/9/2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defTabSz="914377" eaLnBrk="1" fontAlgn="auto" hangingPunct="1">
              <a:spcBef>
                <a:spcPts val="0"/>
              </a:spcBef>
              <a:spcAft>
                <a:spcPts val="0"/>
              </a:spcAft>
              <a:defRPr sz="1867">
                <a:solidFill>
                  <a:prstClr val="black">
                    <a:tint val="75000"/>
                  </a:prstClr>
                </a:solidFill>
                <a:latin typeface="Lato Light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defTabSz="914377" eaLnBrk="1" fontAlgn="auto" hangingPunct="1">
              <a:spcBef>
                <a:spcPts val="0"/>
              </a:spcBef>
              <a:spcAft>
                <a:spcPts val="0"/>
              </a:spcAft>
              <a:defRPr sz="1867" smtClean="0">
                <a:solidFill>
                  <a:prstClr val="black">
                    <a:tint val="75000"/>
                  </a:prstClr>
                </a:solidFill>
                <a:latin typeface="Lato Light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EA17507-95EA-4BB6-AD31-2539B74E006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38392088"/>
      </p:ext>
    </p:extLst>
  </p:cSld>
  <p:clrMapOvr>
    <a:masterClrMapping/>
  </p:clrMapOvr>
</p:sldLayout>
</file>

<file path=ppt/slideLayouts/slideLayout6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63452895"/>
      </p:ext>
    </p:extLst>
  </p:cSld>
  <p:clrMapOvr>
    <a:masterClrMapping/>
  </p:clrMapOvr>
</p:sldLayout>
</file>

<file path=ppt/slideLayouts/slideLayout6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defTabSz="914377" eaLnBrk="1" fontAlgn="auto" hangingPunct="1">
              <a:spcBef>
                <a:spcPts val="0"/>
              </a:spcBef>
              <a:spcAft>
                <a:spcPts val="0"/>
              </a:spcAft>
              <a:defRPr sz="1867">
                <a:solidFill>
                  <a:prstClr val="black">
                    <a:tint val="75000"/>
                  </a:prstClr>
                </a:solidFill>
                <a:latin typeface="Lato Light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1BC3F19-0F35-4DC7-BF2D-A8102D411153}" type="datetimeFigureOut">
              <a:rPr lang="zh-CN" altLang="en-US"/>
              <a:pPr>
                <a:defRPr/>
              </a:pPr>
              <a:t>2021/9/2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defTabSz="914377" eaLnBrk="1" fontAlgn="auto" hangingPunct="1">
              <a:spcBef>
                <a:spcPts val="0"/>
              </a:spcBef>
              <a:spcAft>
                <a:spcPts val="0"/>
              </a:spcAft>
              <a:defRPr sz="1867">
                <a:solidFill>
                  <a:prstClr val="black">
                    <a:tint val="75000"/>
                  </a:prstClr>
                </a:solidFill>
                <a:latin typeface="Lato Light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defTabSz="914377" eaLnBrk="1" fontAlgn="auto" hangingPunct="1">
              <a:spcBef>
                <a:spcPts val="0"/>
              </a:spcBef>
              <a:spcAft>
                <a:spcPts val="0"/>
              </a:spcAft>
              <a:defRPr sz="1867" smtClean="0">
                <a:solidFill>
                  <a:prstClr val="black">
                    <a:tint val="75000"/>
                  </a:prstClr>
                </a:solidFill>
                <a:latin typeface="Lato Light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9245FF0-8F92-4C21-A0CF-A4A04B3DD6D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8296426"/>
      </p:ext>
    </p:extLst>
  </p:cSld>
  <p:clrMapOvr>
    <a:masterClrMapping/>
  </p:clrMapOvr>
</p:sldLayout>
</file>

<file path=ppt/slideLayouts/slideLayout6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16457954"/>
      </p:ext>
    </p:extLst>
  </p:cSld>
  <p:clrMapOvr>
    <a:masterClrMapping/>
  </p:clrMapOvr>
</p:sldLayout>
</file>

<file path=ppt/slideLayouts/slideLayout66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defTabSz="914377" eaLnBrk="1" fontAlgn="auto" hangingPunct="1">
              <a:spcBef>
                <a:spcPts val="0"/>
              </a:spcBef>
              <a:spcAft>
                <a:spcPts val="0"/>
              </a:spcAft>
              <a:defRPr sz="1867">
                <a:solidFill>
                  <a:prstClr val="black">
                    <a:tint val="75000"/>
                  </a:prstClr>
                </a:solidFill>
                <a:latin typeface="Lato Light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C46B78EA-D058-4A59-82AC-8227C43DE281}" type="datetimeFigureOut">
              <a:rPr lang="zh-CN" altLang="en-US"/>
              <a:pPr>
                <a:defRPr/>
              </a:pPr>
              <a:t>2021/9/2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defTabSz="914377" eaLnBrk="1" fontAlgn="auto" hangingPunct="1">
              <a:spcBef>
                <a:spcPts val="0"/>
              </a:spcBef>
              <a:spcAft>
                <a:spcPts val="0"/>
              </a:spcAft>
              <a:defRPr sz="1867">
                <a:solidFill>
                  <a:prstClr val="black">
                    <a:tint val="75000"/>
                  </a:prstClr>
                </a:solidFill>
                <a:latin typeface="Lato Light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defTabSz="914377" eaLnBrk="1" fontAlgn="auto" hangingPunct="1">
              <a:spcBef>
                <a:spcPts val="0"/>
              </a:spcBef>
              <a:spcAft>
                <a:spcPts val="0"/>
              </a:spcAft>
              <a:defRPr sz="1867" smtClean="0">
                <a:solidFill>
                  <a:prstClr val="black">
                    <a:tint val="75000"/>
                  </a:prstClr>
                </a:solidFill>
                <a:latin typeface="Lato Light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B1254A40-4F2F-4BCA-A8AD-C0C6E9AB766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57116534"/>
      </p:ext>
    </p:extLst>
  </p:cSld>
  <p:clrMapOvr>
    <a:masterClrMapping/>
  </p:clrMapOvr>
</p:sldLayout>
</file>

<file path=ppt/slideLayouts/slideLayout6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52657094"/>
      </p:ext>
    </p:extLst>
  </p:cSld>
  <p:clrMapOvr>
    <a:masterClrMapping/>
  </p:clrMapOvr>
</p:sldLayout>
</file>

<file path=ppt/slideLayouts/slideLayout66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defTabSz="914377" eaLnBrk="1" fontAlgn="auto" hangingPunct="1">
              <a:spcBef>
                <a:spcPts val="0"/>
              </a:spcBef>
              <a:spcAft>
                <a:spcPts val="0"/>
              </a:spcAft>
              <a:defRPr sz="1867">
                <a:solidFill>
                  <a:prstClr val="black">
                    <a:tint val="75000"/>
                  </a:prstClr>
                </a:solidFill>
                <a:latin typeface="Lato Light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5CEC9DD3-C196-4FF8-8481-15222D94B3B7}" type="datetimeFigureOut">
              <a:rPr lang="zh-CN" altLang="en-US"/>
              <a:pPr>
                <a:defRPr/>
              </a:pPr>
              <a:t>2021/9/2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defTabSz="914377" eaLnBrk="1" fontAlgn="auto" hangingPunct="1">
              <a:spcBef>
                <a:spcPts val="0"/>
              </a:spcBef>
              <a:spcAft>
                <a:spcPts val="0"/>
              </a:spcAft>
              <a:defRPr sz="1867">
                <a:solidFill>
                  <a:prstClr val="black">
                    <a:tint val="75000"/>
                  </a:prstClr>
                </a:solidFill>
                <a:latin typeface="Lato Light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defTabSz="914377" eaLnBrk="1" fontAlgn="auto" hangingPunct="1">
              <a:spcBef>
                <a:spcPts val="0"/>
              </a:spcBef>
              <a:spcAft>
                <a:spcPts val="0"/>
              </a:spcAft>
              <a:defRPr sz="1867" smtClean="0">
                <a:solidFill>
                  <a:prstClr val="black">
                    <a:tint val="75000"/>
                  </a:prstClr>
                </a:solidFill>
                <a:latin typeface="Lato Light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EA979627-35A2-4BCC-B413-545D8848DFC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565194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685783" eaLnBrk="1" fontAlgn="auto" hangingPunct="1">
              <a:spcBef>
                <a:spcPts val="0"/>
              </a:spcBef>
              <a:spcAft>
                <a:spcPts val="0"/>
              </a:spcAft>
              <a:defRPr sz="1400" smtClean="0">
                <a:solidFill>
                  <a:prstClr val="black">
                    <a:tint val="75000"/>
                  </a:prstClr>
                </a:solidFill>
                <a:latin typeface="Lato Light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B6923F4D-ECB0-4513-97F2-37B21F241117}" type="datetimeFigureOut">
              <a:rPr lang="zh-CN" altLang="en-US"/>
              <a:pPr>
                <a:defRPr/>
              </a:pPr>
              <a:t>2021/9/2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defTabSz="685783" eaLnBrk="1" fontAlgn="auto" hangingPunct="1">
              <a:spcBef>
                <a:spcPts val="0"/>
              </a:spcBef>
              <a:spcAft>
                <a:spcPts val="0"/>
              </a:spcAft>
              <a:defRPr sz="1400">
                <a:solidFill>
                  <a:prstClr val="black">
                    <a:tint val="75000"/>
                  </a:prstClr>
                </a:solidFill>
                <a:latin typeface="Lato Light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 defTabSz="685783" eaLnBrk="1" fontAlgn="auto" hangingPunct="1">
              <a:spcBef>
                <a:spcPts val="0"/>
              </a:spcBef>
              <a:spcAft>
                <a:spcPts val="0"/>
              </a:spcAft>
              <a:defRPr sz="1400" smtClean="0">
                <a:solidFill>
                  <a:prstClr val="black">
                    <a:tint val="75000"/>
                  </a:prstClr>
                </a:solidFill>
                <a:latin typeface="Lato Light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B4EFEB9-39EB-4478-B955-9AA84B0F249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39339727"/>
      </p:ext>
    </p:extLst>
  </p:cSld>
  <p:clrMapOvr>
    <a:masterClrMapping/>
  </p:clrMapOvr>
</p:sldLayout>
</file>

<file path=ppt/slideLayouts/slideLayout6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27574793"/>
      </p:ext>
    </p:extLst>
  </p:cSld>
  <p:clrMapOvr>
    <a:masterClrMapping/>
  </p:clrMapOvr>
</p:sldLayout>
</file>

<file path=ppt/slideLayouts/slideLayout67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defTabSz="914377" eaLnBrk="1" fontAlgn="auto" hangingPunct="1">
              <a:spcBef>
                <a:spcPts val="0"/>
              </a:spcBef>
              <a:spcAft>
                <a:spcPts val="0"/>
              </a:spcAft>
              <a:defRPr sz="1867">
                <a:solidFill>
                  <a:prstClr val="black">
                    <a:tint val="75000"/>
                  </a:prstClr>
                </a:solidFill>
                <a:latin typeface="Lato Light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75F67DC-B042-4DE9-8AD5-DE68C34B29C6}" type="datetimeFigureOut">
              <a:rPr lang="zh-CN" altLang="en-US"/>
              <a:pPr>
                <a:defRPr/>
              </a:pPr>
              <a:t>2021/9/2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defTabSz="914377" eaLnBrk="1" fontAlgn="auto" hangingPunct="1">
              <a:spcBef>
                <a:spcPts val="0"/>
              </a:spcBef>
              <a:spcAft>
                <a:spcPts val="0"/>
              </a:spcAft>
              <a:defRPr sz="1867">
                <a:solidFill>
                  <a:prstClr val="black">
                    <a:tint val="75000"/>
                  </a:prstClr>
                </a:solidFill>
                <a:latin typeface="Lato Light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defTabSz="914377" eaLnBrk="1" fontAlgn="auto" hangingPunct="1">
              <a:spcBef>
                <a:spcPts val="0"/>
              </a:spcBef>
              <a:spcAft>
                <a:spcPts val="0"/>
              </a:spcAft>
              <a:defRPr sz="1867" smtClean="0">
                <a:solidFill>
                  <a:prstClr val="black">
                    <a:tint val="75000"/>
                  </a:prstClr>
                </a:solidFill>
                <a:latin typeface="Lato Light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9A77A16-8918-49F9-8946-66C834C7A3C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4029078"/>
      </p:ext>
    </p:extLst>
  </p:cSld>
  <p:clrMapOvr>
    <a:masterClrMapping/>
  </p:clrMapOvr>
</p:sldLayout>
</file>

<file path=ppt/slideLayouts/slideLayout6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21807591"/>
      </p:ext>
    </p:extLst>
  </p:cSld>
  <p:clrMapOvr>
    <a:masterClrMapping/>
  </p:clrMapOvr>
</p:sldLayout>
</file>

<file path=ppt/slideLayouts/slideLayout6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66669425"/>
      </p:ext>
    </p:extLst>
  </p:cSld>
  <p:clrMapOvr>
    <a:masterClrMapping/>
  </p:clrMapOvr>
</p:sldLayout>
</file>

<file path=ppt/slideLayouts/slideLayout6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图片占位符 7"/>
          <p:cNvSpPr>
            <a:spLocks noGrp="1"/>
          </p:cNvSpPr>
          <p:nvPr>
            <p:ph type="pic" sz="quarter" idx="10"/>
          </p:nvPr>
        </p:nvSpPr>
        <p:spPr>
          <a:xfrm>
            <a:off x="1536701" y="2055814"/>
            <a:ext cx="3357563" cy="1733551"/>
          </a:xfrm>
          <a:custGeom>
            <a:avLst/>
            <a:gdLst>
              <a:gd name="connsiteX0" fmla="*/ 0 w 3357563"/>
              <a:gd name="connsiteY0" fmla="*/ 0 h 1733550"/>
              <a:gd name="connsiteX1" fmla="*/ 3357563 w 3357563"/>
              <a:gd name="connsiteY1" fmla="*/ 0 h 1733550"/>
              <a:gd name="connsiteX2" fmla="*/ 3357563 w 3357563"/>
              <a:gd name="connsiteY2" fmla="*/ 1733550 h 1733550"/>
              <a:gd name="connsiteX3" fmla="*/ 0 w 3357563"/>
              <a:gd name="connsiteY3" fmla="*/ 1733550 h 1733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57563" h="1733550">
                <a:moveTo>
                  <a:pt x="0" y="0"/>
                </a:moveTo>
                <a:lnTo>
                  <a:pt x="3357563" y="0"/>
                </a:lnTo>
                <a:lnTo>
                  <a:pt x="3357563" y="1733550"/>
                </a:lnTo>
                <a:lnTo>
                  <a:pt x="0" y="173355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lvl="0"/>
            <a:endParaRPr lang="zh-CN" altLang="en-US" noProof="0"/>
          </a:p>
        </p:txBody>
      </p:sp>
      <p:sp>
        <p:nvSpPr>
          <p:cNvPr id="9" name="图片占位符 8"/>
          <p:cNvSpPr>
            <a:spLocks noGrp="1"/>
          </p:cNvSpPr>
          <p:nvPr>
            <p:ph type="pic" sz="quarter" idx="11"/>
          </p:nvPr>
        </p:nvSpPr>
        <p:spPr>
          <a:xfrm>
            <a:off x="1536701" y="4005266"/>
            <a:ext cx="3357563" cy="1643063"/>
          </a:xfrm>
          <a:custGeom>
            <a:avLst/>
            <a:gdLst>
              <a:gd name="connsiteX0" fmla="*/ 0 w 3357563"/>
              <a:gd name="connsiteY0" fmla="*/ 0 h 1643063"/>
              <a:gd name="connsiteX1" fmla="*/ 3357563 w 3357563"/>
              <a:gd name="connsiteY1" fmla="*/ 0 h 1643063"/>
              <a:gd name="connsiteX2" fmla="*/ 3357563 w 3357563"/>
              <a:gd name="connsiteY2" fmla="*/ 1643063 h 1643063"/>
              <a:gd name="connsiteX3" fmla="*/ 0 w 3357563"/>
              <a:gd name="connsiteY3" fmla="*/ 1643063 h 16430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57563" h="1643063">
                <a:moveTo>
                  <a:pt x="0" y="0"/>
                </a:moveTo>
                <a:lnTo>
                  <a:pt x="3357563" y="0"/>
                </a:lnTo>
                <a:lnTo>
                  <a:pt x="3357563" y="1643063"/>
                </a:lnTo>
                <a:lnTo>
                  <a:pt x="0" y="164306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lvl="0"/>
            <a:endParaRPr lang="zh-CN" altLang="en-US" noProof="0"/>
          </a:p>
        </p:txBody>
      </p:sp>
    </p:spTree>
    <p:extLst>
      <p:ext uri="{BB962C8B-B14F-4D97-AF65-F5344CB8AC3E}">
        <p14:creationId xmlns:p14="http://schemas.microsoft.com/office/powerpoint/2010/main" val="4170974563"/>
      </p:ext>
    </p:extLst>
  </p:cSld>
  <p:clrMapOvr>
    <a:masterClrMapping/>
  </p:clrMapOvr>
</p:sldLayout>
</file>

<file path=ppt/slideLayouts/slideLayout6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图片占位符 14"/>
          <p:cNvSpPr>
            <a:spLocks noGrp="1"/>
          </p:cNvSpPr>
          <p:nvPr>
            <p:ph type="pic" sz="quarter" idx="10"/>
          </p:nvPr>
        </p:nvSpPr>
        <p:spPr>
          <a:xfrm>
            <a:off x="2133482" y="2895601"/>
            <a:ext cx="7925036" cy="3097212"/>
          </a:xfrm>
          <a:custGeom>
            <a:avLst/>
            <a:gdLst>
              <a:gd name="connsiteX0" fmla="*/ 7183790 w 7925036"/>
              <a:gd name="connsiteY0" fmla="*/ 1616275 h 3097212"/>
              <a:gd name="connsiteX1" fmla="*/ 7925036 w 7925036"/>
              <a:gd name="connsiteY1" fmla="*/ 2356744 h 3097212"/>
              <a:gd name="connsiteX2" fmla="*/ 7183790 w 7925036"/>
              <a:gd name="connsiteY2" fmla="*/ 3097212 h 3097212"/>
              <a:gd name="connsiteX3" fmla="*/ 6442543 w 7925036"/>
              <a:gd name="connsiteY3" fmla="*/ 2356744 h 3097212"/>
              <a:gd name="connsiteX4" fmla="*/ 3942686 w 7925036"/>
              <a:gd name="connsiteY4" fmla="*/ 1616275 h 3097212"/>
              <a:gd name="connsiteX5" fmla="*/ 4683931 w 7925036"/>
              <a:gd name="connsiteY5" fmla="*/ 2356744 h 3097212"/>
              <a:gd name="connsiteX6" fmla="*/ 3942686 w 7925036"/>
              <a:gd name="connsiteY6" fmla="*/ 3097212 h 3097212"/>
              <a:gd name="connsiteX7" fmla="*/ 3201438 w 7925036"/>
              <a:gd name="connsiteY7" fmla="*/ 2356744 h 3097212"/>
              <a:gd name="connsiteX8" fmla="*/ 741248 w 7925036"/>
              <a:gd name="connsiteY8" fmla="*/ 1616275 h 3097212"/>
              <a:gd name="connsiteX9" fmla="*/ 1482494 w 7925036"/>
              <a:gd name="connsiteY9" fmla="*/ 2356744 h 3097212"/>
              <a:gd name="connsiteX10" fmla="*/ 741248 w 7925036"/>
              <a:gd name="connsiteY10" fmla="*/ 3097212 h 3097212"/>
              <a:gd name="connsiteX11" fmla="*/ 1 w 7925036"/>
              <a:gd name="connsiteY11" fmla="*/ 2356744 h 3097212"/>
              <a:gd name="connsiteX12" fmla="*/ 5537959 w 7925036"/>
              <a:gd name="connsiteY12" fmla="*/ 6223 h 3097212"/>
              <a:gd name="connsiteX13" fmla="*/ 7076454 w 7925036"/>
              <a:gd name="connsiteY13" fmla="*/ 1545496 h 3097212"/>
              <a:gd name="connsiteX14" fmla="*/ 5537959 w 7925036"/>
              <a:gd name="connsiteY14" fmla="*/ 3084768 h 3097212"/>
              <a:gd name="connsiteX15" fmla="*/ 3999465 w 7925036"/>
              <a:gd name="connsiteY15" fmla="*/ 1545496 h 3097212"/>
              <a:gd name="connsiteX16" fmla="*/ 2340410 w 7925036"/>
              <a:gd name="connsiteY16" fmla="*/ 6223 h 3097212"/>
              <a:gd name="connsiteX17" fmla="*/ 3879683 w 7925036"/>
              <a:gd name="connsiteY17" fmla="*/ 1545496 h 3097212"/>
              <a:gd name="connsiteX18" fmla="*/ 2340410 w 7925036"/>
              <a:gd name="connsiteY18" fmla="*/ 3084768 h 3097212"/>
              <a:gd name="connsiteX19" fmla="*/ 801137 w 7925036"/>
              <a:gd name="connsiteY19" fmla="*/ 1545496 h 3097212"/>
              <a:gd name="connsiteX20" fmla="*/ 7183790 w 7925036"/>
              <a:gd name="connsiteY20" fmla="*/ 0 h 3097212"/>
              <a:gd name="connsiteX21" fmla="*/ 7925036 w 7925036"/>
              <a:gd name="connsiteY21" fmla="*/ 741247 h 3097212"/>
              <a:gd name="connsiteX22" fmla="*/ 7183790 w 7925036"/>
              <a:gd name="connsiteY22" fmla="*/ 1482493 h 3097212"/>
              <a:gd name="connsiteX23" fmla="*/ 6442543 w 7925036"/>
              <a:gd name="connsiteY23" fmla="*/ 741247 h 3097212"/>
              <a:gd name="connsiteX24" fmla="*/ 3942686 w 7925036"/>
              <a:gd name="connsiteY24" fmla="*/ 0 h 3097212"/>
              <a:gd name="connsiteX25" fmla="*/ 4683931 w 7925036"/>
              <a:gd name="connsiteY25" fmla="*/ 741247 h 3097212"/>
              <a:gd name="connsiteX26" fmla="*/ 3942686 w 7925036"/>
              <a:gd name="connsiteY26" fmla="*/ 1482493 h 3097212"/>
              <a:gd name="connsiteX27" fmla="*/ 3201438 w 7925036"/>
              <a:gd name="connsiteY27" fmla="*/ 741247 h 3097212"/>
              <a:gd name="connsiteX28" fmla="*/ 741247 w 7925036"/>
              <a:gd name="connsiteY28" fmla="*/ 0 h 3097212"/>
              <a:gd name="connsiteX29" fmla="*/ 1482493 w 7925036"/>
              <a:gd name="connsiteY29" fmla="*/ 741247 h 3097212"/>
              <a:gd name="connsiteX30" fmla="*/ 741247 w 7925036"/>
              <a:gd name="connsiteY30" fmla="*/ 1482493 h 3097212"/>
              <a:gd name="connsiteX31" fmla="*/ 0 w 7925036"/>
              <a:gd name="connsiteY31" fmla="*/ 741247 h 3097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7925036" h="3097212">
                <a:moveTo>
                  <a:pt x="7183790" y="1616275"/>
                </a:moveTo>
                <a:lnTo>
                  <a:pt x="7925036" y="2356744"/>
                </a:lnTo>
                <a:lnTo>
                  <a:pt x="7183790" y="3097212"/>
                </a:lnTo>
                <a:lnTo>
                  <a:pt x="6442543" y="2356744"/>
                </a:lnTo>
                <a:close/>
                <a:moveTo>
                  <a:pt x="3942686" y="1616275"/>
                </a:moveTo>
                <a:lnTo>
                  <a:pt x="4683931" y="2356744"/>
                </a:lnTo>
                <a:lnTo>
                  <a:pt x="3942686" y="3097212"/>
                </a:lnTo>
                <a:lnTo>
                  <a:pt x="3201438" y="2356744"/>
                </a:lnTo>
                <a:close/>
                <a:moveTo>
                  <a:pt x="741248" y="1616275"/>
                </a:moveTo>
                <a:lnTo>
                  <a:pt x="1482494" y="2356744"/>
                </a:lnTo>
                <a:lnTo>
                  <a:pt x="741248" y="3097212"/>
                </a:lnTo>
                <a:lnTo>
                  <a:pt x="1" y="2356744"/>
                </a:lnTo>
                <a:close/>
                <a:moveTo>
                  <a:pt x="5537959" y="6223"/>
                </a:moveTo>
                <a:lnTo>
                  <a:pt x="7076454" y="1545496"/>
                </a:lnTo>
                <a:lnTo>
                  <a:pt x="5537959" y="3084768"/>
                </a:lnTo>
                <a:lnTo>
                  <a:pt x="3999465" y="1545496"/>
                </a:lnTo>
                <a:close/>
                <a:moveTo>
                  <a:pt x="2340410" y="6223"/>
                </a:moveTo>
                <a:lnTo>
                  <a:pt x="3879683" y="1545496"/>
                </a:lnTo>
                <a:lnTo>
                  <a:pt x="2340410" y="3084768"/>
                </a:lnTo>
                <a:lnTo>
                  <a:pt x="801137" y="1545496"/>
                </a:lnTo>
                <a:close/>
                <a:moveTo>
                  <a:pt x="7183790" y="0"/>
                </a:moveTo>
                <a:lnTo>
                  <a:pt x="7925036" y="741247"/>
                </a:lnTo>
                <a:lnTo>
                  <a:pt x="7183790" y="1482493"/>
                </a:lnTo>
                <a:lnTo>
                  <a:pt x="6442543" y="741247"/>
                </a:lnTo>
                <a:close/>
                <a:moveTo>
                  <a:pt x="3942686" y="0"/>
                </a:moveTo>
                <a:lnTo>
                  <a:pt x="4683931" y="741247"/>
                </a:lnTo>
                <a:lnTo>
                  <a:pt x="3942686" y="1482493"/>
                </a:lnTo>
                <a:lnTo>
                  <a:pt x="3201438" y="741247"/>
                </a:lnTo>
                <a:close/>
                <a:moveTo>
                  <a:pt x="741247" y="0"/>
                </a:moveTo>
                <a:lnTo>
                  <a:pt x="1482493" y="741247"/>
                </a:lnTo>
                <a:lnTo>
                  <a:pt x="741247" y="1482493"/>
                </a:lnTo>
                <a:lnTo>
                  <a:pt x="0" y="74124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lvl="0"/>
            <a:endParaRPr lang="zh-CN" altLang="en-US" noProof="0"/>
          </a:p>
        </p:txBody>
      </p:sp>
    </p:spTree>
    <p:extLst>
      <p:ext uri="{BB962C8B-B14F-4D97-AF65-F5344CB8AC3E}">
        <p14:creationId xmlns:p14="http://schemas.microsoft.com/office/powerpoint/2010/main" val="1938320740"/>
      </p:ext>
    </p:extLst>
  </p:cSld>
  <p:clrMapOvr>
    <a:masterClrMapping/>
  </p:clrMapOvr>
</p:sldLayout>
</file>

<file path=ppt/slideLayouts/slideLayout6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图片占位符 10"/>
          <p:cNvSpPr>
            <a:spLocks noGrp="1"/>
          </p:cNvSpPr>
          <p:nvPr>
            <p:ph type="pic" sz="quarter" idx="10"/>
          </p:nvPr>
        </p:nvSpPr>
        <p:spPr>
          <a:xfrm>
            <a:off x="1602561" y="2349501"/>
            <a:ext cx="2715668" cy="1871664"/>
          </a:xfrm>
          <a:custGeom>
            <a:avLst/>
            <a:gdLst>
              <a:gd name="connsiteX0" fmla="*/ 378694 w 2715668"/>
              <a:gd name="connsiteY0" fmla="*/ 0 h 1871664"/>
              <a:gd name="connsiteX1" fmla="*/ 2715668 w 2715668"/>
              <a:gd name="connsiteY1" fmla="*/ 0 h 1871664"/>
              <a:gd name="connsiteX2" fmla="*/ 2715668 w 2715668"/>
              <a:gd name="connsiteY2" fmla="*/ 1492970 h 1871664"/>
              <a:gd name="connsiteX3" fmla="*/ 2336974 w 2715668"/>
              <a:gd name="connsiteY3" fmla="*/ 1871664 h 1871664"/>
              <a:gd name="connsiteX4" fmla="*/ 0 w 2715668"/>
              <a:gd name="connsiteY4" fmla="*/ 1871664 h 1871664"/>
              <a:gd name="connsiteX5" fmla="*/ 0 w 2715668"/>
              <a:gd name="connsiteY5" fmla="*/ 378694 h 1871664"/>
              <a:gd name="connsiteX6" fmla="*/ 378694 w 2715668"/>
              <a:gd name="connsiteY6" fmla="*/ 0 h 1871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15668" h="1871664">
                <a:moveTo>
                  <a:pt x="378694" y="0"/>
                </a:moveTo>
                <a:lnTo>
                  <a:pt x="2715668" y="0"/>
                </a:lnTo>
                <a:lnTo>
                  <a:pt x="2715668" y="1492970"/>
                </a:lnTo>
                <a:cubicBezTo>
                  <a:pt x="2715668" y="1702117"/>
                  <a:pt x="2546121" y="1871664"/>
                  <a:pt x="2336974" y="1871664"/>
                </a:cubicBezTo>
                <a:lnTo>
                  <a:pt x="0" y="1871664"/>
                </a:lnTo>
                <a:lnTo>
                  <a:pt x="0" y="378694"/>
                </a:lnTo>
                <a:cubicBezTo>
                  <a:pt x="0" y="169547"/>
                  <a:pt x="169547" y="0"/>
                  <a:pt x="378694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lvl="0"/>
            <a:endParaRPr lang="zh-CN" altLang="en-US" noProof="0"/>
          </a:p>
        </p:txBody>
      </p:sp>
      <p:sp>
        <p:nvSpPr>
          <p:cNvPr id="12" name="图片占位符 11"/>
          <p:cNvSpPr>
            <a:spLocks noGrp="1"/>
          </p:cNvSpPr>
          <p:nvPr>
            <p:ph type="pic" sz="quarter" idx="11"/>
          </p:nvPr>
        </p:nvSpPr>
        <p:spPr>
          <a:xfrm>
            <a:off x="4739200" y="2349501"/>
            <a:ext cx="2713605" cy="1871664"/>
          </a:xfrm>
          <a:custGeom>
            <a:avLst/>
            <a:gdLst>
              <a:gd name="connsiteX0" fmla="*/ 395183 w 2713605"/>
              <a:gd name="connsiteY0" fmla="*/ 0 h 1871664"/>
              <a:gd name="connsiteX1" fmla="*/ 2713605 w 2713605"/>
              <a:gd name="connsiteY1" fmla="*/ 0 h 1871664"/>
              <a:gd name="connsiteX2" fmla="*/ 2713605 w 2713605"/>
              <a:gd name="connsiteY2" fmla="*/ 1476481 h 1871664"/>
              <a:gd name="connsiteX3" fmla="*/ 2318422 w 2713605"/>
              <a:gd name="connsiteY3" fmla="*/ 1871664 h 1871664"/>
              <a:gd name="connsiteX4" fmla="*/ 0 w 2713605"/>
              <a:gd name="connsiteY4" fmla="*/ 1871664 h 1871664"/>
              <a:gd name="connsiteX5" fmla="*/ 0 w 2713605"/>
              <a:gd name="connsiteY5" fmla="*/ 395183 h 1871664"/>
              <a:gd name="connsiteX6" fmla="*/ 395183 w 2713605"/>
              <a:gd name="connsiteY6" fmla="*/ 0 h 1871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13605" h="1871664">
                <a:moveTo>
                  <a:pt x="395183" y="0"/>
                </a:moveTo>
                <a:lnTo>
                  <a:pt x="2713605" y="0"/>
                </a:lnTo>
                <a:lnTo>
                  <a:pt x="2713605" y="1476481"/>
                </a:lnTo>
                <a:cubicBezTo>
                  <a:pt x="2713605" y="1694735"/>
                  <a:pt x="2536676" y="1871664"/>
                  <a:pt x="2318422" y="1871664"/>
                </a:cubicBezTo>
                <a:lnTo>
                  <a:pt x="0" y="1871664"/>
                </a:lnTo>
                <a:lnTo>
                  <a:pt x="0" y="395183"/>
                </a:lnTo>
                <a:cubicBezTo>
                  <a:pt x="0" y="176929"/>
                  <a:pt x="176929" y="0"/>
                  <a:pt x="395183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lvl="0"/>
            <a:endParaRPr lang="zh-CN" altLang="en-US" noProof="0"/>
          </a:p>
        </p:txBody>
      </p:sp>
      <p:sp>
        <p:nvSpPr>
          <p:cNvPr id="13" name="图片占位符 12"/>
          <p:cNvSpPr>
            <a:spLocks noGrp="1"/>
          </p:cNvSpPr>
          <p:nvPr>
            <p:ph type="pic" sz="quarter" idx="12"/>
          </p:nvPr>
        </p:nvSpPr>
        <p:spPr>
          <a:xfrm>
            <a:off x="7873775" y="2349501"/>
            <a:ext cx="2715668" cy="1871664"/>
          </a:xfrm>
          <a:custGeom>
            <a:avLst/>
            <a:gdLst>
              <a:gd name="connsiteX0" fmla="*/ 378694 w 2715668"/>
              <a:gd name="connsiteY0" fmla="*/ 0 h 1871664"/>
              <a:gd name="connsiteX1" fmla="*/ 2715668 w 2715668"/>
              <a:gd name="connsiteY1" fmla="*/ 0 h 1871664"/>
              <a:gd name="connsiteX2" fmla="*/ 2715668 w 2715668"/>
              <a:gd name="connsiteY2" fmla="*/ 1492970 h 1871664"/>
              <a:gd name="connsiteX3" fmla="*/ 2336974 w 2715668"/>
              <a:gd name="connsiteY3" fmla="*/ 1871664 h 1871664"/>
              <a:gd name="connsiteX4" fmla="*/ 0 w 2715668"/>
              <a:gd name="connsiteY4" fmla="*/ 1871664 h 1871664"/>
              <a:gd name="connsiteX5" fmla="*/ 0 w 2715668"/>
              <a:gd name="connsiteY5" fmla="*/ 378694 h 1871664"/>
              <a:gd name="connsiteX6" fmla="*/ 378694 w 2715668"/>
              <a:gd name="connsiteY6" fmla="*/ 0 h 1871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15668" h="1871664">
                <a:moveTo>
                  <a:pt x="378694" y="0"/>
                </a:moveTo>
                <a:lnTo>
                  <a:pt x="2715668" y="0"/>
                </a:lnTo>
                <a:lnTo>
                  <a:pt x="2715668" y="1492970"/>
                </a:lnTo>
                <a:cubicBezTo>
                  <a:pt x="2715668" y="1702117"/>
                  <a:pt x="2546121" y="1871664"/>
                  <a:pt x="2336974" y="1871664"/>
                </a:cubicBezTo>
                <a:lnTo>
                  <a:pt x="0" y="1871664"/>
                </a:lnTo>
                <a:lnTo>
                  <a:pt x="0" y="378694"/>
                </a:lnTo>
                <a:cubicBezTo>
                  <a:pt x="0" y="169547"/>
                  <a:pt x="169547" y="0"/>
                  <a:pt x="378694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lvl="0"/>
            <a:endParaRPr lang="zh-CN" altLang="en-US" noProof="0"/>
          </a:p>
        </p:txBody>
      </p:sp>
    </p:spTree>
    <p:extLst>
      <p:ext uri="{BB962C8B-B14F-4D97-AF65-F5344CB8AC3E}">
        <p14:creationId xmlns:p14="http://schemas.microsoft.com/office/powerpoint/2010/main" val="4196434317"/>
      </p:ext>
    </p:extLst>
  </p:cSld>
  <p:clrMapOvr>
    <a:masterClrMapping/>
  </p:clrMapOvr>
</p:sldLayout>
</file>

<file path=ppt/slideLayouts/slideLayout6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图片占位符 6"/>
          <p:cNvSpPr>
            <a:spLocks noGrp="1"/>
          </p:cNvSpPr>
          <p:nvPr>
            <p:ph type="pic" sz="quarter" idx="10"/>
          </p:nvPr>
        </p:nvSpPr>
        <p:spPr>
          <a:xfrm>
            <a:off x="1274238" y="1882721"/>
            <a:ext cx="4921473" cy="4154963"/>
          </a:xfrm>
          <a:custGeom>
            <a:avLst/>
            <a:gdLst>
              <a:gd name="connsiteX0" fmla="*/ 2132019 w 4921473"/>
              <a:gd name="connsiteY0" fmla="*/ 3483422 h 4154963"/>
              <a:gd name="connsiteX1" fmla="*/ 2796098 w 4921473"/>
              <a:gd name="connsiteY1" fmla="*/ 3483422 h 4154963"/>
              <a:gd name="connsiteX2" fmla="*/ 2796098 w 4921473"/>
              <a:gd name="connsiteY2" fmla="*/ 4154963 h 4154963"/>
              <a:gd name="connsiteX3" fmla="*/ 2132019 w 4921473"/>
              <a:gd name="connsiteY3" fmla="*/ 4154963 h 4154963"/>
              <a:gd name="connsiteX4" fmla="*/ 1427727 w 4921473"/>
              <a:gd name="connsiteY4" fmla="*/ 2801561 h 4154963"/>
              <a:gd name="connsiteX5" fmla="*/ 2078049 w 4921473"/>
              <a:gd name="connsiteY5" fmla="*/ 2801561 h 4154963"/>
              <a:gd name="connsiteX6" fmla="*/ 2078049 w 4921473"/>
              <a:gd name="connsiteY6" fmla="*/ 3463573 h 4154963"/>
              <a:gd name="connsiteX7" fmla="*/ 1427727 w 4921473"/>
              <a:gd name="connsiteY7" fmla="*/ 3463573 h 4154963"/>
              <a:gd name="connsiteX8" fmla="*/ 3556472 w 4921473"/>
              <a:gd name="connsiteY8" fmla="*/ 2086542 h 4154963"/>
              <a:gd name="connsiteX9" fmla="*/ 4224225 w 4921473"/>
              <a:gd name="connsiteY9" fmla="*/ 2086542 h 4154963"/>
              <a:gd name="connsiteX10" fmla="*/ 4224225 w 4921473"/>
              <a:gd name="connsiteY10" fmla="*/ 2744336 h 4154963"/>
              <a:gd name="connsiteX11" fmla="*/ 3556472 w 4921473"/>
              <a:gd name="connsiteY11" fmla="*/ 2744336 h 4154963"/>
              <a:gd name="connsiteX12" fmla="*/ 2124359 w 4921473"/>
              <a:gd name="connsiteY12" fmla="*/ 2086542 h 4154963"/>
              <a:gd name="connsiteX13" fmla="*/ 2792112 w 4921473"/>
              <a:gd name="connsiteY13" fmla="*/ 2086542 h 4154963"/>
              <a:gd name="connsiteX14" fmla="*/ 3510162 w 4921473"/>
              <a:gd name="connsiteY14" fmla="*/ 2086542 h 4154963"/>
              <a:gd name="connsiteX15" fmla="*/ 3510162 w 4921473"/>
              <a:gd name="connsiteY15" fmla="*/ 2845120 h 4154963"/>
              <a:gd name="connsiteX16" fmla="*/ 3508423 w 4921473"/>
              <a:gd name="connsiteY16" fmla="*/ 2845120 h 4154963"/>
              <a:gd name="connsiteX17" fmla="*/ 3508423 w 4921473"/>
              <a:gd name="connsiteY17" fmla="*/ 3442112 h 4154963"/>
              <a:gd name="connsiteX18" fmla="*/ 2128032 w 4921473"/>
              <a:gd name="connsiteY18" fmla="*/ 3442112 h 4154963"/>
              <a:gd name="connsiteX19" fmla="*/ 2128032 w 4921473"/>
              <a:gd name="connsiteY19" fmla="*/ 2785541 h 4154963"/>
              <a:gd name="connsiteX20" fmla="*/ 2124359 w 4921473"/>
              <a:gd name="connsiteY20" fmla="*/ 2785541 h 4154963"/>
              <a:gd name="connsiteX21" fmla="*/ 686466 w 4921473"/>
              <a:gd name="connsiteY21" fmla="*/ 1377147 h 4154963"/>
              <a:gd name="connsiteX22" fmla="*/ 2078049 w 4921473"/>
              <a:gd name="connsiteY22" fmla="*/ 1377147 h 4154963"/>
              <a:gd name="connsiteX23" fmla="*/ 2078049 w 4921473"/>
              <a:gd name="connsiteY23" fmla="*/ 2757537 h 4154963"/>
              <a:gd name="connsiteX24" fmla="*/ 686466 w 4921473"/>
              <a:gd name="connsiteY24" fmla="*/ 2757537 h 4154963"/>
              <a:gd name="connsiteX25" fmla="*/ 1 w 4921473"/>
              <a:gd name="connsiteY25" fmla="*/ 1373614 h 4154963"/>
              <a:gd name="connsiteX26" fmla="*/ 652889 w 4921473"/>
              <a:gd name="connsiteY26" fmla="*/ 1373614 h 4154963"/>
              <a:gd name="connsiteX27" fmla="*/ 652889 w 4921473"/>
              <a:gd name="connsiteY27" fmla="*/ 2045230 h 4154963"/>
              <a:gd name="connsiteX28" fmla="*/ 1 w 4921473"/>
              <a:gd name="connsiteY28" fmla="*/ 2045230 h 4154963"/>
              <a:gd name="connsiteX29" fmla="*/ 2123130 w 4921473"/>
              <a:gd name="connsiteY29" fmla="*/ 682259 h 4154963"/>
              <a:gd name="connsiteX30" fmla="*/ 2790883 w 4921473"/>
              <a:gd name="connsiteY30" fmla="*/ 682259 h 4154963"/>
              <a:gd name="connsiteX31" fmla="*/ 2790883 w 4921473"/>
              <a:gd name="connsiteY31" fmla="*/ 1370536 h 4154963"/>
              <a:gd name="connsiteX32" fmla="*/ 2794979 w 4921473"/>
              <a:gd name="connsiteY32" fmla="*/ 1370536 h 4154963"/>
              <a:gd name="connsiteX33" fmla="*/ 2794979 w 4921473"/>
              <a:gd name="connsiteY33" fmla="*/ 2042152 h 4154963"/>
              <a:gd name="connsiteX34" fmla="*/ 2119034 w 4921473"/>
              <a:gd name="connsiteY34" fmla="*/ 2042152 h 4154963"/>
              <a:gd name="connsiteX35" fmla="*/ 2119034 w 4921473"/>
              <a:gd name="connsiteY35" fmla="*/ 1370536 h 4154963"/>
              <a:gd name="connsiteX36" fmla="*/ 2123130 w 4921473"/>
              <a:gd name="connsiteY36" fmla="*/ 1370536 h 4154963"/>
              <a:gd name="connsiteX37" fmla="*/ 2835964 w 4921473"/>
              <a:gd name="connsiteY37" fmla="*/ 1 h 4154963"/>
              <a:gd name="connsiteX38" fmla="*/ 4216355 w 4921473"/>
              <a:gd name="connsiteY38" fmla="*/ 1 h 4154963"/>
              <a:gd name="connsiteX39" fmla="*/ 4216355 w 4921473"/>
              <a:gd name="connsiteY39" fmla="*/ 682258 h 4154963"/>
              <a:gd name="connsiteX40" fmla="*/ 4921473 w 4921473"/>
              <a:gd name="connsiteY40" fmla="*/ 682258 h 4154963"/>
              <a:gd name="connsiteX41" fmla="*/ 4921473 w 4921473"/>
              <a:gd name="connsiteY41" fmla="*/ 2045230 h 4154963"/>
              <a:gd name="connsiteX42" fmla="*/ 4216355 w 4921473"/>
              <a:gd name="connsiteY42" fmla="*/ 2045230 h 4154963"/>
              <a:gd name="connsiteX43" fmla="*/ 3541082 w 4921473"/>
              <a:gd name="connsiteY43" fmla="*/ 2045230 h 4154963"/>
              <a:gd name="connsiteX44" fmla="*/ 2835964 w 4921473"/>
              <a:gd name="connsiteY44" fmla="*/ 2045230 h 4154963"/>
              <a:gd name="connsiteX45" fmla="*/ 689754 w 4921473"/>
              <a:gd name="connsiteY45" fmla="*/ 0 h 4154963"/>
              <a:gd name="connsiteX46" fmla="*/ 1421146 w 4921473"/>
              <a:gd name="connsiteY46" fmla="*/ 0 h 4154963"/>
              <a:gd name="connsiteX47" fmla="*/ 1576973 w 4921473"/>
              <a:gd name="connsiteY47" fmla="*/ 0 h 4154963"/>
              <a:gd name="connsiteX48" fmla="*/ 2078048 w 4921473"/>
              <a:gd name="connsiteY48" fmla="*/ 0 h 4154963"/>
              <a:gd name="connsiteX49" fmla="*/ 2078048 w 4921473"/>
              <a:gd name="connsiteY49" fmla="*/ 1327683 h 4154963"/>
              <a:gd name="connsiteX50" fmla="*/ 1427726 w 4921473"/>
              <a:gd name="connsiteY50" fmla="*/ 1327683 h 4154963"/>
              <a:gd name="connsiteX51" fmla="*/ 1421146 w 4921473"/>
              <a:gd name="connsiteY51" fmla="*/ 1327683 h 4154963"/>
              <a:gd name="connsiteX52" fmla="*/ 0 w 4921473"/>
              <a:gd name="connsiteY52" fmla="*/ 1327683 h 4154963"/>
              <a:gd name="connsiteX53" fmla="*/ 0 w 4921473"/>
              <a:gd name="connsiteY53" fmla="*/ 682257 h 4154963"/>
              <a:gd name="connsiteX54" fmla="*/ 689754 w 4921473"/>
              <a:gd name="connsiteY54" fmla="*/ 682257 h 41549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4921473" h="4154963">
                <a:moveTo>
                  <a:pt x="2132019" y="3483422"/>
                </a:moveTo>
                <a:lnTo>
                  <a:pt x="2796098" y="3483422"/>
                </a:lnTo>
                <a:lnTo>
                  <a:pt x="2796098" y="4154963"/>
                </a:lnTo>
                <a:lnTo>
                  <a:pt x="2132019" y="4154963"/>
                </a:lnTo>
                <a:close/>
                <a:moveTo>
                  <a:pt x="1427727" y="2801561"/>
                </a:moveTo>
                <a:lnTo>
                  <a:pt x="2078049" y="2801561"/>
                </a:lnTo>
                <a:lnTo>
                  <a:pt x="2078049" y="3463573"/>
                </a:lnTo>
                <a:lnTo>
                  <a:pt x="1427727" y="3463573"/>
                </a:lnTo>
                <a:close/>
                <a:moveTo>
                  <a:pt x="3556472" y="2086542"/>
                </a:moveTo>
                <a:lnTo>
                  <a:pt x="4224225" y="2086542"/>
                </a:lnTo>
                <a:lnTo>
                  <a:pt x="4224225" y="2744336"/>
                </a:lnTo>
                <a:lnTo>
                  <a:pt x="3556472" y="2744336"/>
                </a:lnTo>
                <a:close/>
                <a:moveTo>
                  <a:pt x="2124359" y="2086542"/>
                </a:moveTo>
                <a:lnTo>
                  <a:pt x="2792112" y="2086542"/>
                </a:lnTo>
                <a:lnTo>
                  <a:pt x="3510162" y="2086542"/>
                </a:lnTo>
                <a:lnTo>
                  <a:pt x="3510162" y="2845120"/>
                </a:lnTo>
                <a:lnTo>
                  <a:pt x="3508423" y="2845120"/>
                </a:lnTo>
                <a:lnTo>
                  <a:pt x="3508423" y="3442112"/>
                </a:lnTo>
                <a:lnTo>
                  <a:pt x="2128032" y="3442112"/>
                </a:lnTo>
                <a:lnTo>
                  <a:pt x="2128032" y="2785541"/>
                </a:lnTo>
                <a:lnTo>
                  <a:pt x="2124359" y="2785541"/>
                </a:lnTo>
                <a:close/>
                <a:moveTo>
                  <a:pt x="686466" y="1377147"/>
                </a:moveTo>
                <a:lnTo>
                  <a:pt x="2078049" y="1377147"/>
                </a:lnTo>
                <a:lnTo>
                  <a:pt x="2078049" y="2757537"/>
                </a:lnTo>
                <a:lnTo>
                  <a:pt x="686466" y="2757537"/>
                </a:lnTo>
                <a:close/>
                <a:moveTo>
                  <a:pt x="1" y="1373614"/>
                </a:moveTo>
                <a:lnTo>
                  <a:pt x="652889" y="1373614"/>
                </a:lnTo>
                <a:lnTo>
                  <a:pt x="652889" y="2045230"/>
                </a:lnTo>
                <a:lnTo>
                  <a:pt x="1" y="2045230"/>
                </a:lnTo>
                <a:close/>
                <a:moveTo>
                  <a:pt x="2123130" y="682259"/>
                </a:moveTo>
                <a:lnTo>
                  <a:pt x="2790883" y="682259"/>
                </a:lnTo>
                <a:lnTo>
                  <a:pt x="2790883" y="1370536"/>
                </a:lnTo>
                <a:lnTo>
                  <a:pt x="2794979" y="1370536"/>
                </a:lnTo>
                <a:lnTo>
                  <a:pt x="2794979" y="2042152"/>
                </a:lnTo>
                <a:lnTo>
                  <a:pt x="2119034" y="2042152"/>
                </a:lnTo>
                <a:lnTo>
                  <a:pt x="2119034" y="1370536"/>
                </a:lnTo>
                <a:lnTo>
                  <a:pt x="2123130" y="1370536"/>
                </a:lnTo>
                <a:close/>
                <a:moveTo>
                  <a:pt x="2835964" y="1"/>
                </a:moveTo>
                <a:lnTo>
                  <a:pt x="4216355" y="1"/>
                </a:lnTo>
                <a:lnTo>
                  <a:pt x="4216355" y="682258"/>
                </a:lnTo>
                <a:lnTo>
                  <a:pt x="4921473" y="682258"/>
                </a:lnTo>
                <a:lnTo>
                  <a:pt x="4921473" y="2045230"/>
                </a:lnTo>
                <a:lnTo>
                  <a:pt x="4216355" y="2045230"/>
                </a:lnTo>
                <a:lnTo>
                  <a:pt x="3541082" y="2045230"/>
                </a:lnTo>
                <a:lnTo>
                  <a:pt x="2835964" y="2045230"/>
                </a:lnTo>
                <a:close/>
                <a:moveTo>
                  <a:pt x="689754" y="0"/>
                </a:moveTo>
                <a:lnTo>
                  <a:pt x="1421146" y="0"/>
                </a:lnTo>
                <a:lnTo>
                  <a:pt x="1576973" y="0"/>
                </a:lnTo>
                <a:lnTo>
                  <a:pt x="2078048" y="0"/>
                </a:lnTo>
                <a:lnTo>
                  <a:pt x="2078048" y="1327683"/>
                </a:lnTo>
                <a:lnTo>
                  <a:pt x="1427726" y="1327683"/>
                </a:lnTo>
                <a:lnTo>
                  <a:pt x="1421146" y="1327683"/>
                </a:lnTo>
                <a:lnTo>
                  <a:pt x="0" y="1327683"/>
                </a:lnTo>
                <a:lnTo>
                  <a:pt x="0" y="682257"/>
                </a:lnTo>
                <a:lnTo>
                  <a:pt x="689754" y="68225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lvl="0"/>
            <a:endParaRPr lang="zh-CN" altLang="en-US" noProof="0"/>
          </a:p>
        </p:txBody>
      </p:sp>
    </p:spTree>
    <p:extLst>
      <p:ext uri="{BB962C8B-B14F-4D97-AF65-F5344CB8AC3E}">
        <p14:creationId xmlns:p14="http://schemas.microsoft.com/office/powerpoint/2010/main" val="48679776"/>
      </p:ext>
    </p:extLst>
  </p:cSld>
  <p:clrMapOvr>
    <a:masterClrMapping/>
  </p:clrMapOvr>
</p:sldLayout>
</file>

<file path=ppt/slideLayouts/slideLayout6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图片占位符 7"/>
          <p:cNvSpPr>
            <a:spLocks noGrp="1"/>
          </p:cNvSpPr>
          <p:nvPr>
            <p:ph type="pic" sz="quarter" idx="10"/>
          </p:nvPr>
        </p:nvSpPr>
        <p:spPr>
          <a:xfrm>
            <a:off x="1644787" y="1840521"/>
            <a:ext cx="2240221" cy="2330857"/>
          </a:xfrm>
          <a:custGeom>
            <a:avLst/>
            <a:gdLst>
              <a:gd name="connsiteX0" fmla="*/ 251798 w 2240221"/>
              <a:gd name="connsiteY0" fmla="*/ 0 h 2330857"/>
              <a:gd name="connsiteX1" fmla="*/ 2240221 w 2240221"/>
              <a:gd name="connsiteY1" fmla="*/ 239393 h 2330857"/>
              <a:gd name="connsiteX2" fmla="*/ 1988423 w 2240221"/>
              <a:gd name="connsiteY2" fmla="*/ 2330857 h 2330857"/>
              <a:gd name="connsiteX3" fmla="*/ 0 w 2240221"/>
              <a:gd name="connsiteY3" fmla="*/ 2091464 h 2330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40221" h="2330857">
                <a:moveTo>
                  <a:pt x="251798" y="0"/>
                </a:moveTo>
                <a:lnTo>
                  <a:pt x="2240221" y="239393"/>
                </a:lnTo>
                <a:lnTo>
                  <a:pt x="1988423" y="2330857"/>
                </a:lnTo>
                <a:lnTo>
                  <a:pt x="0" y="209146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lvl="0"/>
            <a:endParaRPr lang="zh-CN" altLang="en-US" noProof="0"/>
          </a:p>
        </p:txBody>
      </p:sp>
      <p:sp>
        <p:nvSpPr>
          <p:cNvPr id="9" name="图片占位符 8"/>
          <p:cNvSpPr>
            <a:spLocks noGrp="1"/>
          </p:cNvSpPr>
          <p:nvPr>
            <p:ph type="pic" sz="quarter" idx="11"/>
          </p:nvPr>
        </p:nvSpPr>
        <p:spPr>
          <a:xfrm>
            <a:off x="6610487" y="1840521"/>
            <a:ext cx="2240221" cy="2330857"/>
          </a:xfrm>
          <a:custGeom>
            <a:avLst/>
            <a:gdLst>
              <a:gd name="connsiteX0" fmla="*/ 251798 w 2240221"/>
              <a:gd name="connsiteY0" fmla="*/ 0 h 2330857"/>
              <a:gd name="connsiteX1" fmla="*/ 2240221 w 2240221"/>
              <a:gd name="connsiteY1" fmla="*/ 239393 h 2330857"/>
              <a:gd name="connsiteX2" fmla="*/ 1988423 w 2240221"/>
              <a:gd name="connsiteY2" fmla="*/ 2330857 h 2330857"/>
              <a:gd name="connsiteX3" fmla="*/ 0 w 2240221"/>
              <a:gd name="connsiteY3" fmla="*/ 2091464 h 2330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40221" h="2330857">
                <a:moveTo>
                  <a:pt x="251798" y="0"/>
                </a:moveTo>
                <a:lnTo>
                  <a:pt x="2240221" y="239393"/>
                </a:lnTo>
                <a:lnTo>
                  <a:pt x="1988423" y="2330857"/>
                </a:lnTo>
                <a:lnTo>
                  <a:pt x="0" y="209146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lvl="0"/>
            <a:endParaRPr lang="zh-CN" altLang="en-US" noProof="0"/>
          </a:p>
        </p:txBody>
      </p:sp>
    </p:spTree>
    <p:extLst>
      <p:ext uri="{BB962C8B-B14F-4D97-AF65-F5344CB8AC3E}">
        <p14:creationId xmlns:p14="http://schemas.microsoft.com/office/powerpoint/2010/main" val="854496703"/>
      </p:ext>
    </p:extLst>
  </p:cSld>
  <p:clrMapOvr>
    <a:masterClrMapping/>
  </p:clrMapOvr>
</p:sldLayout>
</file>

<file path=ppt/slideLayouts/slideLayout6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图片占位符 11"/>
          <p:cNvSpPr>
            <a:spLocks noGrp="1"/>
          </p:cNvSpPr>
          <p:nvPr>
            <p:ph type="pic" sz="quarter" idx="10"/>
          </p:nvPr>
        </p:nvSpPr>
        <p:spPr>
          <a:xfrm>
            <a:off x="5767387" y="1886745"/>
            <a:ext cx="4869099" cy="3459956"/>
          </a:xfrm>
          <a:custGeom>
            <a:avLst/>
            <a:gdLst>
              <a:gd name="connsiteX0" fmla="*/ 2473924 w 4869098"/>
              <a:gd name="connsiteY0" fmla="*/ 2213541 h 3459956"/>
              <a:gd name="connsiteX1" fmla="*/ 4869098 w 4869098"/>
              <a:gd name="connsiteY1" fmla="*/ 2456172 h 3459956"/>
              <a:gd name="connsiteX2" fmla="*/ 4869098 w 4869098"/>
              <a:gd name="connsiteY2" fmla="*/ 3459956 h 3459956"/>
              <a:gd name="connsiteX3" fmla="*/ 2473924 w 4869098"/>
              <a:gd name="connsiteY3" fmla="*/ 3453172 h 3459956"/>
              <a:gd name="connsiteX4" fmla="*/ 2473924 w 4869098"/>
              <a:gd name="connsiteY4" fmla="*/ 2213541 h 3459956"/>
              <a:gd name="connsiteX5" fmla="*/ 2398636 w 4869098"/>
              <a:gd name="connsiteY5" fmla="*/ 2213541 h 3459956"/>
              <a:gd name="connsiteX6" fmla="*/ 2398636 w 4869098"/>
              <a:gd name="connsiteY6" fmla="*/ 3453172 h 3459956"/>
              <a:gd name="connsiteX7" fmla="*/ 3462 w 4869098"/>
              <a:gd name="connsiteY7" fmla="*/ 3459956 h 3459956"/>
              <a:gd name="connsiteX8" fmla="*/ 3462 w 4869098"/>
              <a:gd name="connsiteY8" fmla="*/ 2456172 h 3459956"/>
              <a:gd name="connsiteX9" fmla="*/ 4869098 w 4869098"/>
              <a:gd name="connsiteY9" fmla="*/ 1030600 h 3459956"/>
              <a:gd name="connsiteX10" fmla="*/ 4869098 w 4869098"/>
              <a:gd name="connsiteY10" fmla="*/ 2410890 h 3459956"/>
              <a:gd name="connsiteX11" fmla="*/ 2472425 w 4869098"/>
              <a:gd name="connsiteY11" fmla="*/ 2162533 h 3459956"/>
              <a:gd name="connsiteX12" fmla="*/ 2469749 w 4869098"/>
              <a:gd name="connsiteY12" fmla="*/ 1267319 h 3459956"/>
              <a:gd name="connsiteX13" fmla="*/ 0 w 4869098"/>
              <a:gd name="connsiteY13" fmla="*/ 1030600 h 3459956"/>
              <a:gd name="connsiteX14" fmla="*/ 2399349 w 4869098"/>
              <a:gd name="connsiteY14" fmla="*/ 1267319 h 3459956"/>
              <a:gd name="connsiteX15" fmla="*/ 2396673 w 4869098"/>
              <a:gd name="connsiteY15" fmla="*/ 2162533 h 3459956"/>
              <a:gd name="connsiteX16" fmla="*/ 0 w 4869098"/>
              <a:gd name="connsiteY16" fmla="*/ 2410890 h 3459956"/>
              <a:gd name="connsiteX17" fmla="*/ 0 w 4869098"/>
              <a:gd name="connsiteY17" fmla="*/ 0 h 3459956"/>
              <a:gd name="connsiteX18" fmla="*/ 4869098 w 4869098"/>
              <a:gd name="connsiteY18" fmla="*/ 0 h 3459956"/>
              <a:gd name="connsiteX19" fmla="*/ 4869098 w 4869098"/>
              <a:gd name="connsiteY19" fmla="*/ 980164 h 3459956"/>
              <a:gd name="connsiteX20" fmla="*/ 2423170 w 4869098"/>
              <a:gd name="connsiteY20" fmla="*/ 1221025 h 3459956"/>
              <a:gd name="connsiteX21" fmla="*/ 0 w 4869098"/>
              <a:gd name="connsiteY21" fmla="*/ 979523 h 3459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869098" h="3459956">
                <a:moveTo>
                  <a:pt x="2473924" y="2213541"/>
                </a:moveTo>
                <a:lnTo>
                  <a:pt x="4869098" y="2456172"/>
                </a:lnTo>
                <a:lnTo>
                  <a:pt x="4869098" y="3459956"/>
                </a:lnTo>
                <a:lnTo>
                  <a:pt x="2473924" y="3453172"/>
                </a:lnTo>
                <a:cubicBezTo>
                  <a:pt x="2476395" y="3046117"/>
                  <a:pt x="2471453" y="2620596"/>
                  <a:pt x="2473924" y="2213541"/>
                </a:cubicBezTo>
                <a:close/>
                <a:moveTo>
                  <a:pt x="2398636" y="2213541"/>
                </a:moveTo>
                <a:cubicBezTo>
                  <a:pt x="2401108" y="2620596"/>
                  <a:pt x="2396165" y="3046117"/>
                  <a:pt x="2398636" y="3453172"/>
                </a:cubicBezTo>
                <a:lnTo>
                  <a:pt x="3462" y="3459956"/>
                </a:lnTo>
                <a:lnTo>
                  <a:pt x="3462" y="2456172"/>
                </a:lnTo>
                <a:close/>
                <a:moveTo>
                  <a:pt x="4869098" y="1030600"/>
                </a:moveTo>
                <a:lnTo>
                  <a:pt x="4869098" y="2410890"/>
                </a:lnTo>
                <a:lnTo>
                  <a:pt x="2472425" y="2162533"/>
                </a:lnTo>
                <a:cubicBezTo>
                  <a:pt x="2471533" y="1864128"/>
                  <a:pt x="2470641" y="1565723"/>
                  <a:pt x="2469749" y="1267319"/>
                </a:cubicBezTo>
                <a:close/>
                <a:moveTo>
                  <a:pt x="0" y="1030600"/>
                </a:moveTo>
                <a:lnTo>
                  <a:pt x="2399349" y="1267319"/>
                </a:lnTo>
                <a:cubicBezTo>
                  <a:pt x="2398457" y="1565723"/>
                  <a:pt x="2397565" y="1864128"/>
                  <a:pt x="2396673" y="2162533"/>
                </a:cubicBezTo>
                <a:lnTo>
                  <a:pt x="0" y="2410890"/>
                </a:lnTo>
                <a:close/>
                <a:moveTo>
                  <a:pt x="0" y="0"/>
                </a:moveTo>
                <a:lnTo>
                  <a:pt x="4869098" y="0"/>
                </a:lnTo>
                <a:lnTo>
                  <a:pt x="4869098" y="980164"/>
                </a:lnTo>
                <a:lnTo>
                  <a:pt x="2423170" y="1221025"/>
                </a:lnTo>
                <a:lnTo>
                  <a:pt x="0" y="97952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lvl="0"/>
            <a:endParaRPr lang="zh-CN" altLang="en-US" noProof="0"/>
          </a:p>
        </p:txBody>
      </p:sp>
    </p:spTree>
    <p:extLst>
      <p:ext uri="{BB962C8B-B14F-4D97-AF65-F5344CB8AC3E}">
        <p14:creationId xmlns:p14="http://schemas.microsoft.com/office/powerpoint/2010/main" val="163138987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99615481"/>
      </p:ext>
    </p:extLst>
  </p:cSld>
  <p:clrMapOvr>
    <a:masterClrMapping/>
  </p:clrMapOvr>
</p:sldLayout>
</file>

<file path=ppt/slideLayouts/slideLayout68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defTabSz="914377" eaLnBrk="1" fontAlgn="auto" hangingPunct="1">
              <a:spcBef>
                <a:spcPts val="0"/>
              </a:spcBef>
              <a:spcAft>
                <a:spcPts val="0"/>
              </a:spcAft>
              <a:defRPr sz="1867">
                <a:solidFill>
                  <a:prstClr val="black">
                    <a:tint val="75000"/>
                  </a:prstClr>
                </a:solidFill>
                <a:latin typeface="Lato Light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5AB8D424-2FBA-4D4B-94F7-046312A9A673}" type="datetimeFigureOut">
              <a:rPr lang="zh-CN" altLang="en-US"/>
              <a:pPr>
                <a:defRPr/>
              </a:pPr>
              <a:t>2021/9/2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defTabSz="914377" eaLnBrk="1" fontAlgn="auto" hangingPunct="1">
              <a:spcBef>
                <a:spcPts val="0"/>
              </a:spcBef>
              <a:spcAft>
                <a:spcPts val="0"/>
              </a:spcAft>
              <a:defRPr sz="1867">
                <a:solidFill>
                  <a:prstClr val="black">
                    <a:tint val="75000"/>
                  </a:prstClr>
                </a:solidFill>
                <a:latin typeface="Lato Light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defTabSz="914377" eaLnBrk="1" fontAlgn="auto" hangingPunct="1">
              <a:spcBef>
                <a:spcPts val="0"/>
              </a:spcBef>
              <a:spcAft>
                <a:spcPts val="0"/>
              </a:spcAft>
              <a:defRPr sz="1867" smtClean="0">
                <a:solidFill>
                  <a:prstClr val="black">
                    <a:tint val="75000"/>
                  </a:prstClr>
                </a:solidFill>
                <a:latin typeface="Lato Light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760B516B-6B3E-415D-A130-597AE68299B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77687445"/>
      </p:ext>
    </p:extLst>
  </p:cSld>
  <p:clrMapOvr>
    <a:masterClrMapping/>
  </p:clrMapOvr>
</p:sldLayout>
</file>

<file path=ppt/slideLayouts/slideLayout6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32581353"/>
      </p:ext>
    </p:extLst>
  </p:cSld>
  <p:clrMapOvr>
    <a:masterClrMapping/>
  </p:clrMapOvr>
</p:sldLayout>
</file>

<file path=ppt/slideLayouts/slideLayout68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defTabSz="914377" eaLnBrk="1" fontAlgn="auto" hangingPunct="1">
              <a:spcBef>
                <a:spcPts val="0"/>
              </a:spcBef>
              <a:spcAft>
                <a:spcPts val="0"/>
              </a:spcAft>
              <a:defRPr sz="1867">
                <a:solidFill>
                  <a:prstClr val="black">
                    <a:tint val="75000"/>
                  </a:prstClr>
                </a:solidFill>
                <a:latin typeface="Lato Light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17B3D632-6009-4329-848E-2D2705EDF938}" type="datetimeFigureOut">
              <a:rPr lang="zh-CN" altLang="en-US"/>
              <a:pPr>
                <a:defRPr/>
              </a:pPr>
              <a:t>2021/9/2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defTabSz="914377" eaLnBrk="1" fontAlgn="auto" hangingPunct="1">
              <a:spcBef>
                <a:spcPts val="0"/>
              </a:spcBef>
              <a:spcAft>
                <a:spcPts val="0"/>
              </a:spcAft>
              <a:defRPr sz="1867">
                <a:solidFill>
                  <a:prstClr val="black">
                    <a:tint val="75000"/>
                  </a:prstClr>
                </a:solidFill>
                <a:latin typeface="Lato Light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defTabSz="914377" eaLnBrk="1" fontAlgn="auto" hangingPunct="1">
              <a:spcBef>
                <a:spcPts val="0"/>
              </a:spcBef>
              <a:spcAft>
                <a:spcPts val="0"/>
              </a:spcAft>
              <a:defRPr sz="1867" smtClean="0">
                <a:solidFill>
                  <a:prstClr val="black">
                    <a:tint val="75000"/>
                  </a:prstClr>
                </a:solidFill>
                <a:latin typeface="Lato Light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63B98F1C-2200-4A7F-A2F1-69BBE4FF49A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26510238"/>
      </p:ext>
    </p:extLst>
  </p:cSld>
  <p:clrMapOvr>
    <a:masterClrMapping/>
  </p:clrMapOvr>
</p:sldLayout>
</file>

<file path=ppt/slideLayouts/slideLayout6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97609437"/>
      </p:ext>
    </p:extLst>
  </p:cSld>
  <p:clrMapOvr>
    <a:masterClrMapping/>
  </p:clrMapOvr>
</p:sldLayout>
</file>

<file path=ppt/slideLayouts/slideLayout68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defTabSz="914377" eaLnBrk="1" fontAlgn="auto" hangingPunct="1">
              <a:spcBef>
                <a:spcPts val="0"/>
              </a:spcBef>
              <a:spcAft>
                <a:spcPts val="0"/>
              </a:spcAft>
              <a:defRPr sz="1867">
                <a:solidFill>
                  <a:prstClr val="black">
                    <a:tint val="75000"/>
                  </a:prstClr>
                </a:solidFill>
                <a:latin typeface="Lato Light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117CCB29-2AE4-4874-AE1D-1B61F2CA2397}" type="datetimeFigureOut">
              <a:rPr lang="zh-CN" altLang="en-US"/>
              <a:pPr>
                <a:defRPr/>
              </a:pPr>
              <a:t>2021/9/2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defTabSz="914377" eaLnBrk="1" fontAlgn="auto" hangingPunct="1">
              <a:spcBef>
                <a:spcPts val="0"/>
              </a:spcBef>
              <a:spcAft>
                <a:spcPts val="0"/>
              </a:spcAft>
              <a:defRPr sz="1867">
                <a:solidFill>
                  <a:prstClr val="black">
                    <a:tint val="75000"/>
                  </a:prstClr>
                </a:solidFill>
                <a:latin typeface="Lato Light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defTabSz="914377" eaLnBrk="1" fontAlgn="auto" hangingPunct="1">
              <a:spcBef>
                <a:spcPts val="0"/>
              </a:spcBef>
              <a:spcAft>
                <a:spcPts val="0"/>
              </a:spcAft>
              <a:defRPr sz="1867" smtClean="0">
                <a:solidFill>
                  <a:prstClr val="black">
                    <a:tint val="75000"/>
                  </a:prstClr>
                </a:solidFill>
                <a:latin typeface="Lato Light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11953E7-D14B-4FF0-B155-8E15E47D41A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07238943"/>
      </p:ext>
    </p:extLst>
  </p:cSld>
  <p:clrMapOvr>
    <a:masterClrMapping/>
  </p:clrMapOvr>
</p:sldLayout>
</file>

<file path=ppt/slideLayouts/slideLayout6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08495369"/>
      </p:ext>
    </p:extLst>
  </p:cSld>
  <p:clrMapOvr>
    <a:masterClrMapping/>
  </p:clrMapOvr>
</p:sldLayout>
</file>

<file path=ppt/slideLayouts/slideLayout68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defTabSz="914377" eaLnBrk="1" fontAlgn="auto" hangingPunct="1">
              <a:spcBef>
                <a:spcPts val="0"/>
              </a:spcBef>
              <a:spcAft>
                <a:spcPts val="0"/>
              </a:spcAft>
              <a:defRPr sz="1867">
                <a:solidFill>
                  <a:prstClr val="black">
                    <a:tint val="75000"/>
                  </a:prstClr>
                </a:solidFill>
                <a:latin typeface="Lato Light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E2DE9740-EDC0-491F-9E28-969EB7D4A9FB}" type="datetimeFigureOut">
              <a:rPr lang="zh-CN" altLang="en-US"/>
              <a:pPr>
                <a:defRPr/>
              </a:pPr>
              <a:t>2021/9/2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defTabSz="914377" eaLnBrk="1" fontAlgn="auto" hangingPunct="1">
              <a:spcBef>
                <a:spcPts val="0"/>
              </a:spcBef>
              <a:spcAft>
                <a:spcPts val="0"/>
              </a:spcAft>
              <a:defRPr sz="1867">
                <a:solidFill>
                  <a:prstClr val="black">
                    <a:tint val="75000"/>
                  </a:prstClr>
                </a:solidFill>
                <a:latin typeface="Lato Light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defTabSz="914377" eaLnBrk="1" fontAlgn="auto" hangingPunct="1">
              <a:spcBef>
                <a:spcPts val="0"/>
              </a:spcBef>
              <a:spcAft>
                <a:spcPts val="0"/>
              </a:spcAft>
              <a:defRPr sz="1867" smtClean="0">
                <a:solidFill>
                  <a:prstClr val="black">
                    <a:tint val="75000"/>
                  </a:prstClr>
                </a:solidFill>
                <a:latin typeface="Lato Light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650C3952-2C79-4192-8702-C9B53B1B3DC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12105978"/>
      </p:ext>
    </p:extLst>
  </p:cSld>
  <p:clrMapOvr>
    <a:masterClrMapping/>
  </p:clrMapOvr>
</p:sldLayout>
</file>

<file path=ppt/slideLayouts/slideLayout6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65253198"/>
      </p:ext>
    </p:extLst>
  </p:cSld>
  <p:clrMapOvr>
    <a:masterClrMapping/>
  </p:clrMapOvr>
</p:sldLayout>
</file>

<file path=ppt/slideLayouts/slideLayout68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defTabSz="914377" eaLnBrk="1" fontAlgn="auto" hangingPunct="1">
              <a:spcBef>
                <a:spcPts val="0"/>
              </a:spcBef>
              <a:spcAft>
                <a:spcPts val="0"/>
              </a:spcAft>
              <a:defRPr sz="1867">
                <a:solidFill>
                  <a:prstClr val="black">
                    <a:tint val="75000"/>
                  </a:prstClr>
                </a:solidFill>
                <a:latin typeface="Lato Light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E4007FCF-2F73-4D91-85F4-8585CF909CEA}" type="datetimeFigureOut">
              <a:rPr lang="zh-CN" altLang="en-US"/>
              <a:pPr>
                <a:defRPr/>
              </a:pPr>
              <a:t>2021/9/2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defTabSz="914377" eaLnBrk="1" fontAlgn="auto" hangingPunct="1">
              <a:spcBef>
                <a:spcPts val="0"/>
              </a:spcBef>
              <a:spcAft>
                <a:spcPts val="0"/>
              </a:spcAft>
              <a:defRPr sz="1867">
                <a:solidFill>
                  <a:prstClr val="black">
                    <a:tint val="75000"/>
                  </a:prstClr>
                </a:solidFill>
                <a:latin typeface="Lato Light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defTabSz="914377" eaLnBrk="1" fontAlgn="auto" hangingPunct="1">
              <a:spcBef>
                <a:spcPts val="0"/>
              </a:spcBef>
              <a:spcAft>
                <a:spcPts val="0"/>
              </a:spcAft>
              <a:defRPr sz="1867" smtClean="0">
                <a:solidFill>
                  <a:prstClr val="black">
                    <a:tint val="75000"/>
                  </a:prstClr>
                </a:solidFill>
                <a:latin typeface="Lato Light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F0FCAE7-244F-46E1-893E-F5656D1470E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7221184"/>
      </p:ext>
    </p:extLst>
  </p:cSld>
  <p:clrMapOvr>
    <a:masterClrMapping/>
  </p:clrMapOvr>
</p:sldLayout>
</file>

<file path=ppt/slideLayouts/slideLayout6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3832912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685783" eaLnBrk="1" fontAlgn="auto" hangingPunct="1">
              <a:spcBef>
                <a:spcPts val="0"/>
              </a:spcBef>
              <a:spcAft>
                <a:spcPts val="0"/>
              </a:spcAft>
              <a:defRPr sz="1400" smtClean="0">
                <a:solidFill>
                  <a:prstClr val="black">
                    <a:tint val="75000"/>
                  </a:prstClr>
                </a:solidFill>
                <a:latin typeface="Lato Light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EB11469-8380-42D3-9DCE-4DE26450BB87}" type="datetimeFigureOut">
              <a:rPr lang="zh-CN" altLang="en-US"/>
              <a:pPr>
                <a:defRPr/>
              </a:pPr>
              <a:t>2021/9/2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defTabSz="685783" eaLnBrk="1" fontAlgn="auto" hangingPunct="1">
              <a:spcBef>
                <a:spcPts val="0"/>
              </a:spcBef>
              <a:spcAft>
                <a:spcPts val="0"/>
              </a:spcAft>
              <a:defRPr sz="1400">
                <a:solidFill>
                  <a:prstClr val="black">
                    <a:tint val="75000"/>
                  </a:prstClr>
                </a:solidFill>
                <a:latin typeface="Lato Light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 defTabSz="685783" eaLnBrk="1" fontAlgn="auto" hangingPunct="1">
              <a:spcBef>
                <a:spcPts val="0"/>
              </a:spcBef>
              <a:spcAft>
                <a:spcPts val="0"/>
              </a:spcAft>
              <a:defRPr sz="1400" smtClean="0">
                <a:solidFill>
                  <a:prstClr val="black">
                    <a:tint val="75000"/>
                  </a:prstClr>
                </a:solidFill>
                <a:latin typeface="Lato Light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794D14A-EBA0-449F-9A55-5FA4C7A21DA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39089300"/>
      </p:ext>
    </p:extLst>
  </p:cSld>
  <p:clrMapOvr>
    <a:masterClrMapping/>
  </p:clrMapOvr>
</p:sldLayout>
</file>

<file path=ppt/slideLayouts/slideLayout69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defTabSz="914377" eaLnBrk="1" fontAlgn="auto" hangingPunct="1">
              <a:spcBef>
                <a:spcPts val="0"/>
              </a:spcBef>
              <a:spcAft>
                <a:spcPts val="0"/>
              </a:spcAft>
              <a:defRPr sz="1867">
                <a:solidFill>
                  <a:prstClr val="black">
                    <a:tint val="75000"/>
                  </a:prstClr>
                </a:solidFill>
                <a:latin typeface="Lato Light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1DC6D704-AC96-49C2-96B5-A45CB1F31681}" type="datetimeFigureOut">
              <a:rPr lang="zh-CN" altLang="en-US"/>
              <a:pPr>
                <a:defRPr/>
              </a:pPr>
              <a:t>2021/9/2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defTabSz="914377" eaLnBrk="1" fontAlgn="auto" hangingPunct="1">
              <a:spcBef>
                <a:spcPts val="0"/>
              </a:spcBef>
              <a:spcAft>
                <a:spcPts val="0"/>
              </a:spcAft>
              <a:defRPr sz="1867">
                <a:solidFill>
                  <a:prstClr val="black">
                    <a:tint val="75000"/>
                  </a:prstClr>
                </a:solidFill>
                <a:latin typeface="Lato Light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defTabSz="914377" eaLnBrk="1" fontAlgn="auto" hangingPunct="1">
              <a:spcBef>
                <a:spcPts val="0"/>
              </a:spcBef>
              <a:spcAft>
                <a:spcPts val="0"/>
              </a:spcAft>
              <a:defRPr sz="1867">
                <a:solidFill>
                  <a:prstClr val="black">
                    <a:tint val="75000"/>
                  </a:prstClr>
                </a:solidFill>
                <a:latin typeface="Lato Light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26A500B8-F3DD-4AA2-B74F-88645A6173B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76318619"/>
      </p:ext>
    </p:extLst>
  </p:cSld>
  <p:clrMapOvr>
    <a:masterClrMapping/>
  </p:clrMapOvr>
</p:sldLayout>
</file>

<file path=ppt/slideLayouts/slideLayout69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defTabSz="914377" eaLnBrk="1" fontAlgn="auto" hangingPunct="1">
              <a:spcBef>
                <a:spcPts val="0"/>
              </a:spcBef>
              <a:spcAft>
                <a:spcPts val="0"/>
              </a:spcAft>
              <a:defRPr sz="1867" smtClean="0">
                <a:solidFill>
                  <a:prstClr val="black">
                    <a:tint val="75000"/>
                  </a:prstClr>
                </a:solidFill>
                <a:latin typeface="Lato Light"/>
                <a:cs typeface="+mn-cs"/>
              </a:defRPr>
            </a:lvl1pPr>
          </a:lstStyle>
          <a:p>
            <a:pPr>
              <a:defRPr/>
            </a:pPr>
            <a:fld id="{35303032-BD2D-4ACB-BBFB-A915391F8AB1}" type="datetimeFigureOut">
              <a:rPr lang="zh-CN" altLang="en-US"/>
              <a:pPr>
                <a:defRPr/>
              </a:pPr>
              <a:t>2021/9/2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defTabSz="914377" eaLnBrk="1" fontAlgn="auto" hangingPunct="1">
              <a:spcBef>
                <a:spcPts val="0"/>
              </a:spcBef>
              <a:spcAft>
                <a:spcPts val="0"/>
              </a:spcAft>
              <a:defRPr sz="1867">
                <a:solidFill>
                  <a:prstClr val="black">
                    <a:tint val="75000"/>
                  </a:prstClr>
                </a:solidFill>
                <a:latin typeface="Lato Light"/>
                <a:cs typeface="+mn-cs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defTabSz="914377" eaLnBrk="1" fontAlgn="auto" hangingPunct="1">
              <a:spcBef>
                <a:spcPts val="0"/>
              </a:spcBef>
              <a:spcAft>
                <a:spcPts val="0"/>
              </a:spcAft>
              <a:defRPr sz="1867" smtClean="0">
                <a:solidFill>
                  <a:prstClr val="black">
                    <a:tint val="75000"/>
                  </a:prstClr>
                </a:solidFill>
                <a:latin typeface="Lato Light"/>
                <a:cs typeface="+mn-cs"/>
              </a:defRPr>
            </a:lvl1pPr>
          </a:lstStyle>
          <a:p>
            <a:pPr>
              <a:defRPr/>
            </a:pPr>
            <a:fld id="{D686E6D0-21B8-43BF-9FB0-7D5DB2B9297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20910231"/>
      </p:ext>
    </p:extLst>
  </p:cSld>
  <p:clrMapOvr>
    <a:masterClrMapping/>
  </p:clrMapOvr>
</p:sldLayout>
</file>

<file path=ppt/slideLayouts/slideLayout6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4950" y="0"/>
            <a:ext cx="126619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7917982"/>
      </p:ext>
    </p:extLst>
  </p:cSld>
  <p:clrMapOvr>
    <a:masterClrMapping/>
  </p:clrMapOvr>
</p:sldLayout>
</file>

<file path=ppt/slideLayouts/slideLayout6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4950" y="0"/>
            <a:ext cx="12700000" cy="687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997274"/>
      </p:ext>
    </p:extLst>
  </p:cSld>
  <p:clrMapOvr>
    <a:masterClrMapping/>
  </p:clrMapOvr>
</p:sldLayout>
</file>

<file path=ppt/slideLayouts/slideLayout6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74738" y="-455613"/>
            <a:ext cx="14293851" cy="774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6317703"/>
      </p:ext>
    </p:extLst>
  </p:cSld>
  <p:clrMapOvr>
    <a:masterClrMapping/>
  </p:clrMapOvr>
</p:sldLayout>
</file>

<file path=ppt/slideLayouts/slideLayout69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defTabSz="914377" eaLnBrk="1" fontAlgn="auto" hangingPunct="1">
              <a:spcBef>
                <a:spcPts val="0"/>
              </a:spcBef>
              <a:spcAft>
                <a:spcPts val="0"/>
              </a:spcAft>
              <a:defRPr sz="1867" smtClean="0">
                <a:solidFill>
                  <a:prstClr val="black">
                    <a:tint val="75000"/>
                  </a:prstClr>
                </a:solidFill>
                <a:latin typeface="Lato Light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A012F81-EC6B-4831-84FA-A41060DD0F05}" type="datetimeFigureOut">
              <a:rPr lang="zh-CN" altLang="en-US"/>
              <a:pPr>
                <a:defRPr/>
              </a:pPr>
              <a:t>2021/9/2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defTabSz="914377" eaLnBrk="1" fontAlgn="auto" hangingPunct="1">
              <a:spcBef>
                <a:spcPts val="0"/>
              </a:spcBef>
              <a:spcAft>
                <a:spcPts val="0"/>
              </a:spcAft>
              <a:defRPr sz="1867">
                <a:solidFill>
                  <a:prstClr val="black">
                    <a:tint val="75000"/>
                  </a:prstClr>
                </a:solidFill>
                <a:latin typeface="Lato Light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defTabSz="914377" eaLnBrk="1" fontAlgn="auto" hangingPunct="1">
              <a:spcBef>
                <a:spcPts val="0"/>
              </a:spcBef>
              <a:spcAft>
                <a:spcPts val="0"/>
              </a:spcAft>
              <a:defRPr sz="1867" smtClean="0">
                <a:solidFill>
                  <a:prstClr val="black">
                    <a:tint val="75000"/>
                  </a:prstClr>
                </a:solidFill>
                <a:latin typeface="Lato Light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7220FC14-6B7A-4530-9BEA-A04590648E2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50738636"/>
      </p:ext>
    </p:extLst>
  </p:cSld>
  <p:clrMapOvr>
    <a:masterClrMapping/>
  </p:clrMapOvr>
</p:sldLayout>
</file>

<file path=ppt/slideLayouts/slideLayout69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defTabSz="914377" eaLnBrk="1" fontAlgn="auto" hangingPunct="1">
              <a:spcBef>
                <a:spcPts val="0"/>
              </a:spcBef>
              <a:spcAft>
                <a:spcPts val="0"/>
              </a:spcAft>
              <a:defRPr sz="1867">
                <a:solidFill>
                  <a:prstClr val="black">
                    <a:tint val="75000"/>
                  </a:prstClr>
                </a:solidFill>
                <a:latin typeface="Lato Light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C4D30508-C96D-47C9-A185-F0FC3EEF5BBB}" type="datetimeFigureOut">
              <a:rPr lang="zh-CN" altLang="en-US"/>
              <a:pPr>
                <a:defRPr/>
              </a:pPr>
              <a:t>2021/9/2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defTabSz="914377" eaLnBrk="1" fontAlgn="auto" hangingPunct="1">
              <a:spcBef>
                <a:spcPts val="0"/>
              </a:spcBef>
              <a:spcAft>
                <a:spcPts val="0"/>
              </a:spcAft>
              <a:defRPr sz="1867">
                <a:solidFill>
                  <a:prstClr val="black">
                    <a:tint val="75000"/>
                  </a:prstClr>
                </a:solidFill>
                <a:latin typeface="Lato Light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defTabSz="914377" eaLnBrk="1" fontAlgn="auto" hangingPunct="1">
              <a:spcBef>
                <a:spcPts val="0"/>
              </a:spcBef>
              <a:spcAft>
                <a:spcPts val="0"/>
              </a:spcAft>
              <a:defRPr sz="1867" smtClean="0">
                <a:solidFill>
                  <a:prstClr val="black">
                    <a:tint val="75000"/>
                  </a:prstClr>
                </a:solidFill>
                <a:latin typeface="Lato Light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1FDFE825-D905-4E52-8091-283D96DBA42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74193788"/>
      </p:ext>
    </p:extLst>
  </p:cSld>
  <p:clrMapOvr>
    <a:masterClrMapping/>
  </p:clrMapOvr>
</p:sldLayout>
</file>

<file path=ppt/slideLayouts/slideLayout69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4277784"/>
      </p:ext>
    </p:extLst>
  </p:cSld>
  <p:clrMapOvr>
    <a:masterClrMapping/>
  </p:clrMapOvr>
  <p:transition spd="slow" advClick="0" advTm="0">
    <p:random/>
  </p:transition>
</p:sldLayout>
</file>

<file path=ppt/slideLayouts/slideLayout69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defTabSz="914377" eaLnBrk="1" fontAlgn="auto" hangingPunct="1">
              <a:spcBef>
                <a:spcPts val="0"/>
              </a:spcBef>
              <a:spcAft>
                <a:spcPts val="0"/>
              </a:spcAft>
              <a:defRPr sz="1867" smtClean="0">
                <a:solidFill>
                  <a:prstClr val="black">
                    <a:tint val="75000"/>
                  </a:prstClr>
                </a:solidFill>
                <a:latin typeface="Lato Light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C55737F-B9EA-4910-A823-0154C4008074}" type="datetimeFigureOut">
              <a:rPr lang="zh-CN" altLang="en-US"/>
              <a:pPr>
                <a:defRPr/>
              </a:pPr>
              <a:t>2021/9/2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defTabSz="914377" eaLnBrk="1" fontAlgn="auto" hangingPunct="1">
              <a:spcBef>
                <a:spcPts val="0"/>
              </a:spcBef>
              <a:spcAft>
                <a:spcPts val="0"/>
              </a:spcAft>
              <a:defRPr sz="1867">
                <a:solidFill>
                  <a:prstClr val="black">
                    <a:tint val="75000"/>
                  </a:prstClr>
                </a:solidFill>
                <a:latin typeface="Lato Light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defTabSz="914377" eaLnBrk="1" fontAlgn="auto" hangingPunct="1">
              <a:spcBef>
                <a:spcPts val="0"/>
              </a:spcBef>
              <a:spcAft>
                <a:spcPts val="0"/>
              </a:spcAft>
              <a:defRPr sz="1867" smtClean="0">
                <a:solidFill>
                  <a:prstClr val="black">
                    <a:tint val="75000"/>
                  </a:prstClr>
                </a:solidFill>
                <a:latin typeface="Lato Light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60562D4-7DE5-43F9-98A5-62BD9E721AF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59677974"/>
      </p:ext>
    </p:extLst>
  </p:cSld>
  <p:clrMapOvr>
    <a:masterClrMapping/>
  </p:clrMapOvr>
</p:sldLayout>
</file>

<file path=ppt/slideLayouts/slideLayout69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>
          <a:xfrm>
            <a:off x="7205663" y="6042025"/>
            <a:ext cx="911225" cy="365125"/>
          </a:xfrm>
          <a:prstGeom prst="rect">
            <a:avLst/>
          </a:prstGeom>
        </p:spPr>
        <p:txBody>
          <a:bodyPr/>
          <a:lstStyle>
            <a:lvl1pPr defTabSz="457200"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>
                    <a:tint val="75000"/>
                  </a:prstClr>
                </a:solidFill>
                <a:latin typeface="Lato Light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8BE5364-3A05-4C18-9F6E-76726E08CBD5}" type="datetimeFigureOut">
              <a:rPr lang="zh-CN" altLang="en-US"/>
              <a:pPr>
                <a:defRPr/>
              </a:pPr>
              <a:t>2021/9/2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>
          <a:xfrm>
            <a:off x="677863" y="6042025"/>
            <a:ext cx="6297612" cy="365125"/>
          </a:xfrm>
          <a:prstGeom prst="rect">
            <a:avLst/>
          </a:prstGeom>
        </p:spPr>
        <p:txBody>
          <a:bodyPr/>
          <a:lstStyle>
            <a:lvl1pPr defTabSz="457200"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>
                    <a:tint val="75000"/>
                  </a:prstClr>
                </a:solidFill>
                <a:latin typeface="Lato Light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589963" y="6042025"/>
            <a:ext cx="684212" cy="365125"/>
          </a:xfrm>
          <a:prstGeom prst="rect">
            <a:avLst/>
          </a:prstGeom>
        </p:spPr>
        <p:txBody>
          <a:bodyPr/>
          <a:lstStyle>
            <a:lvl1pPr defTabSz="457200"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>
                    <a:tint val="75000"/>
                  </a:prstClr>
                </a:solidFill>
                <a:latin typeface="Lato Light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16DF80F1-B0CF-4302-8033-7FD45007EBA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75298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0132F-27AD-4901-812E-8330D5487512}" type="datetimeFigureOut">
              <a:rPr lang="en-US" smtClean="0"/>
              <a:t>02-Sep-21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DB45D-C96A-4B08-B991-7A5C429990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40643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25197482"/>
      </p:ext>
    </p:extLst>
  </p:cSld>
  <p:clrMapOvr>
    <a:masterClrMapping/>
  </p:clrMapOvr>
</p:sldLayout>
</file>

<file path=ppt/slideLayouts/slideLayout7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46823146"/>
      </p:ext>
    </p:extLst>
  </p:cSld>
  <p:clrMapOvr>
    <a:masterClrMapping/>
  </p:clrMapOvr>
</p:sldLayout>
</file>

<file path=ppt/slideLayouts/slideLayout70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>
          <a:xfrm>
            <a:off x="7205663" y="6042025"/>
            <a:ext cx="911225" cy="365125"/>
          </a:xfrm>
          <a:prstGeom prst="rect">
            <a:avLst/>
          </a:prstGeom>
        </p:spPr>
        <p:txBody>
          <a:bodyPr/>
          <a:lstStyle>
            <a:lvl1pPr defTabSz="457200"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>
                    <a:tint val="75000"/>
                  </a:prstClr>
                </a:solidFill>
                <a:latin typeface="Lato Light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BC5DF982-E2DA-40C7-B13A-D8BF4F2B2E87}" type="datetimeFigureOut">
              <a:rPr lang="zh-CN" altLang="en-US"/>
              <a:pPr>
                <a:defRPr/>
              </a:pPr>
              <a:t>2021/9/2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>
          <a:xfrm>
            <a:off x="677863" y="6042025"/>
            <a:ext cx="6297612" cy="365125"/>
          </a:xfrm>
          <a:prstGeom prst="rect">
            <a:avLst/>
          </a:prstGeom>
        </p:spPr>
        <p:txBody>
          <a:bodyPr/>
          <a:lstStyle>
            <a:lvl1pPr defTabSz="457200"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>
                    <a:tint val="75000"/>
                  </a:prstClr>
                </a:solidFill>
                <a:latin typeface="Lato Light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589963" y="6042025"/>
            <a:ext cx="684212" cy="365125"/>
          </a:xfrm>
          <a:prstGeom prst="rect">
            <a:avLst/>
          </a:prstGeom>
        </p:spPr>
        <p:txBody>
          <a:bodyPr/>
          <a:lstStyle>
            <a:lvl1pPr defTabSz="457200"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>
                    <a:tint val="75000"/>
                  </a:prstClr>
                </a:solidFill>
                <a:latin typeface="Lato Light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377AE428-EB41-4A17-9F6F-ED0D7073D78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33164982"/>
      </p:ext>
    </p:extLst>
  </p:cSld>
  <p:clrMapOvr>
    <a:masterClrMapping/>
  </p:clrMapOvr>
</p:sldLayout>
</file>

<file path=ppt/slideLayouts/slideLayout7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07348066"/>
      </p:ext>
    </p:extLst>
  </p:cSld>
  <p:clrMapOvr>
    <a:masterClrMapping/>
  </p:clrMapOvr>
</p:sldLayout>
</file>

<file path=ppt/slideLayouts/slideLayout70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>
          <a:xfrm>
            <a:off x="7205663" y="6042025"/>
            <a:ext cx="911225" cy="365125"/>
          </a:xfrm>
          <a:prstGeom prst="rect">
            <a:avLst/>
          </a:prstGeom>
        </p:spPr>
        <p:txBody>
          <a:bodyPr/>
          <a:lstStyle>
            <a:lvl1pPr defTabSz="457200"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>
                    <a:tint val="75000"/>
                  </a:prstClr>
                </a:solidFill>
                <a:latin typeface="Lato Light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52286CE-AB4B-4CB5-90BD-3BCA58BB9C24}" type="datetimeFigureOut">
              <a:rPr lang="zh-CN" altLang="en-US"/>
              <a:pPr>
                <a:defRPr/>
              </a:pPr>
              <a:t>2021/9/2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>
          <a:xfrm>
            <a:off x="677863" y="6042025"/>
            <a:ext cx="6297612" cy="365125"/>
          </a:xfrm>
          <a:prstGeom prst="rect">
            <a:avLst/>
          </a:prstGeom>
        </p:spPr>
        <p:txBody>
          <a:bodyPr/>
          <a:lstStyle>
            <a:lvl1pPr defTabSz="457200"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>
                    <a:tint val="75000"/>
                  </a:prstClr>
                </a:solidFill>
                <a:latin typeface="Lato Light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589963" y="6042025"/>
            <a:ext cx="684212" cy="365125"/>
          </a:xfrm>
          <a:prstGeom prst="rect">
            <a:avLst/>
          </a:prstGeom>
        </p:spPr>
        <p:txBody>
          <a:bodyPr/>
          <a:lstStyle>
            <a:lvl1pPr defTabSz="457200"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>
                    <a:tint val="75000"/>
                  </a:prstClr>
                </a:solidFill>
                <a:latin typeface="Lato Light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2C1D72B-5635-40F3-AC87-425E5F073B6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55308122"/>
      </p:ext>
    </p:extLst>
  </p:cSld>
  <p:clrMapOvr>
    <a:masterClrMapping/>
  </p:clrMapOvr>
</p:sldLayout>
</file>

<file path=ppt/slideLayouts/slideLayout7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87014719"/>
      </p:ext>
    </p:extLst>
  </p:cSld>
  <p:clrMapOvr>
    <a:masterClrMapping/>
  </p:clrMapOvr>
</p:sldLayout>
</file>

<file path=ppt/slideLayouts/slideLayout70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>
          <a:xfrm>
            <a:off x="7205663" y="6042025"/>
            <a:ext cx="911225" cy="365125"/>
          </a:xfrm>
          <a:prstGeom prst="rect">
            <a:avLst/>
          </a:prstGeom>
        </p:spPr>
        <p:txBody>
          <a:bodyPr/>
          <a:lstStyle>
            <a:lvl1pPr defTabSz="457200"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>
                    <a:tint val="75000"/>
                  </a:prstClr>
                </a:solidFill>
                <a:latin typeface="Lato Light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45DD8286-3DAA-49E6-B87E-4CC42FE4E4A5}" type="datetimeFigureOut">
              <a:rPr lang="zh-CN" altLang="en-US"/>
              <a:pPr>
                <a:defRPr/>
              </a:pPr>
              <a:t>2021/9/2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>
          <a:xfrm>
            <a:off x="677863" y="6042025"/>
            <a:ext cx="6297612" cy="365125"/>
          </a:xfrm>
          <a:prstGeom prst="rect">
            <a:avLst/>
          </a:prstGeom>
        </p:spPr>
        <p:txBody>
          <a:bodyPr/>
          <a:lstStyle>
            <a:lvl1pPr defTabSz="457200"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>
                    <a:tint val="75000"/>
                  </a:prstClr>
                </a:solidFill>
                <a:latin typeface="Lato Light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589963" y="6042025"/>
            <a:ext cx="684212" cy="365125"/>
          </a:xfrm>
          <a:prstGeom prst="rect">
            <a:avLst/>
          </a:prstGeom>
        </p:spPr>
        <p:txBody>
          <a:bodyPr/>
          <a:lstStyle>
            <a:lvl1pPr defTabSz="457200"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>
                    <a:tint val="75000"/>
                  </a:prstClr>
                </a:solidFill>
                <a:latin typeface="Lato Light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73DFB71-57AB-4D10-91F6-370149DFC47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93153754"/>
      </p:ext>
    </p:extLst>
  </p:cSld>
  <p:clrMapOvr>
    <a:masterClrMapping/>
  </p:clrMapOvr>
</p:sldLayout>
</file>

<file path=ppt/slideLayouts/slideLayout7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47133402"/>
      </p:ext>
    </p:extLst>
  </p:cSld>
  <p:clrMapOvr>
    <a:masterClrMapping/>
  </p:clrMapOvr>
</p:sldLayout>
</file>

<file path=ppt/slideLayouts/slideLayout70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>
          <a:xfrm>
            <a:off x="7205663" y="6042025"/>
            <a:ext cx="911225" cy="365125"/>
          </a:xfrm>
          <a:prstGeom prst="rect">
            <a:avLst/>
          </a:prstGeom>
        </p:spPr>
        <p:txBody>
          <a:bodyPr/>
          <a:lstStyle>
            <a:lvl1pPr defTabSz="457200"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>
                    <a:tint val="75000"/>
                  </a:prstClr>
                </a:solidFill>
                <a:latin typeface="Lato Light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E8882BD7-AB27-417A-B9F3-E60685773AFF}" type="datetimeFigureOut">
              <a:rPr lang="zh-CN" altLang="en-US"/>
              <a:pPr>
                <a:defRPr/>
              </a:pPr>
              <a:t>2021/9/2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>
          <a:xfrm>
            <a:off x="677863" y="6042025"/>
            <a:ext cx="6297612" cy="365125"/>
          </a:xfrm>
          <a:prstGeom prst="rect">
            <a:avLst/>
          </a:prstGeom>
        </p:spPr>
        <p:txBody>
          <a:bodyPr/>
          <a:lstStyle>
            <a:lvl1pPr defTabSz="457200"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>
                    <a:tint val="75000"/>
                  </a:prstClr>
                </a:solidFill>
                <a:latin typeface="Lato Light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589963" y="6042025"/>
            <a:ext cx="684212" cy="365125"/>
          </a:xfrm>
          <a:prstGeom prst="rect">
            <a:avLst/>
          </a:prstGeom>
        </p:spPr>
        <p:txBody>
          <a:bodyPr/>
          <a:lstStyle>
            <a:lvl1pPr defTabSz="457200"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>
                    <a:tint val="75000"/>
                  </a:prstClr>
                </a:solidFill>
                <a:latin typeface="Lato Light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7B1C2E34-EC2C-4CE8-A2F8-EDA1CCB389F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7252142"/>
      </p:ext>
    </p:extLst>
  </p:cSld>
  <p:clrMapOvr>
    <a:masterClrMapping/>
  </p:clrMapOvr>
</p:sldLayout>
</file>

<file path=ppt/slideLayouts/slideLayout7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05744216"/>
      </p:ext>
    </p:extLst>
  </p:cSld>
  <p:clrMapOvr>
    <a:masterClrMapping/>
  </p:clrMapOvr>
</p:sldLayout>
</file>

<file path=ppt/slideLayouts/slideLayout7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636872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685783" eaLnBrk="1" fontAlgn="auto" hangingPunct="1">
              <a:spcBef>
                <a:spcPts val="0"/>
              </a:spcBef>
              <a:spcAft>
                <a:spcPts val="0"/>
              </a:spcAft>
              <a:defRPr sz="1400" smtClean="0">
                <a:solidFill>
                  <a:prstClr val="black">
                    <a:tint val="75000"/>
                  </a:prstClr>
                </a:solidFill>
                <a:latin typeface="Lato Light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E94BC2ED-5611-42A0-BDFD-64D932F985B1}" type="datetimeFigureOut">
              <a:rPr lang="zh-CN" altLang="en-US"/>
              <a:pPr>
                <a:defRPr/>
              </a:pPr>
              <a:t>2021/9/2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defTabSz="685783" eaLnBrk="1" fontAlgn="auto" hangingPunct="1">
              <a:spcBef>
                <a:spcPts val="0"/>
              </a:spcBef>
              <a:spcAft>
                <a:spcPts val="0"/>
              </a:spcAft>
              <a:defRPr sz="1400">
                <a:solidFill>
                  <a:prstClr val="black">
                    <a:tint val="75000"/>
                  </a:prstClr>
                </a:solidFill>
                <a:latin typeface="Lato Light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 defTabSz="685783" eaLnBrk="1" fontAlgn="auto" hangingPunct="1">
              <a:spcBef>
                <a:spcPts val="0"/>
              </a:spcBef>
              <a:spcAft>
                <a:spcPts val="0"/>
              </a:spcAft>
              <a:defRPr sz="1400" smtClean="0">
                <a:solidFill>
                  <a:prstClr val="black">
                    <a:tint val="75000"/>
                  </a:prstClr>
                </a:solidFill>
                <a:latin typeface="Lato Light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72D6F189-95D1-4F0A-AE58-F67B421EDAC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51756342"/>
      </p:ext>
    </p:extLst>
  </p:cSld>
  <p:clrMapOvr>
    <a:masterClrMapping/>
  </p:clrMapOvr>
</p:sldLayout>
</file>

<file path=ppt/slideLayouts/slideLayout7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图片占位符 7"/>
          <p:cNvSpPr>
            <a:spLocks noGrp="1"/>
          </p:cNvSpPr>
          <p:nvPr>
            <p:ph type="pic" sz="quarter" idx="10"/>
          </p:nvPr>
        </p:nvSpPr>
        <p:spPr>
          <a:xfrm>
            <a:off x="1536700" y="2055813"/>
            <a:ext cx="3357563" cy="1733550"/>
          </a:xfrm>
          <a:custGeom>
            <a:avLst/>
            <a:gdLst>
              <a:gd name="connsiteX0" fmla="*/ 0 w 3357563"/>
              <a:gd name="connsiteY0" fmla="*/ 0 h 1733550"/>
              <a:gd name="connsiteX1" fmla="*/ 3357563 w 3357563"/>
              <a:gd name="connsiteY1" fmla="*/ 0 h 1733550"/>
              <a:gd name="connsiteX2" fmla="*/ 3357563 w 3357563"/>
              <a:gd name="connsiteY2" fmla="*/ 1733550 h 1733550"/>
              <a:gd name="connsiteX3" fmla="*/ 0 w 3357563"/>
              <a:gd name="connsiteY3" fmla="*/ 1733550 h 1733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57563" h="1733550">
                <a:moveTo>
                  <a:pt x="0" y="0"/>
                </a:moveTo>
                <a:lnTo>
                  <a:pt x="3357563" y="0"/>
                </a:lnTo>
                <a:lnTo>
                  <a:pt x="3357563" y="1733550"/>
                </a:lnTo>
                <a:lnTo>
                  <a:pt x="0" y="173355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lvl="0"/>
            <a:endParaRPr lang="zh-CN" altLang="en-US" noProof="0"/>
          </a:p>
        </p:txBody>
      </p:sp>
      <p:sp>
        <p:nvSpPr>
          <p:cNvPr id="9" name="图片占位符 8"/>
          <p:cNvSpPr>
            <a:spLocks noGrp="1"/>
          </p:cNvSpPr>
          <p:nvPr>
            <p:ph type="pic" sz="quarter" idx="11"/>
          </p:nvPr>
        </p:nvSpPr>
        <p:spPr>
          <a:xfrm>
            <a:off x="1536700" y="4005264"/>
            <a:ext cx="3357563" cy="1643063"/>
          </a:xfrm>
          <a:custGeom>
            <a:avLst/>
            <a:gdLst>
              <a:gd name="connsiteX0" fmla="*/ 0 w 3357563"/>
              <a:gd name="connsiteY0" fmla="*/ 0 h 1643063"/>
              <a:gd name="connsiteX1" fmla="*/ 3357563 w 3357563"/>
              <a:gd name="connsiteY1" fmla="*/ 0 h 1643063"/>
              <a:gd name="connsiteX2" fmla="*/ 3357563 w 3357563"/>
              <a:gd name="connsiteY2" fmla="*/ 1643063 h 1643063"/>
              <a:gd name="connsiteX3" fmla="*/ 0 w 3357563"/>
              <a:gd name="connsiteY3" fmla="*/ 1643063 h 16430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57563" h="1643063">
                <a:moveTo>
                  <a:pt x="0" y="0"/>
                </a:moveTo>
                <a:lnTo>
                  <a:pt x="3357563" y="0"/>
                </a:lnTo>
                <a:lnTo>
                  <a:pt x="3357563" y="1643063"/>
                </a:lnTo>
                <a:lnTo>
                  <a:pt x="0" y="164306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lvl="0"/>
            <a:endParaRPr lang="zh-CN" altLang="en-US" noProof="0"/>
          </a:p>
        </p:txBody>
      </p:sp>
    </p:spTree>
    <p:extLst>
      <p:ext uri="{BB962C8B-B14F-4D97-AF65-F5344CB8AC3E}">
        <p14:creationId xmlns:p14="http://schemas.microsoft.com/office/powerpoint/2010/main" val="2909724068"/>
      </p:ext>
    </p:extLst>
  </p:cSld>
  <p:clrMapOvr>
    <a:masterClrMapping/>
  </p:clrMapOvr>
</p:sldLayout>
</file>

<file path=ppt/slideLayouts/slideLayout7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图片占位符 14"/>
          <p:cNvSpPr>
            <a:spLocks noGrp="1"/>
          </p:cNvSpPr>
          <p:nvPr>
            <p:ph type="pic" sz="quarter" idx="10"/>
          </p:nvPr>
        </p:nvSpPr>
        <p:spPr>
          <a:xfrm>
            <a:off x="2133481" y="2895600"/>
            <a:ext cx="7925036" cy="3097212"/>
          </a:xfrm>
          <a:custGeom>
            <a:avLst/>
            <a:gdLst>
              <a:gd name="connsiteX0" fmla="*/ 7183790 w 7925036"/>
              <a:gd name="connsiteY0" fmla="*/ 1616275 h 3097212"/>
              <a:gd name="connsiteX1" fmla="*/ 7925036 w 7925036"/>
              <a:gd name="connsiteY1" fmla="*/ 2356744 h 3097212"/>
              <a:gd name="connsiteX2" fmla="*/ 7183790 w 7925036"/>
              <a:gd name="connsiteY2" fmla="*/ 3097212 h 3097212"/>
              <a:gd name="connsiteX3" fmla="*/ 6442543 w 7925036"/>
              <a:gd name="connsiteY3" fmla="*/ 2356744 h 3097212"/>
              <a:gd name="connsiteX4" fmla="*/ 3942686 w 7925036"/>
              <a:gd name="connsiteY4" fmla="*/ 1616275 h 3097212"/>
              <a:gd name="connsiteX5" fmla="*/ 4683931 w 7925036"/>
              <a:gd name="connsiteY5" fmla="*/ 2356744 h 3097212"/>
              <a:gd name="connsiteX6" fmla="*/ 3942686 w 7925036"/>
              <a:gd name="connsiteY6" fmla="*/ 3097212 h 3097212"/>
              <a:gd name="connsiteX7" fmla="*/ 3201438 w 7925036"/>
              <a:gd name="connsiteY7" fmla="*/ 2356744 h 3097212"/>
              <a:gd name="connsiteX8" fmla="*/ 741248 w 7925036"/>
              <a:gd name="connsiteY8" fmla="*/ 1616275 h 3097212"/>
              <a:gd name="connsiteX9" fmla="*/ 1482494 w 7925036"/>
              <a:gd name="connsiteY9" fmla="*/ 2356744 h 3097212"/>
              <a:gd name="connsiteX10" fmla="*/ 741248 w 7925036"/>
              <a:gd name="connsiteY10" fmla="*/ 3097212 h 3097212"/>
              <a:gd name="connsiteX11" fmla="*/ 1 w 7925036"/>
              <a:gd name="connsiteY11" fmla="*/ 2356744 h 3097212"/>
              <a:gd name="connsiteX12" fmla="*/ 5537959 w 7925036"/>
              <a:gd name="connsiteY12" fmla="*/ 6223 h 3097212"/>
              <a:gd name="connsiteX13" fmla="*/ 7076454 w 7925036"/>
              <a:gd name="connsiteY13" fmla="*/ 1545496 h 3097212"/>
              <a:gd name="connsiteX14" fmla="*/ 5537959 w 7925036"/>
              <a:gd name="connsiteY14" fmla="*/ 3084768 h 3097212"/>
              <a:gd name="connsiteX15" fmla="*/ 3999465 w 7925036"/>
              <a:gd name="connsiteY15" fmla="*/ 1545496 h 3097212"/>
              <a:gd name="connsiteX16" fmla="*/ 2340410 w 7925036"/>
              <a:gd name="connsiteY16" fmla="*/ 6223 h 3097212"/>
              <a:gd name="connsiteX17" fmla="*/ 3879683 w 7925036"/>
              <a:gd name="connsiteY17" fmla="*/ 1545496 h 3097212"/>
              <a:gd name="connsiteX18" fmla="*/ 2340410 w 7925036"/>
              <a:gd name="connsiteY18" fmla="*/ 3084768 h 3097212"/>
              <a:gd name="connsiteX19" fmla="*/ 801137 w 7925036"/>
              <a:gd name="connsiteY19" fmla="*/ 1545496 h 3097212"/>
              <a:gd name="connsiteX20" fmla="*/ 7183790 w 7925036"/>
              <a:gd name="connsiteY20" fmla="*/ 0 h 3097212"/>
              <a:gd name="connsiteX21" fmla="*/ 7925036 w 7925036"/>
              <a:gd name="connsiteY21" fmla="*/ 741247 h 3097212"/>
              <a:gd name="connsiteX22" fmla="*/ 7183790 w 7925036"/>
              <a:gd name="connsiteY22" fmla="*/ 1482493 h 3097212"/>
              <a:gd name="connsiteX23" fmla="*/ 6442543 w 7925036"/>
              <a:gd name="connsiteY23" fmla="*/ 741247 h 3097212"/>
              <a:gd name="connsiteX24" fmla="*/ 3942686 w 7925036"/>
              <a:gd name="connsiteY24" fmla="*/ 0 h 3097212"/>
              <a:gd name="connsiteX25" fmla="*/ 4683931 w 7925036"/>
              <a:gd name="connsiteY25" fmla="*/ 741247 h 3097212"/>
              <a:gd name="connsiteX26" fmla="*/ 3942686 w 7925036"/>
              <a:gd name="connsiteY26" fmla="*/ 1482493 h 3097212"/>
              <a:gd name="connsiteX27" fmla="*/ 3201438 w 7925036"/>
              <a:gd name="connsiteY27" fmla="*/ 741247 h 3097212"/>
              <a:gd name="connsiteX28" fmla="*/ 741247 w 7925036"/>
              <a:gd name="connsiteY28" fmla="*/ 0 h 3097212"/>
              <a:gd name="connsiteX29" fmla="*/ 1482493 w 7925036"/>
              <a:gd name="connsiteY29" fmla="*/ 741247 h 3097212"/>
              <a:gd name="connsiteX30" fmla="*/ 741247 w 7925036"/>
              <a:gd name="connsiteY30" fmla="*/ 1482493 h 3097212"/>
              <a:gd name="connsiteX31" fmla="*/ 0 w 7925036"/>
              <a:gd name="connsiteY31" fmla="*/ 741247 h 3097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7925036" h="3097212">
                <a:moveTo>
                  <a:pt x="7183790" y="1616275"/>
                </a:moveTo>
                <a:lnTo>
                  <a:pt x="7925036" y="2356744"/>
                </a:lnTo>
                <a:lnTo>
                  <a:pt x="7183790" y="3097212"/>
                </a:lnTo>
                <a:lnTo>
                  <a:pt x="6442543" y="2356744"/>
                </a:lnTo>
                <a:close/>
                <a:moveTo>
                  <a:pt x="3942686" y="1616275"/>
                </a:moveTo>
                <a:lnTo>
                  <a:pt x="4683931" y="2356744"/>
                </a:lnTo>
                <a:lnTo>
                  <a:pt x="3942686" y="3097212"/>
                </a:lnTo>
                <a:lnTo>
                  <a:pt x="3201438" y="2356744"/>
                </a:lnTo>
                <a:close/>
                <a:moveTo>
                  <a:pt x="741248" y="1616275"/>
                </a:moveTo>
                <a:lnTo>
                  <a:pt x="1482494" y="2356744"/>
                </a:lnTo>
                <a:lnTo>
                  <a:pt x="741248" y="3097212"/>
                </a:lnTo>
                <a:lnTo>
                  <a:pt x="1" y="2356744"/>
                </a:lnTo>
                <a:close/>
                <a:moveTo>
                  <a:pt x="5537959" y="6223"/>
                </a:moveTo>
                <a:lnTo>
                  <a:pt x="7076454" y="1545496"/>
                </a:lnTo>
                <a:lnTo>
                  <a:pt x="5537959" y="3084768"/>
                </a:lnTo>
                <a:lnTo>
                  <a:pt x="3999465" y="1545496"/>
                </a:lnTo>
                <a:close/>
                <a:moveTo>
                  <a:pt x="2340410" y="6223"/>
                </a:moveTo>
                <a:lnTo>
                  <a:pt x="3879683" y="1545496"/>
                </a:lnTo>
                <a:lnTo>
                  <a:pt x="2340410" y="3084768"/>
                </a:lnTo>
                <a:lnTo>
                  <a:pt x="801137" y="1545496"/>
                </a:lnTo>
                <a:close/>
                <a:moveTo>
                  <a:pt x="7183790" y="0"/>
                </a:moveTo>
                <a:lnTo>
                  <a:pt x="7925036" y="741247"/>
                </a:lnTo>
                <a:lnTo>
                  <a:pt x="7183790" y="1482493"/>
                </a:lnTo>
                <a:lnTo>
                  <a:pt x="6442543" y="741247"/>
                </a:lnTo>
                <a:close/>
                <a:moveTo>
                  <a:pt x="3942686" y="0"/>
                </a:moveTo>
                <a:lnTo>
                  <a:pt x="4683931" y="741247"/>
                </a:lnTo>
                <a:lnTo>
                  <a:pt x="3942686" y="1482493"/>
                </a:lnTo>
                <a:lnTo>
                  <a:pt x="3201438" y="741247"/>
                </a:lnTo>
                <a:close/>
                <a:moveTo>
                  <a:pt x="741247" y="0"/>
                </a:moveTo>
                <a:lnTo>
                  <a:pt x="1482493" y="741247"/>
                </a:lnTo>
                <a:lnTo>
                  <a:pt x="741247" y="1482493"/>
                </a:lnTo>
                <a:lnTo>
                  <a:pt x="0" y="74124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lvl="0"/>
            <a:endParaRPr lang="zh-CN" altLang="en-US" noProof="0"/>
          </a:p>
        </p:txBody>
      </p:sp>
    </p:spTree>
    <p:extLst>
      <p:ext uri="{BB962C8B-B14F-4D97-AF65-F5344CB8AC3E}">
        <p14:creationId xmlns:p14="http://schemas.microsoft.com/office/powerpoint/2010/main" val="980361719"/>
      </p:ext>
    </p:extLst>
  </p:cSld>
  <p:clrMapOvr>
    <a:masterClrMapping/>
  </p:clrMapOvr>
</p:sldLayout>
</file>

<file path=ppt/slideLayouts/slideLayout7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图片占位符 10"/>
          <p:cNvSpPr>
            <a:spLocks noGrp="1"/>
          </p:cNvSpPr>
          <p:nvPr>
            <p:ph type="pic" sz="quarter" idx="10"/>
          </p:nvPr>
        </p:nvSpPr>
        <p:spPr>
          <a:xfrm>
            <a:off x="1602560" y="2349501"/>
            <a:ext cx="2715668" cy="1871664"/>
          </a:xfrm>
          <a:custGeom>
            <a:avLst/>
            <a:gdLst>
              <a:gd name="connsiteX0" fmla="*/ 378694 w 2715668"/>
              <a:gd name="connsiteY0" fmla="*/ 0 h 1871664"/>
              <a:gd name="connsiteX1" fmla="*/ 2715668 w 2715668"/>
              <a:gd name="connsiteY1" fmla="*/ 0 h 1871664"/>
              <a:gd name="connsiteX2" fmla="*/ 2715668 w 2715668"/>
              <a:gd name="connsiteY2" fmla="*/ 1492970 h 1871664"/>
              <a:gd name="connsiteX3" fmla="*/ 2336974 w 2715668"/>
              <a:gd name="connsiteY3" fmla="*/ 1871664 h 1871664"/>
              <a:gd name="connsiteX4" fmla="*/ 0 w 2715668"/>
              <a:gd name="connsiteY4" fmla="*/ 1871664 h 1871664"/>
              <a:gd name="connsiteX5" fmla="*/ 0 w 2715668"/>
              <a:gd name="connsiteY5" fmla="*/ 378694 h 1871664"/>
              <a:gd name="connsiteX6" fmla="*/ 378694 w 2715668"/>
              <a:gd name="connsiteY6" fmla="*/ 0 h 1871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15668" h="1871664">
                <a:moveTo>
                  <a:pt x="378694" y="0"/>
                </a:moveTo>
                <a:lnTo>
                  <a:pt x="2715668" y="0"/>
                </a:lnTo>
                <a:lnTo>
                  <a:pt x="2715668" y="1492970"/>
                </a:lnTo>
                <a:cubicBezTo>
                  <a:pt x="2715668" y="1702117"/>
                  <a:pt x="2546121" y="1871664"/>
                  <a:pt x="2336974" y="1871664"/>
                </a:cubicBezTo>
                <a:lnTo>
                  <a:pt x="0" y="1871664"/>
                </a:lnTo>
                <a:lnTo>
                  <a:pt x="0" y="378694"/>
                </a:lnTo>
                <a:cubicBezTo>
                  <a:pt x="0" y="169547"/>
                  <a:pt x="169547" y="0"/>
                  <a:pt x="378694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lvl="0"/>
            <a:endParaRPr lang="zh-CN" altLang="en-US" noProof="0"/>
          </a:p>
        </p:txBody>
      </p:sp>
      <p:sp>
        <p:nvSpPr>
          <p:cNvPr id="12" name="图片占位符 11"/>
          <p:cNvSpPr>
            <a:spLocks noGrp="1"/>
          </p:cNvSpPr>
          <p:nvPr>
            <p:ph type="pic" sz="quarter" idx="11"/>
          </p:nvPr>
        </p:nvSpPr>
        <p:spPr>
          <a:xfrm>
            <a:off x="4739200" y="2349501"/>
            <a:ext cx="2713605" cy="1871664"/>
          </a:xfrm>
          <a:custGeom>
            <a:avLst/>
            <a:gdLst>
              <a:gd name="connsiteX0" fmla="*/ 395183 w 2713605"/>
              <a:gd name="connsiteY0" fmla="*/ 0 h 1871664"/>
              <a:gd name="connsiteX1" fmla="*/ 2713605 w 2713605"/>
              <a:gd name="connsiteY1" fmla="*/ 0 h 1871664"/>
              <a:gd name="connsiteX2" fmla="*/ 2713605 w 2713605"/>
              <a:gd name="connsiteY2" fmla="*/ 1476481 h 1871664"/>
              <a:gd name="connsiteX3" fmla="*/ 2318422 w 2713605"/>
              <a:gd name="connsiteY3" fmla="*/ 1871664 h 1871664"/>
              <a:gd name="connsiteX4" fmla="*/ 0 w 2713605"/>
              <a:gd name="connsiteY4" fmla="*/ 1871664 h 1871664"/>
              <a:gd name="connsiteX5" fmla="*/ 0 w 2713605"/>
              <a:gd name="connsiteY5" fmla="*/ 395183 h 1871664"/>
              <a:gd name="connsiteX6" fmla="*/ 395183 w 2713605"/>
              <a:gd name="connsiteY6" fmla="*/ 0 h 1871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13605" h="1871664">
                <a:moveTo>
                  <a:pt x="395183" y="0"/>
                </a:moveTo>
                <a:lnTo>
                  <a:pt x="2713605" y="0"/>
                </a:lnTo>
                <a:lnTo>
                  <a:pt x="2713605" y="1476481"/>
                </a:lnTo>
                <a:cubicBezTo>
                  <a:pt x="2713605" y="1694735"/>
                  <a:pt x="2536676" y="1871664"/>
                  <a:pt x="2318422" y="1871664"/>
                </a:cubicBezTo>
                <a:lnTo>
                  <a:pt x="0" y="1871664"/>
                </a:lnTo>
                <a:lnTo>
                  <a:pt x="0" y="395183"/>
                </a:lnTo>
                <a:cubicBezTo>
                  <a:pt x="0" y="176929"/>
                  <a:pt x="176929" y="0"/>
                  <a:pt x="395183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lvl="0"/>
            <a:endParaRPr lang="zh-CN" altLang="en-US" noProof="0"/>
          </a:p>
        </p:txBody>
      </p:sp>
      <p:sp>
        <p:nvSpPr>
          <p:cNvPr id="13" name="图片占位符 12"/>
          <p:cNvSpPr>
            <a:spLocks noGrp="1"/>
          </p:cNvSpPr>
          <p:nvPr>
            <p:ph type="pic" sz="quarter" idx="12"/>
          </p:nvPr>
        </p:nvSpPr>
        <p:spPr>
          <a:xfrm>
            <a:off x="7873774" y="2349501"/>
            <a:ext cx="2715668" cy="1871664"/>
          </a:xfrm>
          <a:custGeom>
            <a:avLst/>
            <a:gdLst>
              <a:gd name="connsiteX0" fmla="*/ 378694 w 2715668"/>
              <a:gd name="connsiteY0" fmla="*/ 0 h 1871664"/>
              <a:gd name="connsiteX1" fmla="*/ 2715668 w 2715668"/>
              <a:gd name="connsiteY1" fmla="*/ 0 h 1871664"/>
              <a:gd name="connsiteX2" fmla="*/ 2715668 w 2715668"/>
              <a:gd name="connsiteY2" fmla="*/ 1492970 h 1871664"/>
              <a:gd name="connsiteX3" fmla="*/ 2336974 w 2715668"/>
              <a:gd name="connsiteY3" fmla="*/ 1871664 h 1871664"/>
              <a:gd name="connsiteX4" fmla="*/ 0 w 2715668"/>
              <a:gd name="connsiteY4" fmla="*/ 1871664 h 1871664"/>
              <a:gd name="connsiteX5" fmla="*/ 0 w 2715668"/>
              <a:gd name="connsiteY5" fmla="*/ 378694 h 1871664"/>
              <a:gd name="connsiteX6" fmla="*/ 378694 w 2715668"/>
              <a:gd name="connsiteY6" fmla="*/ 0 h 1871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15668" h="1871664">
                <a:moveTo>
                  <a:pt x="378694" y="0"/>
                </a:moveTo>
                <a:lnTo>
                  <a:pt x="2715668" y="0"/>
                </a:lnTo>
                <a:lnTo>
                  <a:pt x="2715668" y="1492970"/>
                </a:lnTo>
                <a:cubicBezTo>
                  <a:pt x="2715668" y="1702117"/>
                  <a:pt x="2546121" y="1871664"/>
                  <a:pt x="2336974" y="1871664"/>
                </a:cubicBezTo>
                <a:lnTo>
                  <a:pt x="0" y="1871664"/>
                </a:lnTo>
                <a:lnTo>
                  <a:pt x="0" y="378694"/>
                </a:lnTo>
                <a:cubicBezTo>
                  <a:pt x="0" y="169547"/>
                  <a:pt x="169547" y="0"/>
                  <a:pt x="378694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lvl="0"/>
            <a:endParaRPr lang="zh-CN" altLang="en-US" noProof="0"/>
          </a:p>
        </p:txBody>
      </p:sp>
    </p:spTree>
    <p:extLst>
      <p:ext uri="{BB962C8B-B14F-4D97-AF65-F5344CB8AC3E}">
        <p14:creationId xmlns:p14="http://schemas.microsoft.com/office/powerpoint/2010/main" val="1065797"/>
      </p:ext>
    </p:extLst>
  </p:cSld>
  <p:clrMapOvr>
    <a:masterClrMapping/>
  </p:clrMapOvr>
</p:sldLayout>
</file>

<file path=ppt/slideLayouts/slideLayout7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图片占位符 6"/>
          <p:cNvSpPr>
            <a:spLocks noGrp="1"/>
          </p:cNvSpPr>
          <p:nvPr>
            <p:ph type="pic" sz="quarter" idx="10"/>
          </p:nvPr>
        </p:nvSpPr>
        <p:spPr>
          <a:xfrm>
            <a:off x="1274237" y="1882720"/>
            <a:ext cx="4921473" cy="4154963"/>
          </a:xfrm>
          <a:custGeom>
            <a:avLst/>
            <a:gdLst>
              <a:gd name="connsiteX0" fmla="*/ 2132019 w 4921473"/>
              <a:gd name="connsiteY0" fmla="*/ 3483422 h 4154963"/>
              <a:gd name="connsiteX1" fmla="*/ 2796098 w 4921473"/>
              <a:gd name="connsiteY1" fmla="*/ 3483422 h 4154963"/>
              <a:gd name="connsiteX2" fmla="*/ 2796098 w 4921473"/>
              <a:gd name="connsiteY2" fmla="*/ 4154963 h 4154963"/>
              <a:gd name="connsiteX3" fmla="*/ 2132019 w 4921473"/>
              <a:gd name="connsiteY3" fmla="*/ 4154963 h 4154963"/>
              <a:gd name="connsiteX4" fmla="*/ 1427727 w 4921473"/>
              <a:gd name="connsiteY4" fmla="*/ 2801561 h 4154963"/>
              <a:gd name="connsiteX5" fmla="*/ 2078049 w 4921473"/>
              <a:gd name="connsiteY5" fmla="*/ 2801561 h 4154963"/>
              <a:gd name="connsiteX6" fmla="*/ 2078049 w 4921473"/>
              <a:gd name="connsiteY6" fmla="*/ 3463573 h 4154963"/>
              <a:gd name="connsiteX7" fmla="*/ 1427727 w 4921473"/>
              <a:gd name="connsiteY7" fmla="*/ 3463573 h 4154963"/>
              <a:gd name="connsiteX8" fmla="*/ 3556472 w 4921473"/>
              <a:gd name="connsiteY8" fmla="*/ 2086542 h 4154963"/>
              <a:gd name="connsiteX9" fmla="*/ 4224225 w 4921473"/>
              <a:gd name="connsiteY9" fmla="*/ 2086542 h 4154963"/>
              <a:gd name="connsiteX10" fmla="*/ 4224225 w 4921473"/>
              <a:gd name="connsiteY10" fmla="*/ 2744336 h 4154963"/>
              <a:gd name="connsiteX11" fmla="*/ 3556472 w 4921473"/>
              <a:gd name="connsiteY11" fmla="*/ 2744336 h 4154963"/>
              <a:gd name="connsiteX12" fmla="*/ 2124359 w 4921473"/>
              <a:gd name="connsiteY12" fmla="*/ 2086542 h 4154963"/>
              <a:gd name="connsiteX13" fmla="*/ 2792112 w 4921473"/>
              <a:gd name="connsiteY13" fmla="*/ 2086542 h 4154963"/>
              <a:gd name="connsiteX14" fmla="*/ 3510162 w 4921473"/>
              <a:gd name="connsiteY14" fmla="*/ 2086542 h 4154963"/>
              <a:gd name="connsiteX15" fmla="*/ 3510162 w 4921473"/>
              <a:gd name="connsiteY15" fmla="*/ 2845120 h 4154963"/>
              <a:gd name="connsiteX16" fmla="*/ 3508423 w 4921473"/>
              <a:gd name="connsiteY16" fmla="*/ 2845120 h 4154963"/>
              <a:gd name="connsiteX17" fmla="*/ 3508423 w 4921473"/>
              <a:gd name="connsiteY17" fmla="*/ 3442112 h 4154963"/>
              <a:gd name="connsiteX18" fmla="*/ 2128032 w 4921473"/>
              <a:gd name="connsiteY18" fmla="*/ 3442112 h 4154963"/>
              <a:gd name="connsiteX19" fmla="*/ 2128032 w 4921473"/>
              <a:gd name="connsiteY19" fmla="*/ 2785541 h 4154963"/>
              <a:gd name="connsiteX20" fmla="*/ 2124359 w 4921473"/>
              <a:gd name="connsiteY20" fmla="*/ 2785541 h 4154963"/>
              <a:gd name="connsiteX21" fmla="*/ 686466 w 4921473"/>
              <a:gd name="connsiteY21" fmla="*/ 1377147 h 4154963"/>
              <a:gd name="connsiteX22" fmla="*/ 2078049 w 4921473"/>
              <a:gd name="connsiteY22" fmla="*/ 1377147 h 4154963"/>
              <a:gd name="connsiteX23" fmla="*/ 2078049 w 4921473"/>
              <a:gd name="connsiteY23" fmla="*/ 2757537 h 4154963"/>
              <a:gd name="connsiteX24" fmla="*/ 686466 w 4921473"/>
              <a:gd name="connsiteY24" fmla="*/ 2757537 h 4154963"/>
              <a:gd name="connsiteX25" fmla="*/ 1 w 4921473"/>
              <a:gd name="connsiteY25" fmla="*/ 1373614 h 4154963"/>
              <a:gd name="connsiteX26" fmla="*/ 652889 w 4921473"/>
              <a:gd name="connsiteY26" fmla="*/ 1373614 h 4154963"/>
              <a:gd name="connsiteX27" fmla="*/ 652889 w 4921473"/>
              <a:gd name="connsiteY27" fmla="*/ 2045230 h 4154963"/>
              <a:gd name="connsiteX28" fmla="*/ 1 w 4921473"/>
              <a:gd name="connsiteY28" fmla="*/ 2045230 h 4154963"/>
              <a:gd name="connsiteX29" fmla="*/ 2123130 w 4921473"/>
              <a:gd name="connsiteY29" fmla="*/ 682259 h 4154963"/>
              <a:gd name="connsiteX30" fmla="*/ 2790883 w 4921473"/>
              <a:gd name="connsiteY30" fmla="*/ 682259 h 4154963"/>
              <a:gd name="connsiteX31" fmla="*/ 2790883 w 4921473"/>
              <a:gd name="connsiteY31" fmla="*/ 1370536 h 4154963"/>
              <a:gd name="connsiteX32" fmla="*/ 2794979 w 4921473"/>
              <a:gd name="connsiteY32" fmla="*/ 1370536 h 4154963"/>
              <a:gd name="connsiteX33" fmla="*/ 2794979 w 4921473"/>
              <a:gd name="connsiteY33" fmla="*/ 2042152 h 4154963"/>
              <a:gd name="connsiteX34" fmla="*/ 2119034 w 4921473"/>
              <a:gd name="connsiteY34" fmla="*/ 2042152 h 4154963"/>
              <a:gd name="connsiteX35" fmla="*/ 2119034 w 4921473"/>
              <a:gd name="connsiteY35" fmla="*/ 1370536 h 4154963"/>
              <a:gd name="connsiteX36" fmla="*/ 2123130 w 4921473"/>
              <a:gd name="connsiteY36" fmla="*/ 1370536 h 4154963"/>
              <a:gd name="connsiteX37" fmla="*/ 2835964 w 4921473"/>
              <a:gd name="connsiteY37" fmla="*/ 1 h 4154963"/>
              <a:gd name="connsiteX38" fmla="*/ 4216355 w 4921473"/>
              <a:gd name="connsiteY38" fmla="*/ 1 h 4154963"/>
              <a:gd name="connsiteX39" fmla="*/ 4216355 w 4921473"/>
              <a:gd name="connsiteY39" fmla="*/ 682258 h 4154963"/>
              <a:gd name="connsiteX40" fmla="*/ 4921473 w 4921473"/>
              <a:gd name="connsiteY40" fmla="*/ 682258 h 4154963"/>
              <a:gd name="connsiteX41" fmla="*/ 4921473 w 4921473"/>
              <a:gd name="connsiteY41" fmla="*/ 2045230 h 4154963"/>
              <a:gd name="connsiteX42" fmla="*/ 4216355 w 4921473"/>
              <a:gd name="connsiteY42" fmla="*/ 2045230 h 4154963"/>
              <a:gd name="connsiteX43" fmla="*/ 3541082 w 4921473"/>
              <a:gd name="connsiteY43" fmla="*/ 2045230 h 4154963"/>
              <a:gd name="connsiteX44" fmla="*/ 2835964 w 4921473"/>
              <a:gd name="connsiteY44" fmla="*/ 2045230 h 4154963"/>
              <a:gd name="connsiteX45" fmla="*/ 689754 w 4921473"/>
              <a:gd name="connsiteY45" fmla="*/ 0 h 4154963"/>
              <a:gd name="connsiteX46" fmla="*/ 1421146 w 4921473"/>
              <a:gd name="connsiteY46" fmla="*/ 0 h 4154963"/>
              <a:gd name="connsiteX47" fmla="*/ 1576973 w 4921473"/>
              <a:gd name="connsiteY47" fmla="*/ 0 h 4154963"/>
              <a:gd name="connsiteX48" fmla="*/ 2078048 w 4921473"/>
              <a:gd name="connsiteY48" fmla="*/ 0 h 4154963"/>
              <a:gd name="connsiteX49" fmla="*/ 2078048 w 4921473"/>
              <a:gd name="connsiteY49" fmla="*/ 1327683 h 4154963"/>
              <a:gd name="connsiteX50" fmla="*/ 1427726 w 4921473"/>
              <a:gd name="connsiteY50" fmla="*/ 1327683 h 4154963"/>
              <a:gd name="connsiteX51" fmla="*/ 1421146 w 4921473"/>
              <a:gd name="connsiteY51" fmla="*/ 1327683 h 4154963"/>
              <a:gd name="connsiteX52" fmla="*/ 0 w 4921473"/>
              <a:gd name="connsiteY52" fmla="*/ 1327683 h 4154963"/>
              <a:gd name="connsiteX53" fmla="*/ 0 w 4921473"/>
              <a:gd name="connsiteY53" fmla="*/ 682257 h 4154963"/>
              <a:gd name="connsiteX54" fmla="*/ 689754 w 4921473"/>
              <a:gd name="connsiteY54" fmla="*/ 682257 h 41549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4921473" h="4154963">
                <a:moveTo>
                  <a:pt x="2132019" y="3483422"/>
                </a:moveTo>
                <a:lnTo>
                  <a:pt x="2796098" y="3483422"/>
                </a:lnTo>
                <a:lnTo>
                  <a:pt x="2796098" y="4154963"/>
                </a:lnTo>
                <a:lnTo>
                  <a:pt x="2132019" y="4154963"/>
                </a:lnTo>
                <a:close/>
                <a:moveTo>
                  <a:pt x="1427727" y="2801561"/>
                </a:moveTo>
                <a:lnTo>
                  <a:pt x="2078049" y="2801561"/>
                </a:lnTo>
                <a:lnTo>
                  <a:pt x="2078049" y="3463573"/>
                </a:lnTo>
                <a:lnTo>
                  <a:pt x="1427727" y="3463573"/>
                </a:lnTo>
                <a:close/>
                <a:moveTo>
                  <a:pt x="3556472" y="2086542"/>
                </a:moveTo>
                <a:lnTo>
                  <a:pt x="4224225" y="2086542"/>
                </a:lnTo>
                <a:lnTo>
                  <a:pt x="4224225" y="2744336"/>
                </a:lnTo>
                <a:lnTo>
                  <a:pt x="3556472" y="2744336"/>
                </a:lnTo>
                <a:close/>
                <a:moveTo>
                  <a:pt x="2124359" y="2086542"/>
                </a:moveTo>
                <a:lnTo>
                  <a:pt x="2792112" y="2086542"/>
                </a:lnTo>
                <a:lnTo>
                  <a:pt x="3510162" y="2086542"/>
                </a:lnTo>
                <a:lnTo>
                  <a:pt x="3510162" y="2845120"/>
                </a:lnTo>
                <a:lnTo>
                  <a:pt x="3508423" y="2845120"/>
                </a:lnTo>
                <a:lnTo>
                  <a:pt x="3508423" y="3442112"/>
                </a:lnTo>
                <a:lnTo>
                  <a:pt x="2128032" y="3442112"/>
                </a:lnTo>
                <a:lnTo>
                  <a:pt x="2128032" y="2785541"/>
                </a:lnTo>
                <a:lnTo>
                  <a:pt x="2124359" y="2785541"/>
                </a:lnTo>
                <a:close/>
                <a:moveTo>
                  <a:pt x="686466" y="1377147"/>
                </a:moveTo>
                <a:lnTo>
                  <a:pt x="2078049" y="1377147"/>
                </a:lnTo>
                <a:lnTo>
                  <a:pt x="2078049" y="2757537"/>
                </a:lnTo>
                <a:lnTo>
                  <a:pt x="686466" y="2757537"/>
                </a:lnTo>
                <a:close/>
                <a:moveTo>
                  <a:pt x="1" y="1373614"/>
                </a:moveTo>
                <a:lnTo>
                  <a:pt x="652889" y="1373614"/>
                </a:lnTo>
                <a:lnTo>
                  <a:pt x="652889" y="2045230"/>
                </a:lnTo>
                <a:lnTo>
                  <a:pt x="1" y="2045230"/>
                </a:lnTo>
                <a:close/>
                <a:moveTo>
                  <a:pt x="2123130" y="682259"/>
                </a:moveTo>
                <a:lnTo>
                  <a:pt x="2790883" y="682259"/>
                </a:lnTo>
                <a:lnTo>
                  <a:pt x="2790883" y="1370536"/>
                </a:lnTo>
                <a:lnTo>
                  <a:pt x="2794979" y="1370536"/>
                </a:lnTo>
                <a:lnTo>
                  <a:pt x="2794979" y="2042152"/>
                </a:lnTo>
                <a:lnTo>
                  <a:pt x="2119034" y="2042152"/>
                </a:lnTo>
                <a:lnTo>
                  <a:pt x="2119034" y="1370536"/>
                </a:lnTo>
                <a:lnTo>
                  <a:pt x="2123130" y="1370536"/>
                </a:lnTo>
                <a:close/>
                <a:moveTo>
                  <a:pt x="2835964" y="1"/>
                </a:moveTo>
                <a:lnTo>
                  <a:pt x="4216355" y="1"/>
                </a:lnTo>
                <a:lnTo>
                  <a:pt x="4216355" y="682258"/>
                </a:lnTo>
                <a:lnTo>
                  <a:pt x="4921473" y="682258"/>
                </a:lnTo>
                <a:lnTo>
                  <a:pt x="4921473" y="2045230"/>
                </a:lnTo>
                <a:lnTo>
                  <a:pt x="4216355" y="2045230"/>
                </a:lnTo>
                <a:lnTo>
                  <a:pt x="3541082" y="2045230"/>
                </a:lnTo>
                <a:lnTo>
                  <a:pt x="2835964" y="2045230"/>
                </a:lnTo>
                <a:close/>
                <a:moveTo>
                  <a:pt x="689754" y="0"/>
                </a:moveTo>
                <a:lnTo>
                  <a:pt x="1421146" y="0"/>
                </a:lnTo>
                <a:lnTo>
                  <a:pt x="1576973" y="0"/>
                </a:lnTo>
                <a:lnTo>
                  <a:pt x="2078048" y="0"/>
                </a:lnTo>
                <a:lnTo>
                  <a:pt x="2078048" y="1327683"/>
                </a:lnTo>
                <a:lnTo>
                  <a:pt x="1427726" y="1327683"/>
                </a:lnTo>
                <a:lnTo>
                  <a:pt x="1421146" y="1327683"/>
                </a:lnTo>
                <a:lnTo>
                  <a:pt x="0" y="1327683"/>
                </a:lnTo>
                <a:lnTo>
                  <a:pt x="0" y="682257"/>
                </a:lnTo>
                <a:lnTo>
                  <a:pt x="689754" y="68225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lvl="0"/>
            <a:endParaRPr lang="zh-CN" altLang="en-US" noProof="0"/>
          </a:p>
        </p:txBody>
      </p:sp>
    </p:spTree>
    <p:extLst>
      <p:ext uri="{BB962C8B-B14F-4D97-AF65-F5344CB8AC3E}">
        <p14:creationId xmlns:p14="http://schemas.microsoft.com/office/powerpoint/2010/main" val="1992648122"/>
      </p:ext>
    </p:extLst>
  </p:cSld>
  <p:clrMapOvr>
    <a:masterClrMapping/>
  </p:clrMapOvr>
</p:sldLayout>
</file>

<file path=ppt/slideLayouts/slideLayout7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图片占位符 7"/>
          <p:cNvSpPr>
            <a:spLocks noGrp="1"/>
          </p:cNvSpPr>
          <p:nvPr>
            <p:ph type="pic" sz="quarter" idx="10"/>
          </p:nvPr>
        </p:nvSpPr>
        <p:spPr>
          <a:xfrm>
            <a:off x="1644786" y="1840519"/>
            <a:ext cx="2240221" cy="2330857"/>
          </a:xfrm>
          <a:custGeom>
            <a:avLst/>
            <a:gdLst>
              <a:gd name="connsiteX0" fmla="*/ 251798 w 2240221"/>
              <a:gd name="connsiteY0" fmla="*/ 0 h 2330857"/>
              <a:gd name="connsiteX1" fmla="*/ 2240221 w 2240221"/>
              <a:gd name="connsiteY1" fmla="*/ 239393 h 2330857"/>
              <a:gd name="connsiteX2" fmla="*/ 1988423 w 2240221"/>
              <a:gd name="connsiteY2" fmla="*/ 2330857 h 2330857"/>
              <a:gd name="connsiteX3" fmla="*/ 0 w 2240221"/>
              <a:gd name="connsiteY3" fmla="*/ 2091464 h 2330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40221" h="2330857">
                <a:moveTo>
                  <a:pt x="251798" y="0"/>
                </a:moveTo>
                <a:lnTo>
                  <a:pt x="2240221" y="239393"/>
                </a:lnTo>
                <a:lnTo>
                  <a:pt x="1988423" y="2330857"/>
                </a:lnTo>
                <a:lnTo>
                  <a:pt x="0" y="209146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lvl="0"/>
            <a:endParaRPr lang="zh-CN" altLang="en-US" noProof="0"/>
          </a:p>
        </p:txBody>
      </p:sp>
      <p:sp>
        <p:nvSpPr>
          <p:cNvPr id="9" name="图片占位符 8"/>
          <p:cNvSpPr>
            <a:spLocks noGrp="1"/>
          </p:cNvSpPr>
          <p:nvPr>
            <p:ph type="pic" sz="quarter" idx="11"/>
          </p:nvPr>
        </p:nvSpPr>
        <p:spPr>
          <a:xfrm>
            <a:off x="6610486" y="1840519"/>
            <a:ext cx="2240221" cy="2330857"/>
          </a:xfrm>
          <a:custGeom>
            <a:avLst/>
            <a:gdLst>
              <a:gd name="connsiteX0" fmla="*/ 251798 w 2240221"/>
              <a:gd name="connsiteY0" fmla="*/ 0 h 2330857"/>
              <a:gd name="connsiteX1" fmla="*/ 2240221 w 2240221"/>
              <a:gd name="connsiteY1" fmla="*/ 239393 h 2330857"/>
              <a:gd name="connsiteX2" fmla="*/ 1988423 w 2240221"/>
              <a:gd name="connsiteY2" fmla="*/ 2330857 h 2330857"/>
              <a:gd name="connsiteX3" fmla="*/ 0 w 2240221"/>
              <a:gd name="connsiteY3" fmla="*/ 2091464 h 2330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40221" h="2330857">
                <a:moveTo>
                  <a:pt x="251798" y="0"/>
                </a:moveTo>
                <a:lnTo>
                  <a:pt x="2240221" y="239393"/>
                </a:lnTo>
                <a:lnTo>
                  <a:pt x="1988423" y="2330857"/>
                </a:lnTo>
                <a:lnTo>
                  <a:pt x="0" y="209146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lvl="0"/>
            <a:endParaRPr lang="zh-CN" altLang="en-US" noProof="0"/>
          </a:p>
        </p:txBody>
      </p:sp>
    </p:spTree>
    <p:extLst>
      <p:ext uri="{BB962C8B-B14F-4D97-AF65-F5344CB8AC3E}">
        <p14:creationId xmlns:p14="http://schemas.microsoft.com/office/powerpoint/2010/main" val="552358625"/>
      </p:ext>
    </p:extLst>
  </p:cSld>
  <p:clrMapOvr>
    <a:masterClrMapping/>
  </p:clrMapOvr>
</p:sldLayout>
</file>

<file path=ppt/slideLayouts/slideLayout7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图片占位符 11"/>
          <p:cNvSpPr>
            <a:spLocks noGrp="1"/>
          </p:cNvSpPr>
          <p:nvPr>
            <p:ph type="pic" sz="quarter" idx="10"/>
          </p:nvPr>
        </p:nvSpPr>
        <p:spPr>
          <a:xfrm>
            <a:off x="5767387" y="1886744"/>
            <a:ext cx="4869098" cy="3459956"/>
          </a:xfrm>
          <a:custGeom>
            <a:avLst/>
            <a:gdLst>
              <a:gd name="connsiteX0" fmla="*/ 2473924 w 4869098"/>
              <a:gd name="connsiteY0" fmla="*/ 2213541 h 3459956"/>
              <a:gd name="connsiteX1" fmla="*/ 4869098 w 4869098"/>
              <a:gd name="connsiteY1" fmla="*/ 2456172 h 3459956"/>
              <a:gd name="connsiteX2" fmla="*/ 4869098 w 4869098"/>
              <a:gd name="connsiteY2" fmla="*/ 3459956 h 3459956"/>
              <a:gd name="connsiteX3" fmla="*/ 2473924 w 4869098"/>
              <a:gd name="connsiteY3" fmla="*/ 3453172 h 3459956"/>
              <a:gd name="connsiteX4" fmla="*/ 2473924 w 4869098"/>
              <a:gd name="connsiteY4" fmla="*/ 2213541 h 3459956"/>
              <a:gd name="connsiteX5" fmla="*/ 2398636 w 4869098"/>
              <a:gd name="connsiteY5" fmla="*/ 2213541 h 3459956"/>
              <a:gd name="connsiteX6" fmla="*/ 2398636 w 4869098"/>
              <a:gd name="connsiteY6" fmla="*/ 3453172 h 3459956"/>
              <a:gd name="connsiteX7" fmla="*/ 3462 w 4869098"/>
              <a:gd name="connsiteY7" fmla="*/ 3459956 h 3459956"/>
              <a:gd name="connsiteX8" fmla="*/ 3462 w 4869098"/>
              <a:gd name="connsiteY8" fmla="*/ 2456172 h 3459956"/>
              <a:gd name="connsiteX9" fmla="*/ 4869098 w 4869098"/>
              <a:gd name="connsiteY9" fmla="*/ 1030600 h 3459956"/>
              <a:gd name="connsiteX10" fmla="*/ 4869098 w 4869098"/>
              <a:gd name="connsiteY10" fmla="*/ 2410890 h 3459956"/>
              <a:gd name="connsiteX11" fmla="*/ 2472425 w 4869098"/>
              <a:gd name="connsiteY11" fmla="*/ 2162533 h 3459956"/>
              <a:gd name="connsiteX12" fmla="*/ 2469749 w 4869098"/>
              <a:gd name="connsiteY12" fmla="*/ 1267319 h 3459956"/>
              <a:gd name="connsiteX13" fmla="*/ 0 w 4869098"/>
              <a:gd name="connsiteY13" fmla="*/ 1030600 h 3459956"/>
              <a:gd name="connsiteX14" fmla="*/ 2399349 w 4869098"/>
              <a:gd name="connsiteY14" fmla="*/ 1267319 h 3459956"/>
              <a:gd name="connsiteX15" fmla="*/ 2396673 w 4869098"/>
              <a:gd name="connsiteY15" fmla="*/ 2162533 h 3459956"/>
              <a:gd name="connsiteX16" fmla="*/ 0 w 4869098"/>
              <a:gd name="connsiteY16" fmla="*/ 2410890 h 3459956"/>
              <a:gd name="connsiteX17" fmla="*/ 0 w 4869098"/>
              <a:gd name="connsiteY17" fmla="*/ 0 h 3459956"/>
              <a:gd name="connsiteX18" fmla="*/ 4869098 w 4869098"/>
              <a:gd name="connsiteY18" fmla="*/ 0 h 3459956"/>
              <a:gd name="connsiteX19" fmla="*/ 4869098 w 4869098"/>
              <a:gd name="connsiteY19" fmla="*/ 980164 h 3459956"/>
              <a:gd name="connsiteX20" fmla="*/ 2423170 w 4869098"/>
              <a:gd name="connsiteY20" fmla="*/ 1221025 h 3459956"/>
              <a:gd name="connsiteX21" fmla="*/ 0 w 4869098"/>
              <a:gd name="connsiteY21" fmla="*/ 979523 h 3459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869098" h="3459956">
                <a:moveTo>
                  <a:pt x="2473924" y="2213541"/>
                </a:moveTo>
                <a:lnTo>
                  <a:pt x="4869098" y="2456172"/>
                </a:lnTo>
                <a:lnTo>
                  <a:pt x="4869098" y="3459956"/>
                </a:lnTo>
                <a:lnTo>
                  <a:pt x="2473924" y="3453172"/>
                </a:lnTo>
                <a:cubicBezTo>
                  <a:pt x="2476395" y="3046117"/>
                  <a:pt x="2471453" y="2620596"/>
                  <a:pt x="2473924" y="2213541"/>
                </a:cubicBezTo>
                <a:close/>
                <a:moveTo>
                  <a:pt x="2398636" y="2213541"/>
                </a:moveTo>
                <a:cubicBezTo>
                  <a:pt x="2401108" y="2620596"/>
                  <a:pt x="2396165" y="3046117"/>
                  <a:pt x="2398636" y="3453172"/>
                </a:cubicBezTo>
                <a:lnTo>
                  <a:pt x="3462" y="3459956"/>
                </a:lnTo>
                <a:lnTo>
                  <a:pt x="3462" y="2456172"/>
                </a:lnTo>
                <a:close/>
                <a:moveTo>
                  <a:pt x="4869098" y="1030600"/>
                </a:moveTo>
                <a:lnTo>
                  <a:pt x="4869098" y="2410890"/>
                </a:lnTo>
                <a:lnTo>
                  <a:pt x="2472425" y="2162533"/>
                </a:lnTo>
                <a:cubicBezTo>
                  <a:pt x="2471533" y="1864128"/>
                  <a:pt x="2470641" y="1565723"/>
                  <a:pt x="2469749" y="1267319"/>
                </a:cubicBezTo>
                <a:close/>
                <a:moveTo>
                  <a:pt x="0" y="1030600"/>
                </a:moveTo>
                <a:lnTo>
                  <a:pt x="2399349" y="1267319"/>
                </a:lnTo>
                <a:cubicBezTo>
                  <a:pt x="2398457" y="1565723"/>
                  <a:pt x="2397565" y="1864128"/>
                  <a:pt x="2396673" y="2162533"/>
                </a:cubicBezTo>
                <a:lnTo>
                  <a:pt x="0" y="2410890"/>
                </a:lnTo>
                <a:close/>
                <a:moveTo>
                  <a:pt x="0" y="0"/>
                </a:moveTo>
                <a:lnTo>
                  <a:pt x="4869098" y="0"/>
                </a:lnTo>
                <a:lnTo>
                  <a:pt x="4869098" y="980164"/>
                </a:lnTo>
                <a:lnTo>
                  <a:pt x="2423170" y="1221025"/>
                </a:lnTo>
                <a:lnTo>
                  <a:pt x="0" y="97952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lvl="0"/>
            <a:endParaRPr lang="zh-CN" altLang="en-US" noProof="0"/>
          </a:p>
        </p:txBody>
      </p:sp>
    </p:spTree>
    <p:extLst>
      <p:ext uri="{BB962C8B-B14F-4D97-AF65-F5344CB8AC3E}">
        <p14:creationId xmlns:p14="http://schemas.microsoft.com/office/powerpoint/2010/main" val="2564073869"/>
      </p:ext>
    </p:extLst>
  </p:cSld>
  <p:clrMapOvr>
    <a:masterClrMapping/>
  </p:clrMapOvr>
</p:sldLayout>
</file>

<file path=ppt/slideLayouts/slideLayout7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>
                    <a:tint val="75000"/>
                  </a:prstClr>
                </a:solidFill>
                <a:latin typeface="Lato Light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6CC468AF-1A6C-4698-B782-3554BBBED632}" type="datetimeFigureOut">
              <a:rPr lang="zh-CN" altLang="en-US"/>
              <a:pPr>
                <a:defRPr/>
              </a:pPr>
              <a:t>2021/9/2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>
                    <a:tint val="75000"/>
                  </a:prstClr>
                </a:solidFill>
                <a:latin typeface="Lato Light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>
                    <a:tint val="75000"/>
                  </a:prstClr>
                </a:solidFill>
                <a:latin typeface="Lato Light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4BC54CCF-B938-432A-BAB0-DD9DEB58797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90308418"/>
      </p:ext>
    </p:extLst>
  </p:cSld>
  <p:clrMapOvr>
    <a:masterClrMapping/>
  </p:clrMapOvr>
</p:sldLayout>
</file>

<file path=ppt/slideLayouts/slideLayout7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08259218"/>
      </p:ext>
    </p:extLst>
  </p:cSld>
  <p:clrMapOvr>
    <a:masterClrMapping/>
  </p:clrMapOvr>
</p:sldLayout>
</file>

<file path=ppt/slideLayouts/slideLayout7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>
                    <a:tint val="75000"/>
                  </a:prstClr>
                </a:solidFill>
                <a:latin typeface="Lato Light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4B7C852E-6030-4554-9843-0F5B181B3E54}" type="datetimeFigureOut">
              <a:rPr lang="zh-CN" altLang="en-US"/>
              <a:pPr>
                <a:defRPr/>
              </a:pPr>
              <a:t>2021/9/2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>
                    <a:tint val="75000"/>
                  </a:prstClr>
                </a:solidFill>
                <a:latin typeface="Lato Light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>
                    <a:tint val="75000"/>
                  </a:prstClr>
                </a:solidFill>
                <a:latin typeface="Lato Light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5B25A1E-7202-4FCE-B444-32B662E56C7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48713598"/>
      </p:ext>
    </p:extLst>
  </p:cSld>
  <p:clrMapOvr>
    <a:masterClrMapping/>
  </p:clrMapOvr>
</p:sldLayout>
</file>

<file path=ppt/slideLayouts/slideLayout7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7622315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18963725"/>
      </p:ext>
    </p:extLst>
  </p:cSld>
  <p:clrMapOvr>
    <a:masterClrMapping/>
  </p:clrMapOvr>
</p:sldLayout>
</file>

<file path=ppt/slideLayouts/slideLayout7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>
                    <a:tint val="75000"/>
                  </a:prstClr>
                </a:solidFill>
                <a:latin typeface="Lato Light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82E5E29-081E-4C63-AA0F-1FC557D8977B}" type="datetimeFigureOut">
              <a:rPr lang="zh-CN" altLang="en-US"/>
              <a:pPr>
                <a:defRPr/>
              </a:pPr>
              <a:t>2021/9/2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>
                    <a:tint val="75000"/>
                  </a:prstClr>
                </a:solidFill>
                <a:latin typeface="Lato Light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>
                    <a:tint val="75000"/>
                  </a:prstClr>
                </a:solidFill>
                <a:latin typeface="Lato Light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317D3708-32DB-4415-8F56-2D603CE0528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80001786"/>
      </p:ext>
    </p:extLst>
  </p:cSld>
  <p:clrMapOvr>
    <a:masterClrMapping/>
  </p:clrMapOvr>
</p:sldLayout>
</file>

<file path=ppt/slideLayouts/slideLayout7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3866542"/>
      </p:ext>
    </p:extLst>
  </p:cSld>
  <p:clrMapOvr>
    <a:masterClrMapping/>
  </p:clrMapOvr>
</p:sldLayout>
</file>

<file path=ppt/slideLayouts/slideLayout7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>
                    <a:tint val="75000"/>
                  </a:prstClr>
                </a:solidFill>
                <a:latin typeface="Lato Light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6AA5680-1EAA-4CD2-9FC2-F25D9322DE67}" type="datetimeFigureOut">
              <a:rPr lang="zh-CN" altLang="en-US"/>
              <a:pPr>
                <a:defRPr/>
              </a:pPr>
              <a:t>2021/9/2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>
                    <a:tint val="75000"/>
                  </a:prstClr>
                </a:solidFill>
                <a:latin typeface="Lato Light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>
                    <a:tint val="75000"/>
                  </a:prstClr>
                </a:solidFill>
                <a:latin typeface="Lato Light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50FB929-A9E7-4F12-BE40-004CBE9BDCF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17669409"/>
      </p:ext>
    </p:extLst>
  </p:cSld>
  <p:clrMapOvr>
    <a:masterClrMapping/>
  </p:clrMapOvr>
</p:sldLayout>
</file>

<file path=ppt/slideLayouts/slideLayout7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69456224"/>
      </p:ext>
    </p:extLst>
  </p:cSld>
  <p:clrMapOvr>
    <a:masterClrMapping/>
  </p:clrMapOvr>
</p:sldLayout>
</file>

<file path=ppt/slideLayouts/slideLayout7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>
                    <a:tint val="75000"/>
                  </a:prstClr>
                </a:solidFill>
                <a:latin typeface="Lato Light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EFB3D3FD-7228-4D46-8CAA-12B3E35A3F25}" type="datetimeFigureOut">
              <a:rPr lang="zh-CN" altLang="en-US"/>
              <a:pPr>
                <a:defRPr/>
              </a:pPr>
              <a:t>2021/9/2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>
                    <a:tint val="75000"/>
                  </a:prstClr>
                </a:solidFill>
                <a:latin typeface="Lato Light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>
                    <a:tint val="75000"/>
                  </a:prstClr>
                </a:solidFill>
                <a:latin typeface="Lato Light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614F84DD-91AC-4BEF-8BAA-C649B732976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65987100"/>
      </p:ext>
    </p:extLst>
  </p:cSld>
  <p:clrMapOvr>
    <a:masterClrMapping/>
  </p:clrMapOvr>
</p:sldLayout>
</file>

<file path=ppt/slideLayouts/slideLayout7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4511333"/>
      </p:ext>
    </p:extLst>
  </p:cSld>
  <p:clrMapOvr>
    <a:masterClrMapping/>
  </p:clrMapOvr>
</p:sldLayout>
</file>

<file path=ppt/slideLayouts/slideLayout7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60743915"/>
      </p:ext>
    </p:extLst>
  </p:cSld>
  <p:clrMapOvr>
    <a:masterClrMapping/>
  </p:clrMapOvr>
</p:sldLayout>
</file>

<file path=ppt/slideLayouts/slideLayout7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图片占位符 7"/>
          <p:cNvSpPr>
            <a:spLocks noGrp="1"/>
          </p:cNvSpPr>
          <p:nvPr>
            <p:ph type="pic" sz="quarter" idx="10"/>
          </p:nvPr>
        </p:nvSpPr>
        <p:spPr>
          <a:xfrm>
            <a:off x="1536700" y="2055813"/>
            <a:ext cx="3357563" cy="1733550"/>
          </a:xfrm>
          <a:custGeom>
            <a:avLst/>
            <a:gdLst>
              <a:gd name="connsiteX0" fmla="*/ 0 w 3357563"/>
              <a:gd name="connsiteY0" fmla="*/ 0 h 1733550"/>
              <a:gd name="connsiteX1" fmla="*/ 3357563 w 3357563"/>
              <a:gd name="connsiteY1" fmla="*/ 0 h 1733550"/>
              <a:gd name="connsiteX2" fmla="*/ 3357563 w 3357563"/>
              <a:gd name="connsiteY2" fmla="*/ 1733550 h 1733550"/>
              <a:gd name="connsiteX3" fmla="*/ 0 w 3357563"/>
              <a:gd name="connsiteY3" fmla="*/ 1733550 h 1733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57563" h="1733550">
                <a:moveTo>
                  <a:pt x="0" y="0"/>
                </a:moveTo>
                <a:lnTo>
                  <a:pt x="3357563" y="0"/>
                </a:lnTo>
                <a:lnTo>
                  <a:pt x="3357563" y="1733550"/>
                </a:lnTo>
                <a:lnTo>
                  <a:pt x="0" y="173355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lvl="0"/>
            <a:endParaRPr lang="zh-CN" altLang="en-US" noProof="0"/>
          </a:p>
        </p:txBody>
      </p:sp>
      <p:sp>
        <p:nvSpPr>
          <p:cNvPr id="9" name="图片占位符 8"/>
          <p:cNvSpPr>
            <a:spLocks noGrp="1"/>
          </p:cNvSpPr>
          <p:nvPr>
            <p:ph type="pic" sz="quarter" idx="11"/>
          </p:nvPr>
        </p:nvSpPr>
        <p:spPr>
          <a:xfrm>
            <a:off x="1536700" y="4005264"/>
            <a:ext cx="3357563" cy="1643063"/>
          </a:xfrm>
          <a:custGeom>
            <a:avLst/>
            <a:gdLst>
              <a:gd name="connsiteX0" fmla="*/ 0 w 3357563"/>
              <a:gd name="connsiteY0" fmla="*/ 0 h 1643063"/>
              <a:gd name="connsiteX1" fmla="*/ 3357563 w 3357563"/>
              <a:gd name="connsiteY1" fmla="*/ 0 h 1643063"/>
              <a:gd name="connsiteX2" fmla="*/ 3357563 w 3357563"/>
              <a:gd name="connsiteY2" fmla="*/ 1643063 h 1643063"/>
              <a:gd name="connsiteX3" fmla="*/ 0 w 3357563"/>
              <a:gd name="connsiteY3" fmla="*/ 1643063 h 16430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57563" h="1643063">
                <a:moveTo>
                  <a:pt x="0" y="0"/>
                </a:moveTo>
                <a:lnTo>
                  <a:pt x="3357563" y="0"/>
                </a:lnTo>
                <a:lnTo>
                  <a:pt x="3357563" y="1643063"/>
                </a:lnTo>
                <a:lnTo>
                  <a:pt x="0" y="164306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lvl="0"/>
            <a:endParaRPr lang="zh-CN" altLang="en-US" noProof="0"/>
          </a:p>
        </p:txBody>
      </p:sp>
    </p:spTree>
    <p:extLst>
      <p:ext uri="{BB962C8B-B14F-4D97-AF65-F5344CB8AC3E}">
        <p14:creationId xmlns:p14="http://schemas.microsoft.com/office/powerpoint/2010/main" val="1272401172"/>
      </p:ext>
    </p:extLst>
  </p:cSld>
  <p:clrMapOvr>
    <a:masterClrMapping/>
  </p:clrMapOvr>
</p:sldLayout>
</file>

<file path=ppt/slideLayouts/slideLayout7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图片占位符 14"/>
          <p:cNvSpPr>
            <a:spLocks noGrp="1"/>
          </p:cNvSpPr>
          <p:nvPr>
            <p:ph type="pic" sz="quarter" idx="10"/>
          </p:nvPr>
        </p:nvSpPr>
        <p:spPr>
          <a:xfrm>
            <a:off x="2133481" y="2895600"/>
            <a:ext cx="7925036" cy="3097212"/>
          </a:xfrm>
          <a:custGeom>
            <a:avLst/>
            <a:gdLst>
              <a:gd name="connsiteX0" fmla="*/ 7183790 w 7925036"/>
              <a:gd name="connsiteY0" fmla="*/ 1616275 h 3097212"/>
              <a:gd name="connsiteX1" fmla="*/ 7925036 w 7925036"/>
              <a:gd name="connsiteY1" fmla="*/ 2356744 h 3097212"/>
              <a:gd name="connsiteX2" fmla="*/ 7183790 w 7925036"/>
              <a:gd name="connsiteY2" fmla="*/ 3097212 h 3097212"/>
              <a:gd name="connsiteX3" fmla="*/ 6442543 w 7925036"/>
              <a:gd name="connsiteY3" fmla="*/ 2356744 h 3097212"/>
              <a:gd name="connsiteX4" fmla="*/ 3942686 w 7925036"/>
              <a:gd name="connsiteY4" fmla="*/ 1616275 h 3097212"/>
              <a:gd name="connsiteX5" fmla="*/ 4683931 w 7925036"/>
              <a:gd name="connsiteY5" fmla="*/ 2356744 h 3097212"/>
              <a:gd name="connsiteX6" fmla="*/ 3942686 w 7925036"/>
              <a:gd name="connsiteY6" fmla="*/ 3097212 h 3097212"/>
              <a:gd name="connsiteX7" fmla="*/ 3201438 w 7925036"/>
              <a:gd name="connsiteY7" fmla="*/ 2356744 h 3097212"/>
              <a:gd name="connsiteX8" fmla="*/ 741248 w 7925036"/>
              <a:gd name="connsiteY8" fmla="*/ 1616275 h 3097212"/>
              <a:gd name="connsiteX9" fmla="*/ 1482494 w 7925036"/>
              <a:gd name="connsiteY9" fmla="*/ 2356744 h 3097212"/>
              <a:gd name="connsiteX10" fmla="*/ 741248 w 7925036"/>
              <a:gd name="connsiteY10" fmla="*/ 3097212 h 3097212"/>
              <a:gd name="connsiteX11" fmla="*/ 1 w 7925036"/>
              <a:gd name="connsiteY11" fmla="*/ 2356744 h 3097212"/>
              <a:gd name="connsiteX12" fmla="*/ 5537959 w 7925036"/>
              <a:gd name="connsiteY12" fmla="*/ 6223 h 3097212"/>
              <a:gd name="connsiteX13" fmla="*/ 7076454 w 7925036"/>
              <a:gd name="connsiteY13" fmla="*/ 1545496 h 3097212"/>
              <a:gd name="connsiteX14" fmla="*/ 5537959 w 7925036"/>
              <a:gd name="connsiteY14" fmla="*/ 3084768 h 3097212"/>
              <a:gd name="connsiteX15" fmla="*/ 3999465 w 7925036"/>
              <a:gd name="connsiteY15" fmla="*/ 1545496 h 3097212"/>
              <a:gd name="connsiteX16" fmla="*/ 2340410 w 7925036"/>
              <a:gd name="connsiteY16" fmla="*/ 6223 h 3097212"/>
              <a:gd name="connsiteX17" fmla="*/ 3879683 w 7925036"/>
              <a:gd name="connsiteY17" fmla="*/ 1545496 h 3097212"/>
              <a:gd name="connsiteX18" fmla="*/ 2340410 w 7925036"/>
              <a:gd name="connsiteY18" fmla="*/ 3084768 h 3097212"/>
              <a:gd name="connsiteX19" fmla="*/ 801137 w 7925036"/>
              <a:gd name="connsiteY19" fmla="*/ 1545496 h 3097212"/>
              <a:gd name="connsiteX20" fmla="*/ 7183790 w 7925036"/>
              <a:gd name="connsiteY20" fmla="*/ 0 h 3097212"/>
              <a:gd name="connsiteX21" fmla="*/ 7925036 w 7925036"/>
              <a:gd name="connsiteY21" fmla="*/ 741247 h 3097212"/>
              <a:gd name="connsiteX22" fmla="*/ 7183790 w 7925036"/>
              <a:gd name="connsiteY22" fmla="*/ 1482493 h 3097212"/>
              <a:gd name="connsiteX23" fmla="*/ 6442543 w 7925036"/>
              <a:gd name="connsiteY23" fmla="*/ 741247 h 3097212"/>
              <a:gd name="connsiteX24" fmla="*/ 3942686 w 7925036"/>
              <a:gd name="connsiteY24" fmla="*/ 0 h 3097212"/>
              <a:gd name="connsiteX25" fmla="*/ 4683931 w 7925036"/>
              <a:gd name="connsiteY25" fmla="*/ 741247 h 3097212"/>
              <a:gd name="connsiteX26" fmla="*/ 3942686 w 7925036"/>
              <a:gd name="connsiteY26" fmla="*/ 1482493 h 3097212"/>
              <a:gd name="connsiteX27" fmla="*/ 3201438 w 7925036"/>
              <a:gd name="connsiteY27" fmla="*/ 741247 h 3097212"/>
              <a:gd name="connsiteX28" fmla="*/ 741247 w 7925036"/>
              <a:gd name="connsiteY28" fmla="*/ 0 h 3097212"/>
              <a:gd name="connsiteX29" fmla="*/ 1482493 w 7925036"/>
              <a:gd name="connsiteY29" fmla="*/ 741247 h 3097212"/>
              <a:gd name="connsiteX30" fmla="*/ 741247 w 7925036"/>
              <a:gd name="connsiteY30" fmla="*/ 1482493 h 3097212"/>
              <a:gd name="connsiteX31" fmla="*/ 0 w 7925036"/>
              <a:gd name="connsiteY31" fmla="*/ 741247 h 3097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7925036" h="3097212">
                <a:moveTo>
                  <a:pt x="7183790" y="1616275"/>
                </a:moveTo>
                <a:lnTo>
                  <a:pt x="7925036" y="2356744"/>
                </a:lnTo>
                <a:lnTo>
                  <a:pt x="7183790" y="3097212"/>
                </a:lnTo>
                <a:lnTo>
                  <a:pt x="6442543" y="2356744"/>
                </a:lnTo>
                <a:close/>
                <a:moveTo>
                  <a:pt x="3942686" y="1616275"/>
                </a:moveTo>
                <a:lnTo>
                  <a:pt x="4683931" y="2356744"/>
                </a:lnTo>
                <a:lnTo>
                  <a:pt x="3942686" y="3097212"/>
                </a:lnTo>
                <a:lnTo>
                  <a:pt x="3201438" y="2356744"/>
                </a:lnTo>
                <a:close/>
                <a:moveTo>
                  <a:pt x="741248" y="1616275"/>
                </a:moveTo>
                <a:lnTo>
                  <a:pt x="1482494" y="2356744"/>
                </a:lnTo>
                <a:lnTo>
                  <a:pt x="741248" y="3097212"/>
                </a:lnTo>
                <a:lnTo>
                  <a:pt x="1" y="2356744"/>
                </a:lnTo>
                <a:close/>
                <a:moveTo>
                  <a:pt x="5537959" y="6223"/>
                </a:moveTo>
                <a:lnTo>
                  <a:pt x="7076454" y="1545496"/>
                </a:lnTo>
                <a:lnTo>
                  <a:pt x="5537959" y="3084768"/>
                </a:lnTo>
                <a:lnTo>
                  <a:pt x="3999465" y="1545496"/>
                </a:lnTo>
                <a:close/>
                <a:moveTo>
                  <a:pt x="2340410" y="6223"/>
                </a:moveTo>
                <a:lnTo>
                  <a:pt x="3879683" y="1545496"/>
                </a:lnTo>
                <a:lnTo>
                  <a:pt x="2340410" y="3084768"/>
                </a:lnTo>
                <a:lnTo>
                  <a:pt x="801137" y="1545496"/>
                </a:lnTo>
                <a:close/>
                <a:moveTo>
                  <a:pt x="7183790" y="0"/>
                </a:moveTo>
                <a:lnTo>
                  <a:pt x="7925036" y="741247"/>
                </a:lnTo>
                <a:lnTo>
                  <a:pt x="7183790" y="1482493"/>
                </a:lnTo>
                <a:lnTo>
                  <a:pt x="6442543" y="741247"/>
                </a:lnTo>
                <a:close/>
                <a:moveTo>
                  <a:pt x="3942686" y="0"/>
                </a:moveTo>
                <a:lnTo>
                  <a:pt x="4683931" y="741247"/>
                </a:lnTo>
                <a:lnTo>
                  <a:pt x="3942686" y="1482493"/>
                </a:lnTo>
                <a:lnTo>
                  <a:pt x="3201438" y="741247"/>
                </a:lnTo>
                <a:close/>
                <a:moveTo>
                  <a:pt x="741247" y="0"/>
                </a:moveTo>
                <a:lnTo>
                  <a:pt x="1482493" y="741247"/>
                </a:lnTo>
                <a:lnTo>
                  <a:pt x="741247" y="1482493"/>
                </a:lnTo>
                <a:lnTo>
                  <a:pt x="0" y="74124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lvl="0"/>
            <a:endParaRPr lang="zh-CN" altLang="en-US" noProof="0"/>
          </a:p>
        </p:txBody>
      </p:sp>
    </p:spTree>
    <p:extLst>
      <p:ext uri="{BB962C8B-B14F-4D97-AF65-F5344CB8AC3E}">
        <p14:creationId xmlns:p14="http://schemas.microsoft.com/office/powerpoint/2010/main" val="409278119"/>
      </p:ext>
    </p:extLst>
  </p:cSld>
  <p:clrMapOvr>
    <a:masterClrMapping/>
  </p:clrMapOvr>
</p:sldLayout>
</file>

<file path=ppt/slideLayouts/slideLayout7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图片占位符 10"/>
          <p:cNvSpPr>
            <a:spLocks noGrp="1"/>
          </p:cNvSpPr>
          <p:nvPr>
            <p:ph type="pic" sz="quarter" idx="10"/>
          </p:nvPr>
        </p:nvSpPr>
        <p:spPr>
          <a:xfrm>
            <a:off x="1602560" y="2349501"/>
            <a:ext cx="2715668" cy="1871664"/>
          </a:xfrm>
          <a:custGeom>
            <a:avLst/>
            <a:gdLst>
              <a:gd name="connsiteX0" fmla="*/ 378694 w 2715668"/>
              <a:gd name="connsiteY0" fmla="*/ 0 h 1871664"/>
              <a:gd name="connsiteX1" fmla="*/ 2715668 w 2715668"/>
              <a:gd name="connsiteY1" fmla="*/ 0 h 1871664"/>
              <a:gd name="connsiteX2" fmla="*/ 2715668 w 2715668"/>
              <a:gd name="connsiteY2" fmla="*/ 1492970 h 1871664"/>
              <a:gd name="connsiteX3" fmla="*/ 2336974 w 2715668"/>
              <a:gd name="connsiteY3" fmla="*/ 1871664 h 1871664"/>
              <a:gd name="connsiteX4" fmla="*/ 0 w 2715668"/>
              <a:gd name="connsiteY4" fmla="*/ 1871664 h 1871664"/>
              <a:gd name="connsiteX5" fmla="*/ 0 w 2715668"/>
              <a:gd name="connsiteY5" fmla="*/ 378694 h 1871664"/>
              <a:gd name="connsiteX6" fmla="*/ 378694 w 2715668"/>
              <a:gd name="connsiteY6" fmla="*/ 0 h 1871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15668" h="1871664">
                <a:moveTo>
                  <a:pt x="378694" y="0"/>
                </a:moveTo>
                <a:lnTo>
                  <a:pt x="2715668" y="0"/>
                </a:lnTo>
                <a:lnTo>
                  <a:pt x="2715668" y="1492970"/>
                </a:lnTo>
                <a:cubicBezTo>
                  <a:pt x="2715668" y="1702117"/>
                  <a:pt x="2546121" y="1871664"/>
                  <a:pt x="2336974" y="1871664"/>
                </a:cubicBezTo>
                <a:lnTo>
                  <a:pt x="0" y="1871664"/>
                </a:lnTo>
                <a:lnTo>
                  <a:pt x="0" y="378694"/>
                </a:lnTo>
                <a:cubicBezTo>
                  <a:pt x="0" y="169547"/>
                  <a:pt x="169547" y="0"/>
                  <a:pt x="378694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lvl="0"/>
            <a:endParaRPr lang="zh-CN" altLang="en-US" noProof="0"/>
          </a:p>
        </p:txBody>
      </p:sp>
      <p:sp>
        <p:nvSpPr>
          <p:cNvPr id="12" name="图片占位符 11"/>
          <p:cNvSpPr>
            <a:spLocks noGrp="1"/>
          </p:cNvSpPr>
          <p:nvPr>
            <p:ph type="pic" sz="quarter" idx="11"/>
          </p:nvPr>
        </p:nvSpPr>
        <p:spPr>
          <a:xfrm>
            <a:off x="4739200" y="2349501"/>
            <a:ext cx="2713605" cy="1871664"/>
          </a:xfrm>
          <a:custGeom>
            <a:avLst/>
            <a:gdLst>
              <a:gd name="connsiteX0" fmla="*/ 395183 w 2713605"/>
              <a:gd name="connsiteY0" fmla="*/ 0 h 1871664"/>
              <a:gd name="connsiteX1" fmla="*/ 2713605 w 2713605"/>
              <a:gd name="connsiteY1" fmla="*/ 0 h 1871664"/>
              <a:gd name="connsiteX2" fmla="*/ 2713605 w 2713605"/>
              <a:gd name="connsiteY2" fmla="*/ 1476481 h 1871664"/>
              <a:gd name="connsiteX3" fmla="*/ 2318422 w 2713605"/>
              <a:gd name="connsiteY3" fmla="*/ 1871664 h 1871664"/>
              <a:gd name="connsiteX4" fmla="*/ 0 w 2713605"/>
              <a:gd name="connsiteY4" fmla="*/ 1871664 h 1871664"/>
              <a:gd name="connsiteX5" fmla="*/ 0 w 2713605"/>
              <a:gd name="connsiteY5" fmla="*/ 395183 h 1871664"/>
              <a:gd name="connsiteX6" fmla="*/ 395183 w 2713605"/>
              <a:gd name="connsiteY6" fmla="*/ 0 h 1871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13605" h="1871664">
                <a:moveTo>
                  <a:pt x="395183" y="0"/>
                </a:moveTo>
                <a:lnTo>
                  <a:pt x="2713605" y="0"/>
                </a:lnTo>
                <a:lnTo>
                  <a:pt x="2713605" y="1476481"/>
                </a:lnTo>
                <a:cubicBezTo>
                  <a:pt x="2713605" y="1694735"/>
                  <a:pt x="2536676" y="1871664"/>
                  <a:pt x="2318422" y="1871664"/>
                </a:cubicBezTo>
                <a:lnTo>
                  <a:pt x="0" y="1871664"/>
                </a:lnTo>
                <a:lnTo>
                  <a:pt x="0" y="395183"/>
                </a:lnTo>
                <a:cubicBezTo>
                  <a:pt x="0" y="176929"/>
                  <a:pt x="176929" y="0"/>
                  <a:pt x="395183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lvl="0"/>
            <a:endParaRPr lang="zh-CN" altLang="en-US" noProof="0"/>
          </a:p>
        </p:txBody>
      </p:sp>
      <p:sp>
        <p:nvSpPr>
          <p:cNvPr id="13" name="图片占位符 12"/>
          <p:cNvSpPr>
            <a:spLocks noGrp="1"/>
          </p:cNvSpPr>
          <p:nvPr>
            <p:ph type="pic" sz="quarter" idx="12"/>
          </p:nvPr>
        </p:nvSpPr>
        <p:spPr>
          <a:xfrm>
            <a:off x="7873774" y="2349501"/>
            <a:ext cx="2715668" cy="1871664"/>
          </a:xfrm>
          <a:custGeom>
            <a:avLst/>
            <a:gdLst>
              <a:gd name="connsiteX0" fmla="*/ 378694 w 2715668"/>
              <a:gd name="connsiteY0" fmla="*/ 0 h 1871664"/>
              <a:gd name="connsiteX1" fmla="*/ 2715668 w 2715668"/>
              <a:gd name="connsiteY1" fmla="*/ 0 h 1871664"/>
              <a:gd name="connsiteX2" fmla="*/ 2715668 w 2715668"/>
              <a:gd name="connsiteY2" fmla="*/ 1492970 h 1871664"/>
              <a:gd name="connsiteX3" fmla="*/ 2336974 w 2715668"/>
              <a:gd name="connsiteY3" fmla="*/ 1871664 h 1871664"/>
              <a:gd name="connsiteX4" fmla="*/ 0 w 2715668"/>
              <a:gd name="connsiteY4" fmla="*/ 1871664 h 1871664"/>
              <a:gd name="connsiteX5" fmla="*/ 0 w 2715668"/>
              <a:gd name="connsiteY5" fmla="*/ 378694 h 1871664"/>
              <a:gd name="connsiteX6" fmla="*/ 378694 w 2715668"/>
              <a:gd name="connsiteY6" fmla="*/ 0 h 1871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15668" h="1871664">
                <a:moveTo>
                  <a:pt x="378694" y="0"/>
                </a:moveTo>
                <a:lnTo>
                  <a:pt x="2715668" y="0"/>
                </a:lnTo>
                <a:lnTo>
                  <a:pt x="2715668" y="1492970"/>
                </a:lnTo>
                <a:cubicBezTo>
                  <a:pt x="2715668" y="1702117"/>
                  <a:pt x="2546121" y="1871664"/>
                  <a:pt x="2336974" y="1871664"/>
                </a:cubicBezTo>
                <a:lnTo>
                  <a:pt x="0" y="1871664"/>
                </a:lnTo>
                <a:lnTo>
                  <a:pt x="0" y="378694"/>
                </a:lnTo>
                <a:cubicBezTo>
                  <a:pt x="0" y="169547"/>
                  <a:pt x="169547" y="0"/>
                  <a:pt x="378694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lvl="0"/>
            <a:endParaRPr lang="zh-CN" altLang="en-US" noProof="0"/>
          </a:p>
        </p:txBody>
      </p:sp>
    </p:spTree>
    <p:extLst>
      <p:ext uri="{BB962C8B-B14F-4D97-AF65-F5344CB8AC3E}">
        <p14:creationId xmlns:p14="http://schemas.microsoft.com/office/powerpoint/2010/main" val="46047005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685783" eaLnBrk="1" fontAlgn="auto" hangingPunct="1">
              <a:spcBef>
                <a:spcPts val="0"/>
              </a:spcBef>
              <a:spcAft>
                <a:spcPts val="0"/>
              </a:spcAft>
              <a:defRPr sz="1400" smtClean="0">
                <a:solidFill>
                  <a:prstClr val="black">
                    <a:tint val="75000"/>
                  </a:prstClr>
                </a:solidFill>
                <a:latin typeface="Lato Light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02D1718-3781-4C2A-B191-505C118A767E}" type="datetimeFigureOut">
              <a:rPr lang="zh-CN" altLang="en-US"/>
              <a:pPr>
                <a:defRPr/>
              </a:pPr>
              <a:t>2021/9/2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defTabSz="685783" eaLnBrk="1" fontAlgn="auto" hangingPunct="1">
              <a:spcBef>
                <a:spcPts val="0"/>
              </a:spcBef>
              <a:spcAft>
                <a:spcPts val="0"/>
              </a:spcAft>
              <a:defRPr sz="1400">
                <a:solidFill>
                  <a:prstClr val="black">
                    <a:tint val="75000"/>
                  </a:prstClr>
                </a:solidFill>
                <a:latin typeface="Lato Light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 defTabSz="685783" eaLnBrk="1" fontAlgn="auto" hangingPunct="1">
              <a:spcBef>
                <a:spcPts val="0"/>
              </a:spcBef>
              <a:spcAft>
                <a:spcPts val="0"/>
              </a:spcAft>
              <a:defRPr sz="1400" smtClean="0">
                <a:solidFill>
                  <a:prstClr val="black">
                    <a:tint val="75000"/>
                  </a:prstClr>
                </a:solidFill>
                <a:latin typeface="Lato Light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19F72B1C-9FEF-4773-AB7A-E274ECC684B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18371318"/>
      </p:ext>
    </p:extLst>
  </p:cSld>
  <p:clrMapOvr>
    <a:masterClrMapping/>
  </p:clrMapOvr>
</p:sldLayout>
</file>

<file path=ppt/slideLayouts/slideLayout7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图片占位符 6"/>
          <p:cNvSpPr>
            <a:spLocks noGrp="1"/>
          </p:cNvSpPr>
          <p:nvPr>
            <p:ph type="pic" sz="quarter" idx="10"/>
          </p:nvPr>
        </p:nvSpPr>
        <p:spPr>
          <a:xfrm>
            <a:off x="1274237" y="1882720"/>
            <a:ext cx="4921473" cy="4154963"/>
          </a:xfrm>
          <a:custGeom>
            <a:avLst/>
            <a:gdLst>
              <a:gd name="connsiteX0" fmla="*/ 2132019 w 4921473"/>
              <a:gd name="connsiteY0" fmla="*/ 3483422 h 4154963"/>
              <a:gd name="connsiteX1" fmla="*/ 2796098 w 4921473"/>
              <a:gd name="connsiteY1" fmla="*/ 3483422 h 4154963"/>
              <a:gd name="connsiteX2" fmla="*/ 2796098 w 4921473"/>
              <a:gd name="connsiteY2" fmla="*/ 4154963 h 4154963"/>
              <a:gd name="connsiteX3" fmla="*/ 2132019 w 4921473"/>
              <a:gd name="connsiteY3" fmla="*/ 4154963 h 4154963"/>
              <a:gd name="connsiteX4" fmla="*/ 1427727 w 4921473"/>
              <a:gd name="connsiteY4" fmla="*/ 2801561 h 4154963"/>
              <a:gd name="connsiteX5" fmla="*/ 2078049 w 4921473"/>
              <a:gd name="connsiteY5" fmla="*/ 2801561 h 4154963"/>
              <a:gd name="connsiteX6" fmla="*/ 2078049 w 4921473"/>
              <a:gd name="connsiteY6" fmla="*/ 3463573 h 4154963"/>
              <a:gd name="connsiteX7" fmla="*/ 1427727 w 4921473"/>
              <a:gd name="connsiteY7" fmla="*/ 3463573 h 4154963"/>
              <a:gd name="connsiteX8" fmla="*/ 3556472 w 4921473"/>
              <a:gd name="connsiteY8" fmla="*/ 2086542 h 4154963"/>
              <a:gd name="connsiteX9" fmla="*/ 4224225 w 4921473"/>
              <a:gd name="connsiteY9" fmla="*/ 2086542 h 4154963"/>
              <a:gd name="connsiteX10" fmla="*/ 4224225 w 4921473"/>
              <a:gd name="connsiteY10" fmla="*/ 2744336 h 4154963"/>
              <a:gd name="connsiteX11" fmla="*/ 3556472 w 4921473"/>
              <a:gd name="connsiteY11" fmla="*/ 2744336 h 4154963"/>
              <a:gd name="connsiteX12" fmla="*/ 2124359 w 4921473"/>
              <a:gd name="connsiteY12" fmla="*/ 2086542 h 4154963"/>
              <a:gd name="connsiteX13" fmla="*/ 2792112 w 4921473"/>
              <a:gd name="connsiteY13" fmla="*/ 2086542 h 4154963"/>
              <a:gd name="connsiteX14" fmla="*/ 3510162 w 4921473"/>
              <a:gd name="connsiteY14" fmla="*/ 2086542 h 4154963"/>
              <a:gd name="connsiteX15" fmla="*/ 3510162 w 4921473"/>
              <a:gd name="connsiteY15" fmla="*/ 2845120 h 4154963"/>
              <a:gd name="connsiteX16" fmla="*/ 3508423 w 4921473"/>
              <a:gd name="connsiteY16" fmla="*/ 2845120 h 4154963"/>
              <a:gd name="connsiteX17" fmla="*/ 3508423 w 4921473"/>
              <a:gd name="connsiteY17" fmla="*/ 3442112 h 4154963"/>
              <a:gd name="connsiteX18" fmla="*/ 2128032 w 4921473"/>
              <a:gd name="connsiteY18" fmla="*/ 3442112 h 4154963"/>
              <a:gd name="connsiteX19" fmla="*/ 2128032 w 4921473"/>
              <a:gd name="connsiteY19" fmla="*/ 2785541 h 4154963"/>
              <a:gd name="connsiteX20" fmla="*/ 2124359 w 4921473"/>
              <a:gd name="connsiteY20" fmla="*/ 2785541 h 4154963"/>
              <a:gd name="connsiteX21" fmla="*/ 686466 w 4921473"/>
              <a:gd name="connsiteY21" fmla="*/ 1377147 h 4154963"/>
              <a:gd name="connsiteX22" fmla="*/ 2078049 w 4921473"/>
              <a:gd name="connsiteY22" fmla="*/ 1377147 h 4154963"/>
              <a:gd name="connsiteX23" fmla="*/ 2078049 w 4921473"/>
              <a:gd name="connsiteY23" fmla="*/ 2757537 h 4154963"/>
              <a:gd name="connsiteX24" fmla="*/ 686466 w 4921473"/>
              <a:gd name="connsiteY24" fmla="*/ 2757537 h 4154963"/>
              <a:gd name="connsiteX25" fmla="*/ 1 w 4921473"/>
              <a:gd name="connsiteY25" fmla="*/ 1373614 h 4154963"/>
              <a:gd name="connsiteX26" fmla="*/ 652889 w 4921473"/>
              <a:gd name="connsiteY26" fmla="*/ 1373614 h 4154963"/>
              <a:gd name="connsiteX27" fmla="*/ 652889 w 4921473"/>
              <a:gd name="connsiteY27" fmla="*/ 2045230 h 4154963"/>
              <a:gd name="connsiteX28" fmla="*/ 1 w 4921473"/>
              <a:gd name="connsiteY28" fmla="*/ 2045230 h 4154963"/>
              <a:gd name="connsiteX29" fmla="*/ 2123130 w 4921473"/>
              <a:gd name="connsiteY29" fmla="*/ 682259 h 4154963"/>
              <a:gd name="connsiteX30" fmla="*/ 2790883 w 4921473"/>
              <a:gd name="connsiteY30" fmla="*/ 682259 h 4154963"/>
              <a:gd name="connsiteX31" fmla="*/ 2790883 w 4921473"/>
              <a:gd name="connsiteY31" fmla="*/ 1370536 h 4154963"/>
              <a:gd name="connsiteX32" fmla="*/ 2794979 w 4921473"/>
              <a:gd name="connsiteY32" fmla="*/ 1370536 h 4154963"/>
              <a:gd name="connsiteX33" fmla="*/ 2794979 w 4921473"/>
              <a:gd name="connsiteY33" fmla="*/ 2042152 h 4154963"/>
              <a:gd name="connsiteX34" fmla="*/ 2119034 w 4921473"/>
              <a:gd name="connsiteY34" fmla="*/ 2042152 h 4154963"/>
              <a:gd name="connsiteX35" fmla="*/ 2119034 w 4921473"/>
              <a:gd name="connsiteY35" fmla="*/ 1370536 h 4154963"/>
              <a:gd name="connsiteX36" fmla="*/ 2123130 w 4921473"/>
              <a:gd name="connsiteY36" fmla="*/ 1370536 h 4154963"/>
              <a:gd name="connsiteX37" fmla="*/ 2835964 w 4921473"/>
              <a:gd name="connsiteY37" fmla="*/ 1 h 4154963"/>
              <a:gd name="connsiteX38" fmla="*/ 4216355 w 4921473"/>
              <a:gd name="connsiteY38" fmla="*/ 1 h 4154963"/>
              <a:gd name="connsiteX39" fmla="*/ 4216355 w 4921473"/>
              <a:gd name="connsiteY39" fmla="*/ 682258 h 4154963"/>
              <a:gd name="connsiteX40" fmla="*/ 4921473 w 4921473"/>
              <a:gd name="connsiteY40" fmla="*/ 682258 h 4154963"/>
              <a:gd name="connsiteX41" fmla="*/ 4921473 w 4921473"/>
              <a:gd name="connsiteY41" fmla="*/ 2045230 h 4154963"/>
              <a:gd name="connsiteX42" fmla="*/ 4216355 w 4921473"/>
              <a:gd name="connsiteY42" fmla="*/ 2045230 h 4154963"/>
              <a:gd name="connsiteX43" fmla="*/ 3541082 w 4921473"/>
              <a:gd name="connsiteY43" fmla="*/ 2045230 h 4154963"/>
              <a:gd name="connsiteX44" fmla="*/ 2835964 w 4921473"/>
              <a:gd name="connsiteY44" fmla="*/ 2045230 h 4154963"/>
              <a:gd name="connsiteX45" fmla="*/ 689754 w 4921473"/>
              <a:gd name="connsiteY45" fmla="*/ 0 h 4154963"/>
              <a:gd name="connsiteX46" fmla="*/ 1421146 w 4921473"/>
              <a:gd name="connsiteY46" fmla="*/ 0 h 4154963"/>
              <a:gd name="connsiteX47" fmla="*/ 1576973 w 4921473"/>
              <a:gd name="connsiteY47" fmla="*/ 0 h 4154963"/>
              <a:gd name="connsiteX48" fmla="*/ 2078048 w 4921473"/>
              <a:gd name="connsiteY48" fmla="*/ 0 h 4154963"/>
              <a:gd name="connsiteX49" fmla="*/ 2078048 w 4921473"/>
              <a:gd name="connsiteY49" fmla="*/ 1327683 h 4154963"/>
              <a:gd name="connsiteX50" fmla="*/ 1427726 w 4921473"/>
              <a:gd name="connsiteY50" fmla="*/ 1327683 h 4154963"/>
              <a:gd name="connsiteX51" fmla="*/ 1421146 w 4921473"/>
              <a:gd name="connsiteY51" fmla="*/ 1327683 h 4154963"/>
              <a:gd name="connsiteX52" fmla="*/ 0 w 4921473"/>
              <a:gd name="connsiteY52" fmla="*/ 1327683 h 4154963"/>
              <a:gd name="connsiteX53" fmla="*/ 0 w 4921473"/>
              <a:gd name="connsiteY53" fmla="*/ 682257 h 4154963"/>
              <a:gd name="connsiteX54" fmla="*/ 689754 w 4921473"/>
              <a:gd name="connsiteY54" fmla="*/ 682257 h 41549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4921473" h="4154963">
                <a:moveTo>
                  <a:pt x="2132019" y="3483422"/>
                </a:moveTo>
                <a:lnTo>
                  <a:pt x="2796098" y="3483422"/>
                </a:lnTo>
                <a:lnTo>
                  <a:pt x="2796098" y="4154963"/>
                </a:lnTo>
                <a:lnTo>
                  <a:pt x="2132019" y="4154963"/>
                </a:lnTo>
                <a:close/>
                <a:moveTo>
                  <a:pt x="1427727" y="2801561"/>
                </a:moveTo>
                <a:lnTo>
                  <a:pt x="2078049" y="2801561"/>
                </a:lnTo>
                <a:lnTo>
                  <a:pt x="2078049" y="3463573"/>
                </a:lnTo>
                <a:lnTo>
                  <a:pt x="1427727" y="3463573"/>
                </a:lnTo>
                <a:close/>
                <a:moveTo>
                  <a:pt x="3556472" y="2086542"/>
                </a:moveTo>
                <a:lnTo>
                  <a:pt x="4224225" y="2086542"/>
                </a:lnTo>
                <a:lnTo>
                  <a:pt x="4224225" y="2744336"/>
                </a:lnTo>
                <a:lnTo>
                  <a:pt x="3556472" y="2744336"/>
                </a:lnTo>
                <a:close/>
                <a:moveTo>
                  <a:pt x="2124359" y="2086542"/>
                </a:moveTo>
                <a:lnTo>
                  <a:pt x="2792112" y="2086542"/>
                </a:lnTo>
                <a:lnTo>
                  <a:pt x="3510162" y="2086542"/>
                </a:lnTo>
                <a:lnTo>
                  <a:pt x="3510162" y="2845120"/>
                </a:lnTo>
                <a:lnTo>
                  <a:pt x="3508423" y="2845120"/>
                </a:lnTo>
                <a:lnTo>
                  <a:pt x="3508423" y="3442112"/>
                </a:lnTo>
                <a:lnTo>
                  <a:pt x="2128032" y="3442112"/>
                </a:lnTo>
                <a:lnTo>
                  <a:pt x="2128032" y="2785541"/>
                </a:lnTo>
                <a:lnTo>
                  <a:pt x="2124359" y="2785541"/>
                </a:lnTo>
                <a:close/>
                <a:moveTo>
                  <a:pt x="686466" y="1377147"/>
                </a:moveTo>
                <a:lnTo>
                  <a:pt x="2078049" y="1377147"/>
                </a:lnTo>
                <a:lnTo>
                  <a:pt x="2078049" y="2757537"/>
                </a:lnTo>
                <a:lnTo>
                  <a:pt x="686466" y="2757537"/>
                </a:lnTo>
                <a:close/>
                <a:moveTo>
                  <a:pt x="1" y="1373614"/>
                </a:moveTo>
                <a:lnTo>
                  <a:pt x="652889" y="1373614"/>
                </a:lnTo>
                <a:lnTo>
                  <a:pt x="652889" y="2045230"/>
                </a:lnTo>
                <a:lnTo>
                  <a:pt x="1" y="2045230"/>
                </a:lnTo>
                <a:close/>
                <a:moveTo>
                  <a:pt x="2123130" y="682259"/>
                </a:moveTo>
                <a:lnTo>
                  <a:pt x="2790883" y="682259"/>
                </a:lnTo>
                <a:lnTo>
                  <a:pt x="2790883" y="1370536"/>
                </a:lnTo>
                <a:lnTo>
                  <a:pt x="2794979" y="1370536"/>
                </a:lnTo>
                <a:lnTo>
                  <a:pt x="2794979" y="2042152"/>
                </a:lnTo>
                <a:lnTo>
                  <a:pt x="2119034" y="2042152"/>
                </a:lnTo>
                <a:lnTo>
                  <a:pt x="2119034" y="1370536"/>
                </a:lnTo>
                <a:lnTo>
                  <a:pt x="2123130" y="1370536"/>
                </a:lnTo>
                <a:close/>
                <a:moveTo>
                  <a:pt x="2835964" y="1"/>
                </a:moveTo>
                <a:lnTo>
                  <a:pt x="4216355" y="1"/>
                </a:lnTo>
                <a:lnTo>
                  <a:pt x="4216355" y="682258"/>
                </a:lnTo>
                <a:lnTo>
                  <a:pt x="4921473" y="682258"/>
                </a:lnTo>
                <a:lnTo>
                  <a:pt x="4921473" y="2045230"/>
                </a:lnTo>
                <a:lnTo>
                  <a:pt x="4216355" y="2045230"/>
                </a:lnTo>
                <a:lnTo>
                  <a:pt x="3541082" y="2045230"/>
                </a:lnTo>
                <a:lnTo>
                  <a:pt x="2835964" y="2045230"/>
                </a:lnTo>
                <a:close/>
                <a:moveTo>
                  <a:pt x="689754" y="0"/>
                </a:moveTo>
                <a:lnTo>
                  <a:pt x="1421146" y="0"/>
                </a:lnTo>
                <a:lnTo>
                  <a:pt x="1576973" y="0"/>
                </a:lnTo>
                <a:lnTo>
                  <a:pt x="2078048" y="0"/>
                </a:lnTo>
                <a:lnTo>
                  <a:pt x="2078048" y="1327683"/>
                </a:lnTo>
                <a:lnTo>
                  <a:pt x="1427726" y="1327683"/>
                </a:lnTo>
                <a:lnTo>
                  <a:pt x="1421146" y="1327683"/>
                </a:lnTo>
                <a:lnTo>
                  <a:pt x="0" y="1327683"/>
                </a:lnTo>
                <a:lnTo>
                  <a:pt x="0" y="682257"/>
                </a:lnTo>
                <a:lnTo>
                  <a:pt x="689754" y="68225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lvl="0"/>
            <a:endParaRPr lang="zh-CN" altLang="en-US" noProof="0"/>
          </a:p>
        </p:txBody>
      </p:sp>
    </p:spTree>
    <p:extLst>
      <p:ext uri="{BB962C8B-B14F-4D97-AF65-F5344CB8AC3E}">
        <p14:creationId xmlns:p14="http://schemas.microsoft.com/office/powerpoint/2010/main" val="3383656957"/>
      </p:ext>
    </p:extLst>
  </p:cSld>
  <p:clrMapOvr>
    <a:masterClrMapping/>
  </p:clrMapOvr>
</p:sldLayout>
</file>

<file path=ppt/slideLayouts/slideLayout7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图片占位符 7"/>
          <p:cNvSpPr>
            <a:spLocks noGrp="1"/>
          </p:cNvSpPr>
          <p:nvPr>
            <p:ph type="pic" sz="quarter" idx="10"/>
          </p:nvPr>
        </p:nvSpPr>
        <p:spPr>
          <a:xfrm>
            <a:off x="1644786" y="1840519"/>
            <a:ext cx="2240221" cy="2330857"/>
          </a:xfrm>
          <a:custGeom>
            <a:avLst/>
            <a:gdLst>
              <a:gd name="connsiteX0" fmla="*/ 251798 w 2240221"/>
              <a:gd name="connsiteY0" fmla="*/ 0 h 2330857"/>
              <a:gd name="connsiteX1" fmla="*/ 2240221 w 2240221"/>
              <a:gd name="connsiteY1" fmla="*/ 239393 h 2330857"/>
              <a:gd name="connsiteX2" fmla="*/ 1988423 w 2240221"/>
              <a:gd name="connsiteY2" fmla="*/ 2330857 h 2330857"/>
              <a:gd name="connsiteX3" fmla="*/ 0 w 2240221"/>
              <a:gd name="connsiteY3" fmla="*/ 2091464 h 2330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40221" h="2330857">
                <a:moveTo>
                  <a:pt x="251798" y="0"/>
                </a:moveTo>
                <a:lnTo>
                  <a:pt x="2240221" y="239393"/>
                </a:lnTo>
                <a:lnTo>
                  <a:pt x="1988423" y="2330857"/>
                </a:lnTo>
                <a:lnTo>
                  <a:pt x="0" y="209146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lvl="0"/>
            <a:endParaRPr lang="zh-CN" altLang="en-US" noProof="0"/>
          </a:p>
        </p:txBody>
      </p:sp>
      <p:sp>
        <p:nvSpPr>
          <p:cNvPr id="9" name="图片占位符 8"/>
          <p:cNvSpPr>
            <a:spLocks noGrp="1"/>
          </p:cNvSpPr>
          <p:nvPr>
            <p:ph type="pic" sz="quarter" idx="11"/>
          </p:nvPr>
        </p:nvSpPr>
        <p:spPr>
          <a:xfrm>
            <a:off x="6610486" y="1840519"/>
            <a:ext cx="2240221" cy="2330857"/>
          </a:xfrm>
          <a:custGeom>
            <a:avLst/>
            <a:gdLst>
              <a:gd name="connsiteX0" fmla="*/ 251798 w 2240221"/>
              <a:gd name="connsiteY0" fmla="*/ 0 h 2330857"/>
              <a:gd name="connsiteX1" fmla="*/ 2240221 w 2240221"/>
              <a:gd name="connsiteY1" fmla="*/ 239393 h 2330857"/>
              <a:gd name="connsiteX2" fmla="*/ 1988423 w 2240221"/>
              <a:gd name="connsiteY2" fmla="*/ 2330857 h 2330857"/>
              <a:gd name="connsiteX3" fmla="*/ 0 w 2240221"/>
              <a:gd name="connsiteY3" fmla="*/ 2091464 h 2330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40221" h="2330857">
                <a:moveTo>
                  <a:pt x="251798" y="0"/>
                </a:moveTo>
                <a:lnTo>
                  <a:pt x="2240221" y="239393"/>
                </a:lnTo>
                <a:lnTo>
                  <a:pt x="1988423" y="2330857"/>
                </a:lnTo>
                <a:lnTo>
                  <a:pt x="0" y="209146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lvl="0"/>
            <a:endParaRPr lang="zh-CN" altLang="en-US" noProof="0"/>
          </a:p>
        </p:txBody>
      </p:sp>
    </p:spTree>
    <p:extLst>
      <p:ext uri="{BB962C8B-B14F-4D97-AF65-F5344CB8AC3E}">
        <p14:creationId xmlns:p14="http://schemas.microsoft.com/office/powerpoint/2010/main" val="1480240693"/>
      </p:ext>
    </p:extLst>
  </p:cSld>
  <p:clrMapOvr>
    <a:masterClrMapping/>
  </p:clrMapOvr>
</p:sldLayout>
</file>

<file path=ppt/slideLayouts/slideLayout7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图片占位符 11"/>
          <p:cNvSpPr>
            <a:spLocks noGrp="1"/>
          </p:cNvSpPr>
          <p:nvPr>
            <p:ph type="pic" sz="quarter" idx="10"/>
          </p:nvPr>
        </p:nvSpPr>
        <p:spPr>
          <a:xfrm>
            <a:off x="5767387" y="1886744"/>
            <a:ext cx="4869098" cy="3459956"/>
          </a:xfrm>
          <a:custGeom>
            <a:avLst/>
            <a:gdLst>
              <a:gd name="connsiteX0" fmla="*/ 2473924 w 4869098"/>
              <a:gd name="connsiteY0" fmla="*/ 2213541 h 3459956"/>
              <a:gd name="connsiteX1" fmla="*/ 4869098 w 4869098"/>
              <a:gd name="connsiteY1" fmla="*/ 2456172 h 3459956"/>
              <a:gd name="connsiteX2" fmla="*/ 4869098 w 4869098"/>
              <a:gd name="connsiteY2" fmla="*/ 3459956 h 3459956"/>
              <a:gd name="connsiteX3" fmla="*/ 2473924 w 4869098"/>
              <a:gd name="connsiteY3" fmla="*/ 3453172 h 3459956"/>
              <a:gd name="connsiteX4" fmla="*/ 2473924 w 4869098"/>
              <a:gd name="connsiteY4" fmla="*/ 2213541 h 3459956"/>
              <a:gd name="connsiteX5" fmla="*/ 2398636 w 4869098"/>
              <a:gd name="connsiteY5" fmla="*/ 2213541 h 3459956"/>
              <a:gd name="connsiteX6" fmla="*/ 2398636 w 4869098"/>
              <a:gd name="connsiteY6" fmla="*/ 3453172 h 3459956"/>
              <a:gd name="connsiteX7" fmla="*/ 3462 w 4869098"/>
              <a:gd name="connsiteY7" fmla="*/ 3459956 h 3459956"/>
              <a:gd name="connsiteX8" fmla="*/ 3462 w 4869098"/>
              <a:gd name="connsiteY8" fmla="*/ 2456172 h 3459956"/>
              <a:gd name="connsiteX9" fmla="*/ 4869098 w 4869098"/>
              <a:gd name="connsiteY9" fmla="*/ 1030600 h 3459956"/>
              <a:gd name="connsiteX10" fmla="*/ 4869098 w 4869098"/>
              <a:gd name="connsiteY10" fmla="*/ 2410890 h 3459956"/>
              <a:gd name="connsiteX11" fmla="*/ 2472425 w 4869098"/>
              <a:gd name="connsiteY11" fmla="*/ 2162533 h 3459956"/>
              <a:gd name="connsiteX12" fmla="*/ 2469749 w 4869098"/>
              <a:gd name="connsiteY12" fmla="*/ 1267319 h 3459956"/>
              <a:gd name="connsiteX13" fmla="*/ 0 w 4869098"/>
              <a:gd name="connsiteY13" fmla="*/ 1030600 h 3459956"/>
              <a:gd name="connsiteX14" fmla="*/ 2399349 w 4869098"/>
              <a:gd name="connsiteY14" fmla="*/ 1267319 h 3459956"/>
              <a:gd name="connsiteX15" fmla="*/ 2396673 w 4869098"/>
              <a:gd name="connsiteY15" fmla="*/ 2162533 h 3459956"/>
              <a:gd name="connsiteX16" fmla="*/ 0 w 4869098"/>
              <a:gd name="connsiteY16" fmla="*/ 2410890 h 3459956"/>
              <a:gd name="connsiteX17" fmla="*/ 0 w 4869098"/>
              <a:gd name="connsiteY17" fmla="*/ 0 h 3459956"/>
              <a:gd name="connsiteX18" fmla="*/ 4869098 w 4869098"/>
              <a:gd name="connsiteY18" fmla="*/ 0 h 3459956"/>
              <a:gd name="connsiteX19" fmla="*/ 4869098 w 4869098"/>
              <a:gd name="connsiteY19" fmla="*/ 980164 h 3459956"/>
              <a:gd name="connsiteX20" fmla="*/ 2423170 w 4869098"/>
              <a:gd name="connsiteY20" fmla="*/ 1221025 h 3459956"/>
              <a:gd name="connsiteX21" fmla="*/ 0 w 4869098"/>
              <a:gd name="connsiteY21" fmla="*/ 979523 h 3459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869098" h="3459956">
                <a:moveTo>
                  <a:pt x="2473924" y="2213541"/>
                </a:moveTo>
                <a:lnTo>
                  <a:pt x="4869098" y="2456172"/>
                </a:lnTo>
                <a:lnTo>
                  <a:pt x="4869098" y="3459956"/>
                </a:lnTo>
                <a:lnTo>
                  <a:pt x="2473924" y="3453172"/>
                </a:lnTo>
                <a:cubicBezTo>
                  <a:pt x="2476395" y="3046117"/>
                  <a:pt x="2471453" y="2620596"/>
                  <a:pt x="2473924" y="2213541"/>
                </a:cubicBezTo>
                <a:close/>
                <a:moveTo>
                  <a:pt x="2398636" y="2213541"/>
                </a:moveTo>
                <a:cubicBezTo>
                  <a:pt x="2401108" y="2620596"/>
                  <a:pt x="2396165" y="3046117"/>
                  <a:pt x="2398636" y="3453172"/>
                </a:cubicBezTo>
                <a:lnTo>
                  <a:pt x="3462" y="3459956"/>
                </a:lnTo>
                <a:lnTo>
                  <a:pt x="3462" y="2456172"/>
                </a:lnTo>
                <a:close/>
                <a:moveTo>
                  <a:pt x="4869098" y="1030600"/>
                </a:moveTo>
                <a:lnTo>
                  <a:pt x="4869098" y="2410890"/>
                </a:lnTo>
                <a:lnTo>
                  <a:pt x="2472425" y="2162533"/>
                </a:lnTo>
                <a:cubicBezTo>
                  <a:pt x="2471533" y="1864128"/>
                  <a:pt x="2470641" y="1565723"/>
                  <a:pt x="2469749" y="1267319"/>
                </a:cubicBezTo>
                <a:close/>
                <a:moveTo>
                  <a:pt x="0" y="1030600"/>
                </a:moveTo>
                <a:lnTo>
                  <a:pt x="2399349" y="1267319"/>
                </a:lnTo>
                <a:cubicBezTo>
                  <a:pt x="2398457" y="1565723"/>
                  <a:pt x="2397565" y="1864128"/>
                  <a:pt x="2396673" y="2162533"/>
                </a:cubicBezTo>
                <a:lnTo>
                  <a:pt x="0" y="2410890"/>
                </a:lnTo>
                <a:close/>
                <a:moveTo>
                  <a:pt x="0" y="0"/>
                </a:moveTo>
                <a:lnTo>
                  <a:pt x="4869098" y="0"/>
                </a:lnTo>
                <a:lnTo>
                  <a:pt x="4869098" y="980164"/>
                </a:lnTo>
                <a:lnTo>
                  <a:pt x="2423170" y="1221025"/>
                </a:lnTo>
                <a:lnTo>
                  <a:pt x="0" y="97952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lvl="0"/>
            <a:endParaRPr lang="zh-CN" altLang="en-US" noProof="0"/>
          </a:p>
        </p:txBody>
      </p:sp>
    </p:spTree>
    <p:extLst>
      <p:ext uri="{BB962C8B-B14F-4D97-AF65-F5344CB8AC3E}">
        <p14:creationId xmlns:p14="http://schemas.microsoft.com/office/powerpoint/2010/main" val="271765331"/>
      </p:ext>
    </p:extLst>
  </p:cSld>
  <p:clrMapOvr>
    <a:masterClrMapping/>
  </p:clrMapOvr>
</p:sldLayout>
</file>

<file path=ppt/slideLayouts/slideLayout7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>
                    <a:tint val="75000"/>
                  </a:prstClr>
                </a:solidFill>
                <a:latin typeface="Lato Light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B0330CA4-EF72-4CC9-ADF9-4B02DB55AF5F}" type="datetimeFigureOut">
              <a:rPr lang="zh-CN" altLang="en-US"/>
              <a:pPr>
                <a:defRPr/>
              </a:pPr>
              <a:t>2021/9/2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>
                    <a:tint val="75000"/>
                  </a:prstClr>
                </a:solidFill>
                <a:latin typeface="Lato Light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>
                    <a:tint val="75000"/>
                  </a:prstClr>
                </a:solidFill>
                <a:latin typeface="Lato Light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3EEB6157-B640-4533-8E53-7A1A77665F2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33381824"/>
      </p:ext>
    </p:extLst>
  </p:cSld>
  <p:clrMapOvr>
    <a:masterClrMapping/>
  </p:clrMapOvr>
</p:sldLayout>
</file>

<file path=ppt/slideLayouts/slideLayout7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05286524"/>
      </p:ext>
    </p:extLst>
  </p:cSld>
  <p:clrMapOvr>
    <a:masterClrMapping/>
  </p:clrMapOvr>
</p:sldLayout>
</file>

<file path=ppt/slideLayouts/slideLayout7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>
                    <a:tint val="75000"/>
                  </a:prstClr>
                </a:solidFill>
                <a:latin typeface="Lato Light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57A2B9FF-18B7-42F2-B37B-21476FD966AB}" type="datetimeFigureOut">
              <a:rPr lang="zh-CN" altLang="en-US"/>
              <a:pPr>
                <a:defRPr/>
              </a:pPr>
              <a:t>2021/9/2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>
                    <a:tint val="75000"/>
                  </a:prstClr>
                </a:solidFill>
                <a:latin typeface="Lato Light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>
                    <a:tint val="75000"/>
                  </a:prstClr>
                </a:solidFill>
                <a:latin typeface="Lato Light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817D35E-2190-4F58-AD18-9AE79B745D0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98812311"/>
      </p:ext>
    </p:extLst>
  </p:cSld>
  <p:clrMapOvr>
    <a:masterClrMapping/>
  </p:clrMapOvr>
</p:sldLayout>
</file>

<file path=ppt/slideLayouts/slideLayout7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58027571"/>
      </p:ext>
    </p:extLst>
  </p:cSld>
  <p:clrMapOvr>
    <a:masterClrMapping/>
  </p:clrMapOvr>
</p:sldLayout>
</file>

<file path=ppt/slideLayouts/slideLayout7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>
                    <a:tint val="75000"/>
                  </a:prstClr>
                </a:solidFill>
                <a:latin typeface="Lato Light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584BCE8-E721-4B52-AE71-17A6E23ACC72}" type="datetimeFigureOut">
              <a:rPr lang="zh-CN" altLang="en-US"/>
              <a:pPr>
                <a:defRPr/>
              </a:pPr>
              <a:t>2021/9/2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>
                    <a:tint val="75000"/>
                  </a:prstClr>
                </a:solidFill>
                <a:latin typeface="Lato Light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>
                    <a:tint val="75000"/>
                  </a:prstClr>
                </a:solidFill>
                <a:latin typeface="Lato Light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EA5335A-7864-4E71-9688-7B495450C6A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40991818"/>
      </p:ext>
    </p:extLst>
  </p:cSld>
  <p:clrMapOvr>
    <a:masterClrMapping/>
  </p:clrMapOvr>
</p:sldLayout>
</file>

<file path=ppt/slideLayouts/slideLayout7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8461173"/>
      </p:ext>
    </p:extLst>
  </p:cSld>
  <p:clrMapOvr>
    <a:masterClrMapping/>
  </p:clrMapOvr>
</p:sldLayout>
</file>

<file path=ppt/slideLayouts/slideLayout7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>
                    <a:tint val="75000"/>
                  </a:prstClr>
                </a:solidFill>
                <a:latin typeface="Lato Light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E895864-FA74-4EE3-873A-4F1689E151D2}" type="datetimeFigureOut">
              <a:rPr lang="zh-CN" altLang="en-US"/>
              <a:pPr>
                <a:defRPr/>
              </a:pPr>
              <a:t>2021/9/2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>
                    <a:tint val="75000"/>
                  </a:prstClr>
                </a:solidFill>
                <a:latin typeface="Lato Light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>
                    <a:tint val="75000"/>
                  </a:prstClr>
                </a:solidFill>
                <a:latin typeface="Lato Light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E5646E62-8AE4-4D4C-BA97-27409E5F7AF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237508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08805535"/>
      </p:ext>
    </p:extLst>
  </p:cSld>
  <p:clrMapOvr>
    <a:masterClrMapping/>
  </p:clrMapOvr>
</p:sldLayout>
</file>

<file path=ppt/slideLayouts/slideLayout7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66806782"/>
      </p:ext>
    </p:extLst>
  </p:cSld>
  <p:clrMapOvr>
    <a:masterClrMapping/>
  </p:clrMapOvr>
</p:sldLayout>
</file>

<file path=ppt/slideLayouts/slideLayout7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>
                    <a:tint val="75000"/>
                  </a:prstClr>
                </a:solidFill>
                <a:latin typeface="Lato Light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E5D9282-FDFC-4C1D-B94B-23FC2BD026C1}" type="datetimeFigureOut">
              <a:rPr lang="zh-CN" altLang="en-US"/>
              <a:pPr>
                <a:defRPr/>
              </a:pPr>
              <a:t>2021/9/2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>
                    <a:tint val="75000"/>
                  </a:prstClr>
                </a:solidFill>
                <a:latin typeface="Lato Light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>
                    <a:tint val="75000"/>
                  </a:prstClr>
                </a:solidFill>
                <a:latin typeface="Lato Light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2B48BA61-D017-4FE7-B153-1A88A15142D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79931509"/>
      </p:ext>
    </p:extLst>
  </p:cSld>
  <p:clrMapOvr>
    <a:masterClrMapping/>
  </p:clrMapOvr>
</p:sldLayout>
</file>

<file path=ppt/slideLayouts/slideLayout7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5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39094028"/>
      </p:ext>
    </p:extLst>
  </p:cSld>
  <p:clrMapOvr>
    <a:masterClrMapping/>
  </p:clrMapOvr>
</p:sldLayout>
</file>

<file path=ppt/slideLayouts/slideLayout7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>
                    <a:tint val="75000"/>
                  </a:prstClr>
                </a:solidFill>
                <a:latin typeface="Lato Light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CA0580F3-E33F-4224-AB2C-A5D124EE8473}" type="datetimeFigureOut">
              <a:rPr lang="zh-CN" altLang="en-US"/>
              <a:pPr>
                <a:defRPr/>
              </a:pPr>
              <a:t>2021/9/2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>
                    <a:tint val="75000"/>
                  </a:prstClr>
                </a:solidFill>
                <a:latin typeface="Lato Light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>
                    <a:tint val="75000"/>
                  </a:prstClr>
                </a:solidFill>
                <a:latin typeface="Lato Light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946D26A-4412-475B-8D60-BA9C3555238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1783076"/>
      </p:ext>
    </p:extLst>
  </p:cSld>
  <p:clrMapOvr>
    <a:masterClrMapping/>
  </p:clrMapOvr>
</p:sldLayout>
</file>

<file path=ppt/slideLayouts/slideLayout7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>
                    <a:tint val="75000"/>
                  </a:prstClr>
                </a:solidFill>
                <a:latin typeface="Lato Light"/>
                <a:cs typeface="+mn-cs"/>
              </a:defRPr>
            </a:lvl1pPr>
          </a:lstStyle>
          <a:p>
            <a:pPr>
              <a:defRPr/>
            </a:pPr>
            <a:fld id="{E12661DA-4508-4716-BBE5-BD06472E1F56}" type="datetimeFigureOut">
              <a:rPr lang="zh-CN" altLang="en-US"/>
              <a:pPr>
                <a:defRPr/>
              </a:pPr>
              <a:t>2021/9/2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>
                    <a:tint val="75000"/>
                  </a:prstClr>
                </a:solidFill>
                <a:latin typeface="Lato Light"/>
                <a:cs typeface="+mn-cs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>
                    <a:tint val="75000"/>
                  </a:prstClr>
                </a:solidFill>
                <a:latin typeface="Lato Light"/>
                <a:cs typeface="+mn-cs"/>
              </a:defRPr>
            </a:lvl1pPr>
          </a:lstStyle>
          <a:p>
            <a:pPr>
              <a:defRPr/>
            </a:pPr>
            <a:fld id="{356882DB-2579-4C69-B4D5-6AD91A65B3D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6495644"/>
      </p:ext>
    </p:extLst>
  </p:cSld>
  <p:clrMapOvr>
    <a:masterClrMapping/>
  </p:clrMapOvr>
</p:sldLayout>
</file>

<file path=ppt/slideLayouts/slideLayout7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4950" y="0"/>
            <a:ext cx="126619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7589259"/>
      </p:ext>
    </p:extLst>
  </p:cSld>
  <p:clrMapOvr>
    <a:masterClrMapping/>
  </p:clrMapOvr>
</p:sldLayout>
</file>

<file path=ppt/slideLayouts/slideLayout7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4950" y="0"/>
            <a:ext cx="12700000" cy="687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3173058"/>
      </p:ext>
    </p:extLst>
  </p:cSld>
  <p:clrMapOvr>
    <a:masterClrMapping/>
  </p:clrMapOvr>
</p:sldLayout>
</file>

<file path=ppt/slideLayouts/slideLayout7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74738" y="-455613"/>
            <a:ext cx="14293851" cy="774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83798718"/>
      </p:ext>
    </p:extLst>
  </p:cSld>
  <p:clrMapOvr>
    <a:masterClrMapping/>
  </p:clrMapOvr>
</p:sldLayout>
</file>

<file path=ppt/slideLayouts/slideLayout7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>
                    <a:tint val="75000"/>
                  </a:prstClr>
                </a:solidFill>
                <a:latin typeface="Lato Light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EFE4D015-F448-49CA-9549-F0093BB864F5}" type="datetimeFigureOut">
              <a:rPr lang="zh-CN" altLang="en-US"/>
              <a:pPr>
                <a:defRPr/>
              </a:pPr>
              <a:t>2021/9/2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>
                    <a:tint val="75000"/>
                  </a:prstClr>
                </a:solidFill>
                <a:latin typeface="Lato Light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>
                    <a:tint val="75000"/>
                  </a:prstClr>
                </a:solidFill>
                <a:latin typeface="Lato Light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E7DD6A3E-DD90-44D3-A12C-C3A61D676B3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00167654"/>
      </p:ext>
    </p:extLst>
  </p:cSld>
  <p:clrMapOvr>
    <a:masterClrMapping/>
  </p:clrMapOvr>
</p:sldLayout>
</file>

<file path=ppt/slideLayouts/slideLayout7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>
                    <a:tint val="75000"/>
                  </a:prstClr>
                </a:solidFill>
                <a:latin typeface="Lato Light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ED64EA97-2664-4B97-8C7D-FFBA60266685}" type="datetimeFigureOut">
              <a:rPr lang="zh-CN" altLang="en-US"/>
              <a:pPr>
                <a:defRPr/>
              </a:pPr>
              <a:t>2021/9/2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>
                    <a:tint val="75000"/>
                  </a:prstClr>
                </a:solidFill>
                <a:latin typeface="Lato Light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>
                    <a:tint val="75000"/>
                  </a:prstClr>
                </a:solidFill>
                <a:latin typeface="Lato Light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772B1612-D614-47C6-B4DD-210565CC723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0045751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685783" eaLnBrk="1" fontAlgn="auto" hangingPunct="1">
              <a:spcBef>
                <a:spcPts val="0"/>
              </a:spcBef>
              <a:spcAft>
                <a:spcPts val="0"/>
              </a:spcAft>
              <a:defRPr sz="1400" smtClean="0">
                <a:solidFill>
                  <a:prstClr val="black">
                    <a:tint val="75000"/>
                  </a:prstClr>
                </a:solidFill>
                <a:latin typeface="Lato Light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496C2003-84CA-4F77-AE6E-1D47196D8D9F}" type="datetimeFigureOut">
              <a:rPr lang="zh-CN" altLang="en-US"/>
              <a:pPr>
                <a:defRPr/>
              </a:pPr>
              <a:t>2021/9/2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defTabSz="685783" eaLnBrk="1" fontAlgn="auto" hangingPunct="1">
              <a:spcBef>
                <a:spcPts val="0"/>
              </a:spcBef>
              <a:spcAft>
                <a:spcPts val="0"/>
              </a:spcAft>
              <a:defRPr sz="1400">
                <a:solidFill>
                  <a:prstClr val="black">
                    <a:tint val="75000"/>
                  </a:prstClr>
                </a:solidFill>
                <a:latin typeface="Lato Light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 defTabSz="685783" eaLnBrk="1" fontAlgn="auto" hangingPunct="1">
              <a:spcBef>
                <a:spcPts val="0"/>
              </a:spcBef>
              <a:spcAft>
                <a:spcPts val="0"/>
              </a:spcAft>
              <a:defRPr sz="1400" smtClean="0">
                <a:solidFill>
                  <a:prstClr val="black">
                    <a:tint val="75000"/>
                  </a:prstClr>
                </a:solidFill>
                <a:latin typeface="Lato Light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E5BDE17-1385-4629-8E93-019F47C75BD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61513518"/>
      </p:ext>
    </p:extLst>
  </p:cSld>
  <p:clrMapOvr>
    <a:masterClrMapping/>
  </p:clrMapOvr>
</p:sldLayout>
</file>

<file path=ppt/slideLayouts/slideLayout7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71118002"/>
      </p:ext>
    </p:extLst>
  </p:cSld>
  <p:clrMapOvr>
    <a:masterClrMapping/>
  </p:clrMapOvr>
  <p:transition spd="slow" advClick="0" advTm="0">
    <p:random/>
  </p:transition>
</p:sldLayout>
</file>

<file path=ppt/slideLayouts/slideLayout7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>
                    <a:tint val="75000"/>
                  </a:prstClr>
                </a:solidFill>
                <a:latin typeface="Lato Light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7BD6AA7-AA4A-442C-B5D9-AD23A3856785}" type="datetimeFigureOut">
              <a:rPr lang="zh-CN" altLang="en-US"/>
              <a:pPr>
                <a:defRPr/>
              </a:pPr>
              <a:t>2021/9/2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>
                    <a:tint val="75000"/>
                  </a:prstClr>
                </a:solidFill>
                <a:latin typeface="Lato Light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>
                    <a:tint val="75000"/>
                  </a:prstClr>
                </a:solidFill>
                <a:latin typeface="Lato Light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C83613AC-AF1E-424B-9168-BCA93BAF0AB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40608033"/>
      </p:ext>
    </p:extLst>
  </p:cSld>
  <p:clrMapOvr>
    <a:masterClrMapping/>
  </p:clrMapOvr>
</p:sldLayout>
</file>

<file path=ppt/slideLayouts/slideLayout7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rgbClr val="000000"/>
                </a:solidFill>
                <a:cs typeface="Arial" panose="020B0604020202020204" pitchFamily="34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atin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rgbClr val="000000"/>
                </a:solidFill>
                <a:cs typeface="Arial" panose="020B0604020202020204" pitchFamily="34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atin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rgbClr val="000000"/>
                </a:solidFill>
                <a:cs typeface="Arial" panose="020B0604020202020204" pitchFamily="34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71C020AB-473E-4103-88D0-2725C46A2892}" type="slidenum">
              <a:rPr lang="en-US">
                <a:latin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497692"/>
      </p:ext>
    </p:extLst>
  </p:cSld>
  <p:clrMapOvr>
    <a:masterClrMapping/>
  </p:clrMapOvr>
</p:sldLayout>
</file>

<file path=ppt/slideLayouts/slideLayout7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6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078917"/>
      </p:ext>
    </p:extLst>
  </p:cSld>
  <p:clrMapOvr>
    <a:masterClrMapping/>
  </p:clrMapOvr>
</p:sldLayout>
</file>

<file path=ppt/slideLayouts/slideLayout7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05663" y="6042025"/>
            <a:ext cx="911225" cy="365125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prstClr val="black">
                    <a:tint val="75000"/>
                  </a:prstClr>
                </a:solidFill>
                <a:cs typeface="Arial" panose="020B0604020202020204" pitchFamily="34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AEF12F4A-8263-4C57-A96E-5CDCE10B7E62}" type="datetimeFigureOut">
              <a:rPr lang="zh-CN" altLang="en-US">
                <a:latin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2021/9/2</a:t>
            </a:fld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3" name="页脚占位符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77863" y="6042025"/>
            <a:ext cx="6297612" cy="365125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prstClr val="black">
                    <a:tint val="75000"/>
                  </a:prstClr>
                </a:solidFill>
                <a:cs typeface="Arial" panose="020B0604020202020204" pitchFamily="34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4" name="灯片编号占位符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89963" y="6042025"/>
            <a:ext cx="684212" cy="365125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rgbClr val="5FCBEF"/>
                </a:solidFill>
                <a:cs typeface="Arial" panose="020B0604020202020204" pitchFamily="34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76A567A8-DCEA-46C0-A404-8FEEC5CFD83E}" type="slidenum">
              <a:rPr lang="zh-CN" altLang="en-US">
                <a:latin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zh-CN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5233624"/>
      </p:ext>
    </p:extLst>
  </p:cSld>
  <p:clrMapOvr>
    <a:masterClrMapping/>
  </p:clrMapOvr>
  <p:transition spd="slow" advTm="3000">
    <p:random/>
  </p:transition>
</p:sldLayout>
</file>

<file path=ppt/slideLayouts/slideLayout7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3605311"/>
      </p:ext>
    </p:extLst>
  </p:cSld>
  <p:clrMapOvr>
    <a:masterClrMapping/>
  </p:clrMapOvr>
</p:sldLayout>
</file>

<file path=ppt/slideLayouts/slideLayout7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20410536"/>
      </p:ext>
    </p:extLst>
  </p:cSld>
  <p:clrMapOvr>
    <a:masterClrMapping/>
  </p:clrMapOvr>
</p:sldLayout>
</file>

<file path=ppt/slideLayouts/slideLayout7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73725568"/>
      </p:ext>
    </p:extLst>
  </p:cSld>
  <p:clrMapOvr>
    <a:masterClrMapping/>
  </p:clrMapOvr>
</p:sldLayout>
</file>

<file path=ppt/slideLayouts/slideLayout7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5617500"/>
      </p:ext>
    </p:extLst>
  </p:cSld>
  <p:clrMapOvr>
    <a:masterClrMapping/>
  </p:clrMapOvr>
</p:sldLayout>
</file>

<file path=ppt/slideLayouts/slideLayout7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0108173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27213451"/>
      </p:ext>
    </p:extLst>
  </p:cSld>
  <p:clrMapOvr>
    <a:masterClrMapping/>
  </p:clrMapOvr>
</p:sldLayout>
</file>

<file path=ppt/slideLayouts/slideLayout7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23951423"/>
      </p:ext>
    </p:extLst>
  </p:cSld>
  <p:clrMapOvr>
    <a:masterClrMapping/>
  </p:clrMapOvr>
</p:sldLayout>
</file>

<file path=ppt/slideLayouts/slideLayout7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34406957"/>
      </p:ext>
    </p:extLst>
  </p:cSld>
  <p:clrMapOvr>
    <a:masterClrMapping/>
  </p:clrMapOvr>
</p:sldLayout>
</file>

<file path=ppt/slideLayouts/slideLayout7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3572431"/>
      </p:ext>
    </p:extLst>
  </p:cSld>
  <p:clrMapOvr>
    <a:masterClrMapping/>
  </p:clrMapOvr>
</p:sldLayout>
</file>

<file path=ppt/slideLayouts/slideLayout7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05663" y="6042025"/>
            <a:ext cx="911225" cy="365125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prstClr val="black">
                    <a:tint val="75000"/>
                  </a:prstClr>
                </a:solidFill>
                <a:cs typeface="Arial" panose="020B0604020202020204" pitchFamily="34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6345232F-58EF-41D5-B203-F002C9D2AD9B}" type="datetimeFigureOut">
              <a:rPr lang="zh-CN" altLang="en-US">
                <a:latin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2021/9/2</a:t>
            </a:fld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3" name="页脚占位符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77863" y="6042025"/>
            <a:ext cx="6297612" cy="365125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prstClr val="black">
                    <a:tint val="75000"/>
                  </a:prstClr>
                </a:solidFill>
                <a:cs typeface="Arial" panose="020B0604020202020204" pitchFamily="34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4" name="灯片编号占位符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89963" y="6042025"/>
            <a:ext cx="684212" cy="365125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rgbClr val="5FCBEF"/>
                </a:solidFill>
                <a:cs typeface="Arial" panose="020B0604020202020204" pitchFamily="34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B38CADA2-13DF-4599-A9B6-4428805D7B04}" type="slidenum">
              <a:rPr lang="zh-CN" altLang="en-US">
                <a:latin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zh-CN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7258214"/>
      </p:ext>
    </p:extLst>
  </p:cSld>
  <p:clrMapOvr>
    <a:masterClrMapping/>
  </p:clrMapOvr>
  <p:transition spd="slow" advTm="3000">
    <p:random/>
  </p:transition>
</p:sldLayout>
</file>

<file path=ppt/slideLayouts/slideLayout7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52092503"/>
      </p:ext>
    </p:extLst>
  </p:cSld>
  <p:clrMapOvr>
    <a:masterClrMapping/>
  </p:clrMapOvr>
</p:sldLayout>
</file>

<file path=ppt/slideLayouts/slideLayout7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87304973"/>
      </p:ext>
    </p:extLst>
  </p:cSld>
  <p:clrMapOvr>
    <a:masterClrMapping/>
  </p:clrMapOvr>
</p:sldLayout>
</file>

<file path=ppt/slideLayouts/slideLayout7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3827026"/>
      </p:ext>
    </p:extLst>
  </p:cSld>
  <p:clrMapOvr>
    <a:masterClrMapping/>
  </p:clrMapOvr>
</p:sldLayout>
</file>

<file path=ppt/slideLayouts/slideLayout76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24198067"/>
      </p:ext>
    </p:extLst>
  </p:cSld>
  <p:clrMapOvr>
    <a:masterClrMapping/>
  </p:clrMapOvr>
</p:sldLayout>
</file>

<file path=ppt/slideLayouts/slideLayout7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25314491"/>
      </p:ext>
    </p:extLst>
  </p:cSld>
  <p:clrMapOvr>
    <a:masterClrMapping/>
  </p:clrMapOvr>
</p:sldLayout>
</file>

<file path=ppt/slideLayouts/slideLayout76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886437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685783" eaLnBrk="1" fontAlgn="auto" hangingPunct="1">
              <a:spcBef>
                <a:spcPts val="0"/>
              </a:spcBef>
              <a:spcAft>
                <a:spcPts val="0"/>
              </a:spcAft>
              <a:defRPr sz="1400" smtClean="0">
                <a:solidFill>
                  <a:prstClr val="black">
                    <a:tint val="75000"/>
                  </a:prstClr>
                </a:solidFill>
                <a:latin typeface="Lato Light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6429E5E-734D-4854-B532-D4C82ADBDEF3}" type="datetimeFigureOut">
              <a:rPr lang="zh-CN" altLang="en-US"/>
              <a:pPr>
                <a:defRPr/>
              </a:pPr>
              <a:t>2021/9/2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defTabSz="685783" eaLnBrk="1" fontAlgn="auto" hangingPunct="1">
              <a:spcBef>
                <a:spcPts val="0"/>
              </a:spcBef>
              <a:spcAft>
                <a:spcPts val="0"/>
              </a:spcAft>
              <a:defRPr sz="1400">
                <a:solidFill>
                  <a:prstClr val="black">
                    <a:tint val="75000"/>
                  </a:prstClr>
                </a:solidFill>
                <a:latin typeface="Lato Light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 defTabSz="685783" eaLnBrk="1" fontAlgn="auto" hangingPunct="1">
              <a:spcBef>
                <a:spcPts val="0"/>
              </a:spcBef>
              <a:spcAft>
                <a:spcPts val="0"/>
              </a:spcAft>
              <a:defRPr sz="1400" smtClean="0">
                <a:solidFill>
                  <a:prstClr val="black">
                    <a:tint val="75000"/>
                  </a:prstClr>
                </a:solidFill>
                <a:latin typeface="Lato Light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58256AF6-F24F-4FBE-92D3-8D930DA0743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2040308"/>
      </p:ext>
    </p:extLst>
  </p:cSld>
  <p:clrMapOvr>
    <a:masterClrMapping/>
  </p:clrMapOvr>
</p:sldLayout>
</file>

<file path=ppt/slideLayouts/slideLayout77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15831233"/>
      </p:ext>
    </p:extLst>
  </p:cSld>
  <p:clrMapOvr>
    <a:masterClrMapping/>
  </p:clrMapOvr>
</p:sldLayout>
</file>

<file path=ppt/slideLayouts/slideLayout77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02396893"/>
      </p:ext>
    </p:extLst>
  </p:cSld>
  <p:clrMapOvr>
    <a:masterClrMapping/>
  </p:clrMapOvr>
</p:sldLayout>
</file>

<file path=ppt/slideLayouts/slideLayout7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>
          <a:xfrm>
            <a:off x="7205663" y="6042025"/>
            <a:ext cx="911225" cy="365125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prstClr val="black">
                    <a:tint val="75000"/>
                  </a:prstClr>
                </a:solidFill>
                <a:cs typeface="Arial" panose="020B0604020202020204" pitchFamily="34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7C9251BC-B521-4655-AB4A-4D2267347B21}" type="datetimeFigureOut">
              <a:rPr lang="zh-CN" altLang="en-US">
                <a:latin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2021/9/2</a:t>
            </a:fld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>
          <a:xfrm>
            <a:off x="677863" y="6042025"/>
            <a:ext cx="6297612" cy="365125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prstClr val="black">
                    <a:tint val="75000"/>
                  </a:prstClr>
                </a:solidFill>
                <a:cs typeface="Arial" panose="020B0604020202020204" pitchFamily="34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589963" y="6042025"/>
            <a:ext cx="684212" cy="365125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prstClr val="black">
                    <a:tint val="75000"/>
                  </a:prstClr>
                </a:solidFill>
                <a:cs typeface="Arial" panose="020B0604020202020204" pitchFamily="34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78D747CA-DE06-40DE-9E7A-2B93ED4D7870}" type="slidenum">
              <a:rPr lang="zh-CN" altLang="en-US">
                <a:latin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zh-CN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3919504"/>
      </p:ext>
    </p:extLst>
  </p:cSld>
  <p:clrMapOvr>
    <a:masterClrMapping/>
  </p:clrMapOvr>
</p:sldLayout>
</file>

<file path=ppt/slideLayouts/slideLayout77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65701185"/>
      </p:ext>
    </p:extLst>
  </p:cSld>
  <p:clrMapOvr>
    <a:masterClrMapping/>
  </p:clrMapOvr>
  <p:transition spd="slow" advClick="0" advTm="4000">
    <p:comb/>
  </p:transition>
</p:sldLayout>
</file>

<file path=ppt/slideLayouts/slideLayout7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标题幻灯片">
    <p:bg>
      <p:bgPr>
        <a:solidFill>
          <a:schemeClr val="accent1">
            <a:lumMod val="90000"/>
            <a:lumOff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97010797"/>
      </p:ext>
    </p:extLst>
  </p:cSld>
  <p:clrMapOvr>
    <a:masterClrMapping/>
  </p:clrMapOvr>
  <p:transition spd="slow"/>
</p:sldLayout>
</file>

<file path=ppt/slideLayouts/slideLayout7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菱形 6"/>
          <p:cNvSpPr/>
          <p:nvPr userDrawn="1"/>
        </p:nvSpPr>
        <p:spPr>
          <a:xfrm>
            <a:off x="127000" y="136525"/>
            <a:ext cx="539750" cy="539750"/>
          </a:xfrm>
          <a:prstGeom prst="diamond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" name="菱形 2"/>
          <p:cNvSpPr/>
          <p:nvPr userDrawn="1"/>
        </p:nvSpPr>
        <p:spPr>
          <a:xfrm>
            <a:off x="190500" y="136525"/>
            <a:ext cx="539750" cy="539750"/>
          </a:xfrm>
          <a:prstGeom prst="diamond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5259076"/>
      </p:ext>
    </p:extLst>
  </p:cSld>
  <p:clrMapOvr>
    <a:masterClrMapping/>
  </p:clrMapOvr>
  <p:transition spd="slow"/>
</p:sldLayout>
</file>

<file path=ppt/slideLayouts/slideLayout77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51570328"/>
      </p:ext>
    </p:extLst>
  </p:cSld>
  <p:clrMapOvr>
    <a:masterClrMapping/>
  </p:clrMapOvr>
</p:sldLayout>
</file>

<file path=ppt/slideLayouts/slideLayout7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7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84545638"/>
      </p:ext>
    </p:extLst>
  </p:cSld>
  <p:clrMapOvr>
    <a:masterClrMapping/>
  </p:clrMapOvr>
</p:sldLayout>
</file>

<file path=ppt/slideLayouts/slideLayout77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05663" y="6042025"/>
            <a:ext cx="911225" cy="365125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prstClr val="black">
                    <a:tint val="75000"/>
                  </a:prstClr>
                </a:solidFill>
                <a:cs typeface="Arial" panose="020B0604020202020204" pitchFamily="34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AE8D9184-74BD-4585-B59C-989F444E1153}" type="datetimeFigureOut">
              <a:rPr lang="zh-CN" altLang="en-US">
                <a:latin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2021/9/2</a:t>
            </a:fld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3" name="页脚占位符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77863" y="6042025"/>
            <a:ext cx="6297612" cy="365125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prstClr val="black">
                    <a:tint val="75000"/>
                  </a:prstClr>
                </a:solidFill>
                <a:cs typeface="Arial" panose="020B0604020202020204" pitchFamily="34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4" name="灯片编号占位符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89963" y="6042025"/>
            <a:ext cx="684212" cy="365125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rgbClr val="5FCBEF"/>
                </a:solidFill>
                <a:cs typeface="Arial" panose="020B0604020202020204" pitchFamily="34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A295BCAB-18AA-4240-A872-14DAEA3F5824}" type="slidenum">
              <a:rPr lang="zh-CN" altLang="en-US">
                <a:latin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zh-CN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5588959"/>
      </p:ext>
    </p:extLst>
  </p:cSld>
  <p:clrMapOvr>
    <a:masterClrMapping/>
  </p:clrMapOvr>
  <p:transition spd="slow" advTm="3000">
    <p:random/>
  </p:transition>
</p:sldLayout>
</file>

<file path=ppt/slideLayouts/slideLayout77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9278406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685783" eaLnBrk="1" fontAlgn="auto" hangingPunct="1">
              <a:spcBef>
                <a:spcPts val="0"/>
              </a:spcBef>
              <a:spcAft>
                <a:spcPts val="0"/>
              </a:spcAft>
              <a:defRPr sz="1400" smtClean="0">
                <a:solidFill>
                  <a:prstClr val="black">
                    <a:tint val="75000"/>
                  </a:prstClr>
                </a:solidFill>
                <a:latin typeface="Lato Light"/>
                <a:cs typeface="+mn-cs"/>
              </a:defRPr>
            </a:lvl1pPr>
          </a:lstStyle>
          <a:p>
            <a:pPr>
              <a:defRPr/>
            </a:pPr>
            <a:fld id="{A1818A1F-0709-45EA-9361-D9F99F07BAA8}" type="datetimeFigureOut">
              <a:rPr lang="zh-CN" altLang="en-US"/>
              <a:pPr>
                <a:defRPr/>
              </a:pPr>
              <a:t>2021/9/2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defTabSz="685783" eaLnBrk="1" fontAlgn="auto" hangingPunct="1">
              <a:spcBef>
                <a:spcPts val="0"/>
              </a:spcBef>
              <a:spcAft>
                <a:spcPts val="0"/>
              </a:spcAft>
              <a:defRPr sz="1400">
                <a:solidFill>
                  <a:prstClr val="black">
                    <a:tint val="75000"/>
                  </a:prstClr>
                </a:solidFill>
                <a:latin typeface="Lato Light"/>
                <a:cs typeface="+mn-cs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 defTabSz="685783" eaLnBrk="1" fontAlgn="auto" hangingPunct="1">
              <a:spcBef>
                <a:spcPts val="0"/>
              </a:spcBef>
              <a:spcAft>
                <a:spcPts val="0"/>
              </a:spcAft>
              <a:defRPr sz="1400" smtClean="0">
                <a:solidFill>
                  <a:prstClr val="black">
                    <a:tint val="75000"/>
                  </a:prstClr>
                </a:solidFill>
                <a:latin typeface="Lato Light"/>
                <a:cs typeface="+mn-cs"/>
              </a:defRPr>
            </a:lvl1pPr>
          </a:lstStyle>
          <a:p>
            <a:pPr>
              <a:defRPr/>
            </a:pPr>
            <a:fld id="{79DBCEFE-8DBF-4E8D-9845-FF83EAA4065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14179144"/>
      </p:ext>
    </p:extLst>
  </p:cSld>
  <p:clrMapOvr>
    <a:masterClrMapping/>
  </p:clrMapOvr>
</p:sldLayout>
</file>

<file path=ppt/slideLayouts/slideLayout78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3851950"/>
      </p:ext>
    </p:extLst>
  </p:cSld>
  <p:clrMapOvr>
    <a:masterClrMapping/>
  </p:clrMapOvr>
</p:sldLayout>
</file>

<file path=ppt/slideLayouts/slideLayout78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50265117"/>
      </p:ext>
    </p:extLst>
  </p:cSld>
  <p:clrMapOvr>
    <a:masterClrMapping/>
  </p:clrMapOvr>
</p:sldLayout>
</file>

<file path=ppt/slideLayouts/slideLayout78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3051235"/>
      </p:ext>
    </p:extLst>
  </p:cSld>
  <p:clrMapOvr>
    <a:masterClrMapping/>
  </p:clrMapOvr>
</p:sldLayout>
</file>

<file path=ppt/slideLayouts/slideLayout78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91596877"/>
      </p:ext>
    </p:extLst>
  </p:cSld>
  <p:clrMapOvr>
    <a:masterClrMapping/>
  </p:clrMapOvr>
</p:sldLayout>
</file>

<file path=ppt/slideLayouts/slideLayout78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04739317"/>
      </p:ext>
    </p:extLst>
  </p:cSld>
  <p:clrMapOvr>
    <a:masterClrMapping/>
  </p:clrMapOvr>
</p:sldLayout>
</file>

<file path=ppt/slideLayouts/slideLayout78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94928823"/>
      </p:ext>
    </p:extLst>
  </p:cSld>
  <p:clrMapOvr>
    <a:masterClrMapping/>
  </p:clrMapOvr>
</p:sldLayout>
</file>

<file path=ppt/slideLayouts/slideLayout78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46812979"/>
      </p:ext>
    </p:extLst>
  </p:cSld>
  <p:clrMapOvr>
    <a:masterClrMapping/>
  </p:clrMapOvr>
</p:sldLayout>
</file>

<file path=ppt/slideLayouts/slideLayout78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05663" y="6042025"/>
            <a:ext cx="911225" cy="365125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prstClr val="black">
                    <a:tint val="75000"/>
                  </a:prstClr>
                </a:solidFill>
                <a:cs typeface="Arial" panose="020B0604020202020204" pitchFamily="34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651CA2C5-AC85-4E07-BF7B-C86AC2053F74}" type="datetimeFigureOut">
              <a:rPr lang="zh-CN" altLang="en-US">
                <a:latin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2021/9/2</a:t>
            </a:fld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3" name="页脚占位符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77863" y="6042025"/>
            <a:ext cx="6297612" cy="365125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prstClr val="black">
                    <a:tint val="75000"/>
                  </a:prstClr>
                </a:solidFill>
                <a:cs typeface="Arial" panose="020B0604020202020204" pitchFamily="34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4" name="灯片编号占位符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89963" y="6042025"/>
            <a:ext cx="684212" cy="365125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rgbClr val="5FCBEF"/>
                </a:solidFill>
                <a:cs typeface="Arial" panose="020B0604020202020204" pitchFamily="34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DA749DF1-C37B-480B-A98F-D7CC6BADB5EB}" type="slidenum">
              <a:rPr lang="zh-CN" altLang="en-US">
                <a:latin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zh-CN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9672391"/>
      </p:ext>
    </p:extLst>
  </p:cSld>
  <p:clrMapOvr>
    <a:masterClrMapping/>
  </p:clrMapOvr>
  <p:transition spd="slow" advTm="3000">
    <p:random/>
  </p:transition>
</p:sldLayout>
</file>

<file path=ppt/slideLayouts/slideLayout78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46151457"/>
      </p:ext>
    </p:extLst>
  </p:cSld>
  <p:clrMapOvr>
    <a:masterClrMapping/>
  </p:clrMapOvr>
</p:sldLayout>
</file>

<file path=ppt/slideLayouts/slideLayout78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32673178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4950" y="0"/>
            <a:ext cx="126619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1246289"/>
      </p:ext>
    </p:extLst>
  </p:cSld>
  <p:clrMapOvr>
    <a:masterClrMapping/>
  </p:clrMapOvr>
</p:sldLayout>
</file>

<file path=ppt/slideLayouts/slideLayout79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63141467"/>
      </p:ext>
    </p:extLst>
  </p:cSld>
  <p:clrMapOvr>
    <a:masterClrMapping/>
  </p:clrMapOvr>
</p:sldLayout>
</file>

<file path=ppt/slideLayouts/slideLayout79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6145096"/>
      </p:ext>
    </p:extLst>
  </p:cSld>
  <p:clrMapOvr>
    <a:masterClrMapping/>
  </p:clrMapOvr>
</p:sldLayout>
</file>

<file path=ppt/slideLayouts/slideLayout79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5712851"/>
      </p:ext>
    </p:extLst>
  </p:cSld>
  <p:clrMapOvr>
    <a:masterClrMapping/>
  </p:clrMapOvr>
</p:sldLayout>
</file>

<file path=ppt/slideLayouts/slideLayout79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40640751"/>
      </p:ext>
    </p:extLst>
  </p:cSld>
  <p:clrMapOvr>
    <a:masterClrMapping/>
  </p:clrMapOvr>
</p:sldLayout>
</file>

<file path=ppt/slideLayouts/slideLayout79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96936388"/>
      </p:ext>
    </p:extLst>
  </p:cSld>
  <p:clrMapOvr>
    <a:masterClrMapping/>
  </p:clrMapOvr>
</p:sldLayout>
</file>

<file path=ppt/slideLayouts/slideLayout79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98127101"/>
      </p:ext>
    </p:extLst>
  </p:cSld>
  <p:clrMapOvr>
    <a:masterClrMapping/>
  </p:clrMapOvr>
</p:sldLayout>
</file>

<file path=ppt/slideLayouts/slideLayout79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>
          <a:xfrm>
            <a:off x="7205663" y="6042025"/>
            <a:ext cx="911225" cy="365125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prstClr val="black">
                    <a:tint val="75000"/>
                  </a:prstClr>
                </a:solidFill>
                <a:cs typeface="Arial" panose="020B0604020202020204" pitchFamily="34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D73692A4-F4AA-444C-88FD-9A38BFF248DF}" type="datetimeFigureOut">
              <a:rPr lang="zh-CN" altLang="en-US">
                <a:latin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2021/9/2</a:t>
            </a:fld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>
          <a:xfrm>
            <a:off x="677863" y="6042025"/>
            <a:ext cx="6297612" cy="365125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prstClr val="black">
                    <a:tint val="75000"/>
                  </a:prstClr>
                </a:solidFill>
                <a:cs typeface="Arial" panose="020B0604020202020204" pitchFamily="34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589963" y="6042025"/>
            <a:ext cx="684212" cy="365125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prstClr val="black">
                    <a:tint val="75000"/>
                  </a:prstClr>
                </a:solidFill>
                <a:cs typeface="Arial" panose="020B0604020202020204" pitchFamily="34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36F21BE6-F5CC-4E31-83AA-48DD762A5F0E}" type="slidenum">
              <a:rPr lang="zh-CN" altLang="en-US">
                <a:latin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zh-CN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9407684"/>
      </p:ext>
    </p:extLst>
  </p:cSld>
  <p:clrMapOvr>
    <a:masterClrMapping/>
  </p:clrMapOvr>
</p:sldLayout>
</file>

<file path=ppt/slideLayouts/slideLayout79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68863461"/>
      </p:ext>
    </p:extLst>
  </p:cSld>
  <p:clrMapOvr>
    <a:masterClrMapping/>
  </p:clrMapOvr>
  <p:transition spd="slow" advClick="0" advTm="4000">
    <p:comb/>
  </p:transition>
</p:sldLayout>
</file>

<file path=ppt/slideLayouts/slideLayout7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标题幻灯片">
    <p:bg>
      <p:bgPr>
        <a:solidFill>
          <a:schemeClr val="accent1">
            <a:lumMod val="90000"/>
            <a:lumOff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98889002"/>
      </p:ext>
    </p:extLst>
  </p:cSld>
  <p:clrMapOvr>
    <a:masterClrMapping/>
  </p:clrMapOvr>
  <p:transition spd="slow"/>
</p:sldLayout>
</file>

<file path=ppt/slideLayouts/slideLayout7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菱形 6"/>
          <p:cNvSpPr/>
          <p:nvPr userDrawn="1"/>
        </p:nvSpPr>
        <p:spPr>
          <a:xfrm>
            <a:off x="127000" y="136525"/>
            <a:ext cx="539750" cy="539750"/>
          </a:xfrm>
          <a:prstGeom prst="diamond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" name="菱形 2"/>
          <p:cNvSpPr/>
          <p:nvPr userDrawn="1"/>
        </p:nvSpPr>
        <p:spPr>
          <a:xfrm>
            <a:off x="190500" y="136525"/>
            <a:ext cx="539750" cy="539750"/>
          </a:xfrm>
          <a:prstGeom prst="diamond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2569568"/>
      </p:ext>
    </p:extLst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0132F-27AD-4901-812E-8330D5487512}" type="datetimeFigureOut">
              <a:rPr lang="en-US" smtClean="0"/>
              <a:t>02-Sep-21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DB45D-C96A-4B08-B991-7A5C429990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70104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4950" y="0"/>
            <a:ext cx="12700000" cy="687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2014838"/>
      </p:ext>
    </p:extLst>
  </p:cSld>
  <p:clrMapOvr>
    <a:masterClrMapping/>
  </p:clrMapOvr>
</p:sldLayout>
</file>

<file path=ppt/slideLayouts/slideLayout8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8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05958046"/>
      </p:ext>
    </p:extLst>
  </p:cSld>
  <p:clrMapOvr>
    <a:masterClrMapping/>
  </p:clrMapOvr>
</p:sldLayout>
</file>

<file path=ppt/slideLayouts/slideLayout80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05663" y="6042025"/>
            <a:ext cx="911225" cy="365125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prstClr val="black">
                    <a:tint val="75000"/>
                  </a:prstClr>
                </a:solidFill>
                <a:cs typeface="Arial" panose="020B0604020202020204" pitchFamily="34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5C3E3EF2-B489-4386-953B-B634BFF042F9}" type="datetimeFigureOut">
              <a:rPr lang="zh-CN" altLang="en-US">
                <a:latin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2021/9/2</a:t>
            </a:fld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3" name="页脚占位符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77863" y="6042025"/>
            <a:ext cx="6297612" cy="365125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prstClr val="black">
                    <a:tint val="75000"/>
                  </a:prstClr>
                </a:solidFill>
                <a:cs typeface="Arial" panose="020B0604020202020204" pitchFamily="34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4" name="灯片编号占位符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89963" y="6042025"/>
            <a:ext cx="684212" cy="365125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rgbClr val="5FCBEF"/>
                </a:solidFill>
                <a:cs typeface="Arial" panose="020B0604020202020204" pitchFamily="34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D372FE05-C2BD-4868-A80C-0C1D8BDE35E2}" type="slidenum">
              <a:rPr lang="zh-CN" altLang="en-US">
                <a:latin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zh-CN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9567445"/>
      </p:ext>
    </p:extLst>
  </p:cSld>
  <p:clrMapOvr>
    <a:masterClrMapping/>
  </p:clrMapOvr>
  <p:transition spd="slow" advTm="3000">
    <p:random/>
  </p:transition>
</p:sldLayout>
</file>

<file path=ppt/slideLayouts/slideLayout80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1478544"/>
      </p:ext>
    </p:extLst>
  </p:cSld>
  <p:clrMapOvr>
    <a:masterClrMapping/>
  </p:clrMapOvr>
</p:sldLayout>
</file>

<file path=ppt/slideLayouts/slideLayout80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76777808"/>
      </p:ext>
    </p:extLst>
  </p:cSld>
  <p:clrMapOvr>
    <a:masterClrMapping/>
  </p:clrMapOvr>
</p:sldLayout>
</file>

<file path=ppt/slideLayouts/slideLayout80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8899433"/>
      </p:ext>
    </p:extLst>
  </p:cSld>
  <p:clrMapOvr>
    <a:masterClrMapping/>
  </p:clrMapOvr>
</p:sldLayout>
</file>

<file path=ppt/slideLayouts/slideLayout80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7741970"/>
      </p:ext>
    </p:extLst>
  </p:cSld>
  <p:clrMapOvr>
    <a:masterClrMapping/>
  </p:clrMapOvr>
</p:sldLayout>
</file>

<file path=ppt/slideLayouts/slideLayout80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68128189"/>
      </p:ext>
    </p:extLst>
  </p:cSld>
  <p:clrMapOvr>
    <a:masterClrMapping/>
  </p:clrMapOvr>
</p:sldLayout>
</file>

<file path=ppt/slideLayouts/slideLayout80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60230850"/>
      </p:ext>
    </p:extLst>
  </p:cSld>
  <p:clrMapOvr>
    <a:masterClrMapping/>
  </p:clrMapOvr>
</p:sldLayout>
</file>

<file path=ppt/slideLayouts/slideLayout80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2095734"/>
      </p:ext>
    </p:extLst>
  </p:cSld>
  <p:clrMapOvr>
    <a:masterClrMapping/>
  </p:clrMapOvr>
</p:sldLayout>
</file>

<file path=ppt/slideLayouts/slideLayout80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98491174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74738" y="-455613"/>
            <a:ext cx="14293851" cy="774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3192446"/>
      </p:ext>
    </p:extLst>
  </p:cSld>
  <p:clrMapOvr>
    <a:masterClrMapping/>
  </p:clrMapOvr>
</p:sldLayout>
</file>

<file path=ppt/slideLayouts/slideLayout8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05663" y="6042025"/>
            <a:ext cx="911225" cy="365125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prstClr val="black">
                    <a:tint val="75000"/>
                  </a:prstClr>
                </a:solidFill>
                <a:cs typeface="Arial" panose="020B0604020202020204" pitchFamily="34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F9F76037-669C-4EDE-B7EC-ED8D7039289F}" type="datetimeFigureOut">
              <a:rPr lang="zh-CN" altLang="en-US">
                <a:latin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2021/9/2</a:t>
            </a:fld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3" name="页脚占位符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77863" y="6042025"/>
            <a:ext cx="6297612" cy="365125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prstClr val="black">
                    <a:tint val="75000"/>
                  </a:prstClr>
                </a:solidFill>
                <a:cs typeface="Arial" panose="020B0604020202020204" pitchFamily="34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4" name="灯片编号占位符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89963" y="6042025"/>
            <a:ext cx="684212" cy="365125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rgbClr val="5FCBEF"/>
                </a:solidFill>
                <a:cs typeface="Arial" panose="020B0604020202020204" pitchFamily="34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DC96CC0A-6E62-427A-8CDA-C0F1C3CA7963}" type="slidenum">
              <a:rPr lang="zh-CN" altLang="en-US">
                <a:latin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zh-CN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5223197"/>
      </p:ext>
    </p:extLst>
  </p:cSld>
  <p:clrMapOvr>
    <a:masterClrMapping/>
  </p:clrMapOvr>
  <p:transition spd="slow" advTm="3000">
    <p:random/>
  </p:transition>
</p:sldLayout>
</file>

<file path=ppt/slideLayouts/slideLayout8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76740251"/>
      </p:ext>
    </p:extLst>
  </p:cSld>
  <p:clrMapOvr>
    <a:masterClrMapping/>
  </p:clrMapOvr>
</p:sldLayout>
</file>

<file path=ppt/slideLayouts/slideLayout8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7976225"/>
      </p:ext>
    </p:extLst>
  </p:cSld>
  <p:clrMapOvr>
    <a:masterClrMapping/>
  </p:clrMapOvr>
</p:sldLayout>
</file>

<file path=ppt/slideLayouts/slideLayout8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00352367"/>
      </p:ext>
    </p:extLst>
  </p:cSld>
  <p:clrMapOvr>
    <a:masterClrMapping/>
  </p:clrMapOvr>
</p:sldLayout>
</file>

<file path=ppt/slideLayouts/slideLayout8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89746321"/>
      </p:ext>
    </p:extLst>
  </p:cSld>
  <p:clrMapOvr>
    <a:masterClrMapping/>
  </p:clrMapOvr>
</p:sldLayout>
</file>

<file path=ppt/slideLayouts/slideLayout8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3057859"/>
      </p:ext>
    </p:extLst>
  </p:cSld>
  <p:clrMapOvr>
    <a:masterClrMapping/>
  </p:clrMapOvr>
</p:sldLayout>
</file>

<file path=ppt/slideLayouts/slideLayout8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093832"/>
      </p:ext>
    </p:extLst>
  </p:cSld>
  <p:clrMapOvr>
    <a:masterClrMapping/>
  </p:clrMapOvr>
</p:sldLayout>
</file>

<file path=ppt/slideLayouts/slideLayout8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51389248"/>
      </p:ext>
    </p:extLst>
  </p:cSld>
  <p:clrMapOvr>
    <a:masterClrMapping/>
  </p:clrMapOvr>
</p:sldLayout>
</file>

<file path=ppt/slideLayouts/slideLayout8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91273664"/>
      </p:ext>
    </p:extLst>
  </p:cSld>
  <p:clrMapOvr>
    <a:masterClrMapping/>
  </p:clrMapOvr>
</p:sldLayout>
</file>

<file path=ppt/slideLayouts/slideLayout8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>
          <a:xfrm>
            <a:off x="7205663" y="6042025"/>
            <a:ext cx="911225" cy="365125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prstClr val="black">
                    <a:tint val="75000"/>
                  </a:prstClr>
                </a:solidFill>
                <a:cs typeface="Arial" panose="020B0604020202020204" pitchFamily="34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69A43B28-DE08-45C4-883B-04CFE5449454}" type="datetimeFigureOut">
              <a:rPr lang="zh-CN" altLang="en-US">
                <a:latin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2021/9/2</a:t>
            </a:fld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>
          <a:xfrm>
            <a:off x="677863" y="6042025"/>
            <a:ext cx="6297612" cy="365125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prstClr val="black">
                    <a:tint val="75000"/>
                  </a:prstClr>
                </a:solidFill>
                <a:cs typeface="Arial" panose="020B0604020202020204" pitchFamily="34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589963" y="6042025"/>
            <a:ext cx="684212" cy="365125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prstClr val="black">
                    <a:tint val="75000"/>
                  </a:prstClr>
                </a:solidFill>
                <a:cs typeface="Arial" panose="020B0604020202020204" pitchFamily="34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2011AAA4-BB0F-46AC-B790-2913C1B7929F}" type="slidenum">
              <a:rPr lang="zh-CN" altLang="en-US">
                <a:latin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zh-CN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69773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685783" eaLnBrk="1" fontAlgn="auto" hangingPunct="1">
              <a:spcBef>
                <a:spcPts val="0"/>
              </a:spcBef>
              <a:spcAft>
                <a:spcPts val="0"/>
              </a:spcAft>
              <a:defRPr sz="1400" smtClean="0">
                <a:solidFill>
                  <a:prstClr val="black">
                    <a:tint val="75000"/>
                  </a:prstClr>
                </a:solidFill>
                <a:latin typeface="Lato Light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38C5DD3-AA04-43AA-AC37-B9DF80AF1D4B}" type="datetimeFigureOut">
              <a:rPr lang="zh-CN" altLang="en-US"/>
              <a:pPr>
                <a:defRPr/>
              </a:pPr>
              <a:t>2021/9/2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defTabSz="685783" eaLnBrk="1" fontAlgn="auto" hangingPunct="1">
              <a:spcBef>
                <a:spcPts val="0"/>
              </a:spcBef>
              <a:spcAft>
                <a:spcPts val="0"/>
              </a:spcAft>
              <a:defRPr sz="1400">
                <a:solidFill>
                  <a:prstClr val="black">
                    <a:tint val="75000"/>
                  </a:prstClr>
                </a:solidFill>
                <a:latin typeface="Lato Light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 defTabSz="685783" eaLnBrk="1" fontAlgn="auto" hangingPunct="1">
              <a:spcBef>
                <a:spcPts val="0"/>
              </a:spcBef>
              <a:spcAft>
                <a:spcPts val="0"/>
              </a:spcAft>
              <a:defRPr sz="1400" smtClean="0">
                <a:solidFill>
                  <a:prstClr val="black">
                    <a:tint val="75000"/>
                  </a:prstClr>
                </a:solidFill>
                <a:latin typeface="Lato Light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E77C31A8-8C14-4DD3-BBF4-E6CD04F7DFC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93223004"/>
      </p:ext>
    </p:extLst>
  </p:cSld>
  <p:clrMapOvr>
    <a:masterClrMapping/>
  </p:clrMapOvr>
</p:sldLayout>
</file>

<file path=ppt/slideLayouts/slideLayout8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35283274"/>
      </p:ext>
    </p:extLst>
  </p:cSld>
  <p:clrMapOvr>
    <a:masterClrMapping/>
  </p:clrMapOvr>
  <p:transition spd="slow" advClick="0" advTm="4000">
    <p:comb/>
  </p:transition>
</p:sldLayout>
</file>

<file path=ppt/slideLayouts/slideLayout8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标题幻灯片">
    <p:bg>
      <p:bgPr>
        <a:solidFill>
          <a:schemeClr val="accent1">
            <a:lumMod val="90000"/>
            <a:lumOff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63082346"/>
      </p:ext>
    </p:extLst>
  </p:cSld>
  <p:clrMapOvr>
    <a:masterClrMapping/>
  </p:clrMapOvr>
  <p:transition spd="slow"/>
</p:sldLayout>
</file>

<file path=ppt/slideLayouts/slideLayout8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菱形 6"/>
          <p:cNvSpPr/>
          <p:nvPr userDrawn="1"/>
        </p:nvSpPr>
        <p:spPr>
          <a:xfrm>
            <a:off x="127000" y="136525"/>
            <a:ext cx="539750" cy="539750"/>
          </a:xfrm>
          <a:prstGeom prst="diamond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" name="菱形 2"/>
          <p:cNvSpPr/>
          <p:nvPr userDrawn="1"/>
        </p:nvSpPr>
        <p:spPr>
          <a:xfrm>
            <a:off x="190500" y="136525"/>
            <a:ext cx="539750" cy="539750"/>
          </a:xfrm>
          <a:prstGeom prst="diamond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1529241"/>
      </p:ext>
    </p:extLst>
  </p:cSld>
  <p:clrMapOvr>
    <a:masterClrMapping/>
  </p:clrMapOvr>
  <p:transition spd="slow"/>
</p:sldLayout>
</file>

<file path=ppt/slideLayouts/slideLayout8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9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164891"/>
      </p:ext>
    </p:extLst>
  </p:cSld>
  <p:clrMapOvr>
    <a:masterClrMapping/>
  </p:clrMapOvr>
</p:sldLayout>
</file>

<file path=ppt/slideLayouts/slideLayout8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05663" y="6042025"/>
            <a:ext cx="911225" cy="365125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prstClr val="black">
                    <a:tint val="75000"/>
                  </a:prstClr>
                </a:solidFill>
                <a:cs typeface="Arial" panose="020B0604020202020204" pitchFamily="34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136A7701-25F8-4BAC-AD3E-C92E2A1A95DC}" type="datetimeFigureOut">
              <a:rPr lang="zh-CN" altLang="en-US">
                <a:latin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2021/9/2</a:t>
            </a:fld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3" name="页脚占位符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77863" y="6042025"/>
            <a:ext cx="6297612" cy="365125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prstClr val="black">
                    <a:tint val="75000"/>
                  </a:prstClr>
                </a:solidFill>
                <a:cs typeface="Arial" panose="020B0604020202020204" pitchFamily="34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4" name="灯片编号占位符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89963" y="6042025"/>
            <a:ext cx="684212" cy="365125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rgbClr val="5FCBEF"/>
                </a:solidFill>
                <a:cs typeface="Arial" panose="020B0604020202020204" pitchFamily="34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F2F62BC3-7DD3-4082-953D-9D9743FB27A8}" type="slidenum">
              <a:rPr lang="zh-CN" altLang="en-US">
                <a:latin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zh-CN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05404"/>
      </p:ext>
    </p:extLst>
  </p:cSld>
  <p:clrMapOvr>
    <a:masterClrMapping/>
  </p:clrMapOvr>
  <p:transition spd="slow" advTm="3000">
    <p:random/>
  </p:transition>
</p:sldLayout>
</file>

<file path=ppt/slideLayouts/slideLayout8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3577651"/>
      </p:ext>
    </p:extLst>
  </p:cSld>
  <p:clrMapOvr>
    <a:masterClrMapping/>
  </p:clrMapOvr>
</p:sldLayout>
</file>

<file path=ppt/slideLayouts/slideLayout8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2988680"/>
      </p:ext>
    </p:extLst>
  </p:cSld>
  <p:clrMapOvr>
    <a:masterClrMapping/>
  </p:clrMapOvr>
</p:sldLayout>
</file>

<file path=ppt/slideLayouts/slideLayout8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72598632"/>
      </p:ext>
    </p:extLst>
  </p:cSld>
  <p:clrMapOvr>
    <a:masterClrMapping/>
  </p:clrMapOvr>
</p:sldLayout>
</file>

<file path=ppt/slideLayouts/slideLayout8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956920"/>
      </p:ext>
    </p:extLst>
  </p:cSld>
  <p:clrMapOvr>
    <a:masterClrMapping/>
  </p:clrMapOvr>
</p:sldLayout>
</file>

<file path=ppt/slideLayouts/slideLayout8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21933122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685783" eaLnBrk="1" fontAlgn="auto" hangingPunct="1">
              <a:spcBef>
                <a:spcPts val="0"/>
              </a:spcBef>
              <a:spcAft>
                <a:spcPts val="0"/>
              </a:spcAft>
              <a:defRPr sz="1400" smtClean="0">
                <a:solidFill>
                  <a:prstClr val="black">
                    <a:tint val="75000"/>
                  </a:prstClr>
                </a:solidFill>
                <a:latin typeface="Lato Light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32151CD7-A341-4AFA-8AC1-DDA22A705323}" type="datetimeFigureOut">
              <a:rPr lang="zh-CN" altLang="en-US"/>
              <a:pPr>
                <a:defRPr/>
              </a:pPr>
              <a:t>2021/9/2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defTabSz="685783" eaLnBrk="1" fontAlgn="auto" hangingPunct="1">
              <a:spcBef>
                <a:spcPts val="0"/>
              </a:spcBef>
              <a:spcAft>
                <a:spcPts val="0"/>
              </a:spcAft>
              <a:defRPr sz="1400">
                <a:solidFill>
                  <a:prstClr val="black">
                    <a:tint val="75000"/>
                  </a:prstClr>
                </a:solidFill>
                <a:latin typeface="Lato Light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 defTabSz="685783" eaLnBrk="1" fontAlgn="auto" hangingPunct="1">
              <a:spcBef>
                <a:spcPts val="0"/>
              </a:spcBef>
              <a:spcAft>
                <a:spcPts val="0"/>
              </a:spcAft>
              <a:defRPr sz="1400" smtClean="0">
                <a:solidFill>
                  <a:prstClr val="black">
                    <a:tint val="75000"/>
                  </a:prstClr>
                </a:solidFill>
                <a:latin typeface="Lato Light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2A77636-1B61-488E-8D67-FB374F2ACF0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85145659"/>
      </p:ext>
    </p:extLst>
  </p:cSld>
  <p:clrMapOvr>
    <a:masterClrMapping/>
  </p:clrMapOvr>
</p:sldLayout>
</file>

<file path=ppt/slideLayouts/slideLayout8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60384514"/>
      </p:ext>
    </p:extLst>
  </p:cSld>
  <p:clrMapOvr>
    <a:masterClrMapping/>
  </p:clrMapOvr>
</p:sldLayout>
</file>

<file path=ppt/slideLayouts/slideLayout8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82558154"/>
      </p:ext>
    </p:extLst>
  </p:cSld>
  <p:clrMapOvr>
    <a:masterClrMapping/>
  </p:clrMapOvr>
</p:sldLayout>
</file>

<file path=ppt/slideLayouts/slideLayout8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29241905"/>
      </p:ext>
    </p:extLst>
  </p:cSld>
  <p:clrMapOvr>
    <a:masterClrMapping/>
  </p:clrMapOvr>
</p:sldLayout>
</file>

<file path=ppt/slideLayouts/slideLayout8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05663" y="6042025"/>
            <a:ext cx="911225" cy="365125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prstClr val="black">
                    <a:tint val="75000"/>
                  </a:prstClr>
                </a:solidFill>
                <a:cs typeface="Arial" panose="020B0604020202020204" pitchFamily="34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113D029E-04A0-4494-AE08-67B4743EC972}" type="datetimeFigureOut">
              <a:rPr lang="zh-CN" altLang="en-US">
                <a:latin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2021/9/2</a:t>
            </a:fld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3" name="页脚占位符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77863" y="6042025"/>
            <a:ext cx="6297612" cy="365125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prstClr val="black">
                    <a:tint val="75000"/>
                  </a:prstClr>
                </a:solidFill>
                <a:cs typeface="Arial" panose="020B0604020202020204" pitchFamily="34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4" name="灯片编号占位符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89963" y="6042025"/>
            <a:ext cx="684212" cy="365125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rgbClr val="5FCBEF"/>
                </a:solidFill>
                <a:cs typeface="Arial" panose="020B0604020202020204" pitchFamily="34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8F37B6BA-1528-4B8A-ACF3-D9A400E10B09}" type="slidenum">
              <a:rPr lang="zh-CN" altLang="en-US">
                <a:latin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zh-CN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7855616"/>
      </p:ext>
    </p:extLst>
  </p:cSld>
  <p:clrMapOvr>
    <a:masterClrMapping/>
  </p:clrMapOvr>
  <p:transition spd="slow" advTm="3000">
    <p:random/>
  </p:transition>
</p:sldLayout>
</file>

<file path=ppt/slideLayouts/slideLayout8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80529464"/>
      </p:ext>
    </p:extLst>
  </p:cSld>
  <p:clrMapOvr>
    <a:masterClrMapping/>
  </p:clrMapOvr>
</p:sldLayout>
</file>

<file path=ppt/slideLayouts/slideLayout8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38537572"/>
      </p:ext>
    </p:extLst>
  </p:cSld>
  <p:clrMapOvr>
    <a:masterClrMapping/>
  </p:clrMapOvr>
</p:sldLayout>
</file>

<file path=ppt/slideLayouts/slideLayout8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07882296"/>
      </p:ext>
    </p:extLst>
  </p:cSld>
  <p:clrMapOvr>
    <a:masterClrMapping/>
  </p:clrMapOvr>
</p:sldLayout>
</file>

<file path=ppt/slideLayouts/slideLayout8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91757967"/>
      </p:ext>
    </p:extLst>
  </p:cSld>
  <p:clrMapOvr>
    <a:masterClrMapping/>
  </p:clrMapOvr>
</p:sldLayout>
</file>

<file path=ppt/slideLayouts/slideLayout8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83258556"/>
      </p:ext>
    </p:extLst>
  </p:cSld>
  <p:clrMapOvr>
    <a:masterClrMapping/>
  </p:clrMapOvr>
</p:sldLayout>
</file>

<file path=ppt/slideLayouts/slideLayout8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17900676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5871845"/>
      </p:ext>
    </p:extLst>
  </p:cSld>
  <p:clrMapOvr>
    <a:masterClrMapping/>
  </p:clrMapOvr>
  <p:transition spd="slow" advClick="0" advTm="0">
    <p:random/>
  </p:transition>
</p:sldLayout>
</file>

<file path=ppt/slideLayouts/slideLayout8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82248820"/>
      </p:ext>
    </p:extLst>
  </p:cSld>
  <p:clrMapOvr>
    <a:masterClrMapping/>
  </p:clrMapOvr>
</p:sldLayout>
</file>

<file path=ppt/slideLayouts/slideLayout8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8662298"/>
      </p:ext>
    </p:extLst>
  </p:cSld>
  <p:clrMapOvr>
    <a:masterClrMapping/>
  </p:clrMapOvr>
</p:sldLayout>
</file>

<file path=ppt/slideLayouts/slideLayout8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>
          <a:xfrm>
            <a:off x="7205663" y="6042025"/>
            <a:ext cx="911225" cy="365125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prstClr val="black">
                    <a:tint val="75000"/>
                  </a:prstClr>
                </a:solidFill>
                <a:cs typeface="Arial" panose="020B0604020202020204" pitchFamily="34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50A9B577-4C83-4CD6-A8BF-E41A01A98362}" type="datetimeFigureOut">
              <a:rPr lang="zh-CN" altLang="en-US">
                <a:latin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2021/9/2</a:t>
            </a:fld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>
          <a:xfrm>
            <a:off x="677863" y="6042025"/>
            <a:ext cx="6297612" cy="365125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prstClr val="black">
                    <a:tint val="75000"/>
                  </a:prstClr>
                </a:solidFill>
                <a:cs typeface="Arial" panose="020B0604020202020204" pitchFamily="34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589963" y="6042025"/>
            <a:ext cx="684212" cy="365125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prstClr val="black">
                    <a:tint val="75000"/>
                  </a:prstClr>
                </a:solidFill>
                <a:cs typeface="Arial" panose="020B0604020202020204" pitchFamily="34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1640A658-1C4F-47D2-BF34-73582F09610B}" type="slidenum">
              <a:rPr lang="zh-CN" altLang="en-US">
                <a:latin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zh-CN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6660369"/>
      </p:ext>
    </p:extLst>
  </p:cSld>
  <p:clrMapOvr>
    <a:masterClrMapping/>
  </p:clrMapOvr>
</p:sldLayout>
</file>

<file path=ppt/slideLayouts/slideLayout8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13241794"/>
      </p:ext>
    </p:extLst>
  </p:cSld>
  <p:clrMapOvr>
    <a:masterClrMapping/>
  </p:clrMapOvr>
  <p:transition spd="slow" advClick="0" advTm="4000">
    <p:comb/>
  </p:transition>
</p:sldLayout>
</file>

<file path=ppt/slideLayouts/slideLayout8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标题幻灯片">
    <p:bg>
      <p:bgPr>
        <a:solidFill>
          <a:schemeClr val="accent1">
            <a:lumMod val="90000"/>
            <a:lumOff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78681526"/>
      </p:ext>
    </p:extLst>
  </p:cSld>
  <p:clrMapOvr>
    <a:masterClrMapping/>
  </p:clrMapOvr>
  <p:transition spd="slow"/>
</p:sldLayout>
</file>

<file path=ppt/slideLayouts/slideLayout8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菱形 6"/>
          <p:cNvSpPr/>
          <p:nvPr userDrawn="1"/>
        </p:nvSpPr>
        <p:spPr>
          <a:xfrm>
            <a:off x="127000" y="136525"/>
            <a:ext cx="539750" cy="539750"/>
          </a:xfrm>
          <a:prstGeom prst="diamond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" name="菱形 2"/>
          <p:cNvSpPr/>
          <p:nvPr userDrawn="1"/>
        </p:nvSpPr>
        <p:spPr>
          <a:xfrm>
            <a:off x="190500" y="136525"/>
            <a:ext cx="539750" cy="539750"/>
          </a:xfrm>
          <a:prstGeom prst="diamond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6733775"/>
      </p:ext>
    </p:extLst>
  </p:cSld>
  <p:clrMapOvr>
    <a:masterClrMapping/>
  </p:clrMapOvr>
  <p:transition spd="slow"/>
</p:sldLayout>
</file>

<file path=ppt/slideLayouts/slideLayout8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>
          <a:xfrm>
            <a:off x="7205663" y="6042025"/>
            <a:ext cx="911225" cy="365125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prstClr val="black">
                    <a:tint val="75000"/>
                  </a:prstClr>
                </a:solidFill>
                <a:cs typeface="Arial" panose="020B0604020202020204" pitchFamily="34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01978C3B-F529-40D6-84FF-5713586CEA5E}" type="datetimeFigureOut">
              <a:rPr lang="zh-CN" altLang="en-US">
                <a:latin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2021/9/2</a:t>
            </a:fld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>
          <a:xfrm>
            <a:off x="677863" y="6042025"/>
            <a:ext cx="6297612" cy="365125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prstClr val="black">
                    <a:tint val="75000"/>
                  </a:prstClr>
                </a:solidFill>
                <a:cs typeface="Arial" panose="020B0604020202020204" pitchFamily="34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589963" y="6042025"/>
            <a:ext cx="684212" cy="365125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prstClr val="black">
                    <a:tint val="75000"/>
                  </a:prstClr>
                </a:solidFill>
                <a:cs typeface="Arial" panose="020B0604020202020204" pitchFamily="34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0B64FB50-120E-4645-8570-D222BC4A3CB7}" type="slidenum">
              <a:rPr lang="zh-CN" altLang="en-US">
                <a:latin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zh-CN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6072658"/>
      </p:ext>
    </p:extLst>
  </p:cSld>
  <p:clrMapOvr>
    <a:masterClrMapping/>
  </p:clrMapOvr>
</p:sldLayout>
</file>

<file path=ppt/slideLayouts/slideLayout84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srgbClr val="000000"/>
                </a:solidFill>
                <a:latin typeface="Lato Ligh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srgbClr val="000000"/>
                </a:solidFill>
                <a:latin typeface="Lato Ligh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srgbClr val="000000"/>
                </a:solidFill>
                <a:latin typeface="Lato Light"/>
              </a:defRPr>
            </a:lvl1pPr>
          </a:lstStyle>
          <a:p>
            <a:pPr>
              <a:defRPr/>
            </a:pPr>
            <a:fld id="{2ADD6468-72E9-4DAD-B49D-8EE60899EBC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07902241"/>
      </p:ext>
    </p:extLst>
  </p:cSld>
  <p:clrMapOvr>
    <a:masterClrMapping/>
  </p:clrMapOvr>
</p:sldLayout>
</file>

<file path=ppt/slideLayouts/slideLayout8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srgbClr val="000000"/>
                </a:solidFill>
                <a:latin typeface="Lato Ligh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srgbClr val="000000"/>
                </a:solidFill>
                <a:latin typeface="Lato Ligh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srgbClr val="000000"/>
                </a:solidFill>
                <a:latin typeface="Lato Light"/>
              </a:defRPr>
            </a:lvl1pPr>
          </a:lstStyle>
          <a:p>
            <a:pPr>
              <a:defRPr/>
            </a:pPr>
            <a:fld id="{1361E670-BD9F-4AAF-AFA8-5A86DB5E52C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15205130"/>
      </p:ext>
    </p:extLst>
  </p:cSld>
  <p:clrMapOvr>
    <a:masterClrMapping/>
  </p:clrMapOvr>
</p:sldLayout>
</file>

<file path=ppt/slideLayouts/slideLayout8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55844065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685783" eaLnBrk="1" fontAlgn="auto" hangingPunct="1">
              <a:spcBef>
                <a:spcPts val="0"/>
              </a:spcBef>
              <a:spcAft>
                <a:spcPts val="0"/>
              </a:spcAft>
              <a:defRPr sz="1400" smtClean="0">
                <a:solidFill>
                  <a:prstClr val="black">
                    <a:tint val="75000"/>
                  </a:prstClr>
                </a:solidFill>
                <a:latin typeface="Lato Light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E8C975CE-8E38-4331-B1D2-92F0237E027C}" type="datetimeFigureOut">
              <a:rPr lang="zh-CN" altLang="en-US"/>
              <a:pPr>
                <a:defRPr/>
              </a:pPr>
              <a:t>2021/9/2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defTabSz="685783" eaLnBrk="1" fontAlgn="auto" hangingPunct="1">
              <a:spcBef>
                <a:spcPts val="0"/>
              </a:spcBef>
              <a:spcAft>
                <a:spcPts val="0"/>
              </a:spcAft>
              <a:defRPr sz="1400">
                <a:solidFill>
                  <a:prstClr val="black">
                    <a:tint val="75000"/>
                  </a:prstClr>
                </a:solidFill>
                <a:latin typeface="Lato Light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 defTabSz="685783" eaLnBrk="1" fontAlgn="auto" hangingPunct="1">
              <a:spcBef>
                <a:spcPts val="0"/>
              </a:spcBef>
              <a:spcAft>
                <a:spcPts val="0"/>
              </a:spcAft>
              <a:defRPr sz="1400" smtClean="0">
                <a:solidFill>
                  <a:prstClr val="black">
                    <a:tint val="75000"/>
                  </a:prstClr>
                </a:solidFill>
                <a:latin typeface="Lato Light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9302206-33A5-4534-9C79-A95CBA9E1FB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6011461"/>
      </p:ext>
    </p:extLst>
  </p:cSld>
  <p:clrMapOvr>
    <a:masterClrMapping/>
  </p:clrMapOvr>
</p:sldLayout>
</file>

<file path=ppt/slideLayouts/slideLayout8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78106053"/>
      </p:ext>
    </p:extLst>
  </p:cSld>
  <p:clrMapOvr>
    <a:masterClrMapping/>
  </p:clrMapOvr>
</p:sldLayout>
</file>

<file path=ppt/slideLayouts/slideLayout8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84098962"/>
      </p:ext>
    </p:extLst>
  </p:cSld>
  <p:clrMapOvr>
    <a:masterClrMapping/>
  </p:clrMapOvr>
</p:sldLayout>
</file>

<file path=ppt/slideLayouts/slideLayout8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1662117"/>
      </p:ext>
    </p:extLst>
  </p:cSld>
  <p:clrMapOvr>
    <a:masterClrMapping/>
  </p:clrMapOvr>
</p:sldLayout>
</file>

<file path=ppt/slideLayouts/slideLayout8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28867019"/>
      </p:ext>
    </p:extLst>
  </p:cSld>
  <p:clrMapOvr>
    <a:masterClrMapping/>
  </p:clrMapOvr>
</p:sldLayout>
</file>

<file path=ppt/slideLayouts/slideLayout8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71490614"/>
      </p:ext>
    </p:extLst>
  </p:cSld>
  <p:clrMapOvr>
    <a:masterClrMapping/>
  </p:clrMapOvr>
</p:sldLayout>
</file>

<file path=ppt/slideLayouts/slideLayout8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27002660"/>
      </p:ext>
    </p:extLst>
  </p:cSld>
  <p:clrMapOvr>
    <a:masterClrMapping/>
  </p:clrMapOvr>
</p:sldLayout>
</file>

<file path=ppt/slideLayouts/slideLayout8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55544156"/>
      </p:ext>
    </p:extLst>
  </p:cSld>
  <p:clrMapOvr>
    <a:masterClrMapping/>
  </p:clrMapOvr>
</p:sldLayout>
</file>

<file path=ppt/slideLayouts/slideLayout8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8030698"/>
      </p:ext>
    </p:extLst>
  </p:cSld>
  <p:clrMapOvr>
    <a:masterClrMapping/>
  </p:clrMapOvr>
</p:sldLayout>
</file>

<file path=ppt/slideLayouts/slideLayout8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57220747"/>
      </p:ext>
    </p:extLst>
  </p:cSld>
  <p:clrMapOvr>
    <a:masterClrMapping/>
  </p:clrMapOvr>
</p:sldLayout>
</file>

<file path=ppt/slideLayouts/slideLayout8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39314380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4950" y="0"/>
            <a:ext cx="126619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6767763"/>
      </p:ext>
    </p:extLst>
  </p:cSld>
  <p:clrMapOvr>
    <a:masterClrMapping/>
  </p:clrMapOvr>
</p:sldLayout>
</file>

<file path=ppt/slideLayouts/slideLayout8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13875270"/>
      </p:ext>
    </p:extLst>
  </p:cSld>
  <p:clrMapOvr>
    <a:masterClrMapping/>
  </p:clrMapOvr>
</p:sldLayout>
</file>

<file path=ppt/slideLayouts/slideLayout8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12260264"/>
      </p:ext>
    </p:extLst>
  </p:cSld>
  <p:clrMapOvr>
    <a:masterClrMapping/>
  </p:clrMapOvr>
</p:sldLayout>
</file>

<file path=ppt/slideLayouts/slideLayout8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7439521"/>
      </p:ext>
    </p:extLst>
  </p:cSld>
  <p:clrMapOvr>
    <a:masterClrMapping/>
  </p:clrMapOvr>
</p:sldLayout>
</file>

<file path=ppt/slideLayouts/slideLayout8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59381971"/>
      </p:ext>
    </p:extLst>
  </p:cSld>
  <p:clrMapOvr>
    <a:masterClrMapping/>
  </p:clrMapOvr>
</p:sldLayout>
</file>

<file path=ppt/slideLayouts/slideLayout8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64792795"/>
      </p:ext>
    </p:extLst>
  </p:cSld>
  <p:clrMapOvr>
    <a:masterClrMapping/>
  </p:clrMapOvr>
</p:sldLayout>
</file>

<file path=ppt/slideLayouts/slideLayout8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4453466"/>
      </p:ext>
    </p:extLst>
  </p:cSld>
  <p:clrMapOvr>
    <a:masterClrMapping/>
  </p:clrMapOvr>
</p:sldLayout>
</file>

<file path=ppt/slideLayouts/slideLayout8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7763915"/>
      </p:ext>
    </p:extLst>
  </p:cSld>
  <p:clrMapOvr>
    <a:masterClrMapping/>
  </p:clrMapOvr>
</p:sldLayout>
</file>

<file path=ppt/slideLayouts/slideLayout86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3849161"/>
      </p:ext>
    </p:extLst>
  </p:cSld>
  <p:clrMapOvr>
    <a:masterClrMapping/>
  </p:clrMapOvr>
</p:sldLayout>
</file>

<file path=ppt/slideLayouts/slideLayout8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08234888"/>
      </p:ext>
    </p:extLst>
  </p:cSld>
  <p:clrMapOvr>
    <a:masterClrMapping/>
  </p:clrMapOvr>
</p:sldLayout>
</file>

<file path=ppt/slideLayouts/slideLayout8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8314399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4950" y="0"/>
            <a:ext cx="12700000" cy="687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7139173"/>
      </p:ext>
    </p:extLst>
  </p:cSld>
  <p:clrMapOvr>
    <a:masterClrMapping/>
  </p:clrMapOvr>
</p:sldLayout>
</file>

<file path=ppt/slideLayouts/slideLayout8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图片占位符 7"/>
          <p:cNvSpPr>
            <a:spLocks noGrp="1"/>
          </p:cNvSpPr>
          <p:nvPr>
            <p:ph type="pic" sz="quarter" idx="10"/>
          </p:nvPr>
        </p:nvSpPr>
        <p:spPr>
          <a:xfrm>
            <a:off x="1536701" y="2055814"/>
            <a:ext cx="3357563" cy="1733551"/>
          </a:xfrm>
          <a:custGeom>
            <a:avLst/>
            <a:gdLst>
              <a:gd name="connsiteX0" fmla="*/ 0 w 3357563"/>
              <a:gd name="connsiteY0" fmla="*/ 0 h 1733550"/>
              <a:gd name="connsiteX1" fmla="*/ 3357563 w 3357563"/>
              <a:gd name="connsiteY1" fmla="*/ 0 h 1733550"/>
              <a:gd name="connsiteX2" fmla="*/ 3357563 w 3357563"/>
              <a:gd name="connsiteY2" fmla="*/ 1733550 h 1733550"/>
              <a:gd name="connsiteX3" fmla="*/ 0 w 3357563"/>
              <a:gd name="connsiteY3" fmla="*/ 1733550 h 1733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57563" h="1733550">
                <a:moveTo>
                  <a:pt x="0" y="0"/>
                </a:moveTo>
                <a:lnTo>
                  <a:pt x="3357563" y="0"/>
                </a:lnTo>
                <a:lnTo>
                  <a:pt x="3357563" y="1733550"/>
                </a:lnTo>
                <a:lnTo>
                  <a:pt x="0" y="173355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lvl="0"/>
            <a:endParaRPr lang="zh-CN" altLang="en-US" noProof="0"/>
          </a:p>
        </p:txBody>
      </p:sp>
      <p:sp>
        <p:nvSpPr>
          <p:cNvPr id="9" name="图片占位符 8"/>
          <p:cNvSpPr>
            <a:spLocks noGrp="1"/>
          </p:cNvSpPr>
          <p:nvPr>
            <p:ph type="pic" sz="quarter" idx="11"/>
          </p:nvPr>
        </p:nvSpPr>
        <p:spPr>
          <a:xfrm>
            <a:off x="1536701" y="4005266"/>
            <a:ext cx="3357563" cy="1643063"/>
          </a:xfrm>
          <a:custGeom>
            <a:avLst/>
            <a:gdLst>
              <a:gd name="connsiteX0" fmla="*/ 0 w 3357563"/>
              <a:gd name="connsiteY0" fmla="*/ 0 h 1643063"/>
              <a:gd name="connsiteX1" fmla="*/ 3357563 w 3357563"/>
              <a:gd name="connsiteY1" fmla="*/ 0 h 1643063"/>
              <a:gd name="connsiteX2" fmla="*/ 3357563 w 3357563"/>
              <a:gd name="connsiteY2" fmla="*/ 1643063 h 1643063"/>
              <a:gd name="connsiteX3" fmla="*/ 0 w 3357563"/>
              <a:gd name="connsiteY3" fmla="*/ 1643063 h 16430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57563" h="1643063">
                <a:moveTo>
                  <a:pt x="0" y="0"/>
                </a:moveTo>
                <a:lnTo>
                  <a:pt x="3357563" y="0"/>
                </a:lnTo>
                <a:lnTo>
                  <a:pt x="3357563" y="1643063"/>
                </a:lnTo>
                <a:lnTo>
                  <a:pt x="0" y="164306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lvl="0"/>
            <a:endParaRPr lang="zh-CN" altLang="en-US" noProof="0"/>
          </a:p>
        </p:txBody>
      </p:sp>
    </p:spTree>
    <p:extLst>
      <p:ext uri="{BB962C8B-B14F-4D97-AF65-F5344CB8AC3E}">
        <p14:creationId xmlns:p14="http://schemas.microsoft.com/office/powerpoint/2010/main" val="2434021392"/>
      </p:ext>
    </p:extLst>
  </p:cSld>
  <p:clrMapOvr>
    <a:masterClrMapping/>
  </p:clrMapOvr>
</p:sldLayout>
</file>

<file path=ppt/slideLayouts/slideLayout8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图片占位符 14"/>
          <p:cNvSpPr>
            <a:spLocks noGrp="1"/>
          </p:cNvSpPr>
          <p:nvPr>
            <p:ph type="pic" sz="quarter" idx="10"/>
          </p:nvPr>
        </p:nvSpPr>
        <p:spPr>
          <a:xfrm>
            <a:off x="2133482" y="2895601"/>
            <a:ext cx="7925036" cy="3097212"/>
          </a:xfrm>
          <a:custGeom>
            <a:avLst/>
            <a:gdLst>
              <a:gd name="connsiteX0" fmla="*/ 7183790 w 7925036"/>
              <a:gd name="connsiteY0" fmla="*/ 1616275 h 3097212"/>
              <a:gd name="connsiteX1" fmla="*/ 7925036 w 7925036"/>
              <a:gd name="connsiteY1" fmla="*/ 2356744 h 3097212"/>
              <a:gd name="connsiteX2" fmla="*/ 7183790 w 7925036"/>
              <a:gd name="connsiteY2" fmla="*/ 3097212 h 3097212"/>
              <a:gd name="connsiteX3" fmla="*/ 6442543 w 7925036"/>
              <a:gd name="connsiteY3" fmla="*/ 2356744 h 3097212"/>
              <a:gd name="connsiteX4" fmla="*/ 3942686 w 7925036"/>
              <a:gd name="connsiteY4" fmla="*/ 1616275 h 3097212"/>
              <a:gd name="connsiteX5" fmla="*/ 4683931 w 7925036"/>
              <a:gd name="connsiteY5" fmla="*/ 2356744 h 3097212"/>
              <a:gd name="connsiteX6" fmla="*/ 3942686 w 7925036"/>
              <a:gd name="connsiteY6" fmla="*/ 3097212 h 3097212"/>
              <a:gd name="connsiteX7" fmla="*/ 3201438 w 7925036"/>
              <a:gd name="connsiteY7" fmla="*/ 2356744 h 3097212"/>
              <a:gd name="connsiteX8" fmla="*/ 741248 w 7925036"/>
              <a:gd name="connsiteY8" fmla="*/ 1616275 h 3097212"/>
              <a:gd name="connsiteX9" fmla="*/ 1482494 w 7925036"/>
              <a:gd name="connsiteY9" fmla="*/ 2356744 h 3097212"/>
              <a:gd name="connsiteX10" fmla="*/ 741248 w 7925036"/>
              <a:gd name="connsiteY10" fmla="*/ 3097212 h 3097212"/>
              <a:gd name="connsiteX11" fmla="*/ 1 w 7925036"/>
              <a:gd name="connsiteY11" fmla="*/ 2356744 h 3097212"/>
              <a:gd name="connsiteX12" fmla="*/ 5537959 w 7925036"/>
              <a:gd name="connsiteY12" fmla="*/ 6223 h 3097212"/>
              <a:gd name="connsiteX13" fmla="*/ 7076454 w 7925036"/>
              <a:gd name="connsiteY13" fmla="*/ 1545496 h 3097212"/>
              <a:gd name="connsiteX14" fmla="*/ 5537959 w 7925036"/>
              <a:gd name="connsiteY14" fmla="*/ 3084768 h 3097212"/>
              <a:gd name="connsiteX15" fmla="*/ 3999465 w 7925036"/>
              <a:gd name="connsiteY15" fmla="*/ 1545496 h 3097212"/>
              <a:gd name="connsiteX16" fmla="*/ 2340410 w 7925036"/>
              <a:gd name="connsiteY16" fmla="*/ 6223 h 3097212"/>
              <a:gd name="connsiteX17" fmla="*/ 3879683 w 7925036"/>
              <a:gd name="connsiteY17" fmla="*/ 1545496 h 3097212"/>
              <a:gd name="connsiteX18" fmla="*/ 2340410 w 7925036"/>
              <a:gd name="connsiteY18" fmla="*/ 3084768 h 3097212"/>
              <a:gd name="connsiteX19" fmla="*/ 801137 w 7925036"/>
              <a:gd name="connsiteY19" fmla="*/ 1545496 h 3097212"/>
              <a:gd name="connsiteX20" fmla="*/ 7183790 w 7925036"/>
              <a:gd name="connsiteY20" fmla="*/ 0 h 3097212"/>
              <a:gd name="connsiteX21" fmla="*/ 7925036 w 7925036"/>
              <a:gd name="connsiteY21" fmla="*/ 741247 h 3097212"/>
              <a:gd name="connsiteX22" fmla="*/ 7183790 w 7925036"/>
              <a:gd name="connsiteY22" fmla="*/ 1482493 h 3097212"/>
              <a:gd name="connsiteX23" fmla="*/ 6442543 w 7925036"/>
              <a:gd name="connsiteY23" fmla="*/ 741247 h 3097212"/>
              <a:gd name="connsiteX24" fmla="*/ 3942686 w 7925036"/>
              <a:gd name="connsiteY24" fmla="*/ 0 h 3097212"/>
              <a:gd name="connsiteX25" fmla="*/ 4683931 w 7925036"/>
              <a:gd name="connsiteY25" fmla="*/ 741247 h 3097212"/>
              <a:gd name="connsiteX26" fmla="*/ 3942686 w 7925036"/>
              <a:gd name="connsiteY26" fmla="*/ 1482493 h 3097212"/>
              <a:gd name="connsiteX27" fmla="*/ 3201438 w 7925036"/>
              <a:gd name="connsiteY27" fmla="*/ 741247 h 3097212"/>
              <a:gd name="connsiteX28" fmla="*/ 741247 w 7925036"/>
              <a:gd name="connsiteY28" fmla="*/ 0 h 3097212"/>
              <a:gd name="connsiteX29" fmla="*/ 1482493 w 7925036"/>
              <a:gd name="connsiteY29" fmla="*/ 741247 h 3097212"/>
              <a:gd name="connsiteX30" fmla="*/ 741247 w 7925036"/>
              <a:gd name="connsiteY30" fmla="*/ 1482493 h 3097212"/>
              <a:gd name="connsiteX31" fmla="*/ 0 w 7925036"/>
              <a:gd name="connsiteY31" fmla="*/ 741247 h 3097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7925036" h="3097212">
                <a:moveTo>
                  <a:pt x="7183790" y="1616275"/>
                </a:moveTo>
                <a:lnTo>
                  <a:pt x="7925036" y="2356744"/>
                </a:lnTo>
                <a:lnTo>
                  <a:pt x="7183790" y="3097212"/>
                </a:lnTo>
                <a:lnTo>
                  <a:pt x="6442543" y="2356744"/>
                </a:lnTo>
                <a:close/>
                <a:moveTo>
                  <a:pt x="3942686" y="1616275"/>
                </a:moveTo>
                <a:lnTo>
                  <a:pt x="4683931" y="2356744"/>
                </a:lnTo>
                <a:lnTo>
                  <a:pt x="3942686" y="3097212"/>
                </a:lnTo>
                <a:lnTo>
                  <a:pt x="3201438" y="2356744"/>
                </a:lnTo>
                <a:close/>
                <a:moveTo>
                  <a:pt x="741248" y="1616275"/>
                </a:moveTo>
                <a:lnTo>
                  <a:pt x="1482494" y="2356744"/>
                </a:lnTo>
                <a:lnTo>
                  <a:pt x="741248" y="3097212"/>
                </a:lnTo>
                <a:lnTo>
                  <a:pt x="1" y="2356744"/>
                </a:lnTo>
                <a:close/>
                <a:moveTo>
                  <a:pt x="5537959" y="6223"/>
                </a:moveTo>
                <a:lnTo>
                  <a:pt x="7076454" y="1545496"/>
                </a:lnTo>
                <a:lnTo>
                  <a:pt x="5537959" y="3084768"/>
                </a:lnTo>
                <a:lnTo>
                  <a:pt x="3999465" y="1545496"/>
                </a:lnTo>
                <a:close/>
                <a:moveTo>
                  <a:pt x="2340410" y="6223"/>
                </a:moveTo>
                <a:lnTo>
                  <a:pt x="3879683" y="1545496"/>
                </a:lnTo>
                <a:lnTo>
                  <a:pt x="2340410" y="3084768"/>
                </a:lnTo>
                <a:lnTo>
                  <a:pt x="801137" y="1545496"/>
                </a:lnTo>
                <a:close/>
                <a:moveTo>
                  <a:pt x="7183790" y="0"/>
                </a:moveTo>
                <a:lnTo>
                  <a:pt x="7925036" y="741247"/>
                </a:lnTo>
                <a:lnTo>
                  <a:pt x="7183790" y="1482493"/>
                </a:lnTo>
                <a:lnTo>
                  <a:pt x="6442543" y="741247"/>
                </a:lnTo>
                <a:close/>
                <a:moveTo>
                  <a:pt x="3942686" y="0"/>
                </a:moveTo>
                <a:lnTo>
                  <a:pt x="4683931" y="741247"/>
                </a:lnTo>
                <a:lnTo>
                  <a:pt x="3942686" y="1482493"/>
                </a:lnTo>
                <a:lnTo>
                  <a:pt x="3201438" y="741247"/>
                </a:lnTo>
                <a:close/>
                <a:moveTo>
                  <a:pt x="741247" y="0"/>
                </a:moveTo>
                <a:lnTo>
                  <a:pt x="1482493" y="741247"/>
                </a:lnTo>
                <a:lnTo>
                  <a:pt x="741247" y="1482493"/>
                </a:lnTo>
                <a:lnTo>
                  <a:pt x="0" y="74124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lvl="0"/>
            <a:endParaRPr lang="zh-CN" altLang="en-US" noProof="0"/>
          </a:p>
        </p:txBody>
      </p:sp>
    </p:spTree>
    <p:extLst>
      <p:ext uri="{BB962C8B-B14F-4D97-AF65-F5344CB8AC3E}">
        <p14:creationId xmlns:p14="http://schemas.microsoft.com/office/powerpoint/2010/main" val="3744154927"/>
      </p:ext>
    </p:extLst>
  </p:cSld>
  <p:clrMapOvr>
    <a:masterClrMapping/>
  </p:clrMapOvr>
</p:sldLayout>
</file>

<file path=ppt/slideLayouts/slideLayout8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图片占位符 10"/>
          <p:cNvSpPr>
            <a:spLocks noGrp="1"/>
          </p:cNvSpPr>
          <p:nvPr>
            <p:ph type="pic" sz="quarter" idx="10"/>
          </p:nvPr>
        </p:nvSpPr>
        <p:spPr>
          <a:xfrm>
            <a:off x="1602561" y="2349501"/>
            <a:ext cx="2715668" cy="1871664"/>
          </a:xfrm>
          <a:custGeom>
            <a:avLst/>
            <a:gdLst>
              <a:gd name="connsiteX0" fmla="*/ 378694 w 2715668"/>
              <a:gd name="connsiteY0" fmla="*/ 0 h 1871664"/>
              <a:gd name="connsiteX1" fmla="*/ 2715668 w 2715668"/>
              <a:gd name="connsiteY1" fmla="*/ 0 h 1871664"/>
              <a:gd name="connsiteX2" fmla="*/ 2715668 w 2715668"/>
              <a:gd name="connsiteY2" fmla="*/ 1492970 h 1871664"/>
              <a:gd name="connsiteX3" fmla="*/ 2336974 w 2715668"/>
              <a:gd name="connsiteY3" fmla="*/ 1871664 h 1871664"/>
              <a:gd name="connsiteX4" fmla="*/ 0 w 2715668"/>
              <a:gd name="connsiteY4" fmla="*/ 1871664 h 1871664"/>
              <a:gd name="connsiteX5" fmla="*/ 0 w 2715668"/>
              <a:gd name="connsiteY5" fmla="*/ 378694 h 1871664"/>
              <a:gd name="connsiteX6" fmla="*/ 378694 w 2715668"/>
              <a:gd name="connsiteY6" fmla="*/ 0 h 1871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15668" h="1871664">
                <a:moveTo>
                  <a:pt x="378694" y="0"/>
                </a:moveTo>
                <a:lnTo>
                  <a:pt x="2715668" y="0"/>
                </a:lnTo>
                <a:lnTo>
                  <a:pt x="2715668" y="1492970"/>
                </a:lnTo>
                <a:cubicBezTo>
                  <a:pt x="2715668" y="1702117"/>
                  <a:pt x="2546121" y="1871664"/>
                  <a:pt x="2336974" y="1871664"/>
                </a:cubicBezTo>
                <a:lnTo>
                  <a:pt x="0" y="1871664"/>
                </a:lnTo>
                <a:lnTo>
                  <a:pt x="0" y="378694"/>
                </a:lnTo>
                <a:cubicBezTo>
                  <a:pt x="0" y="169547"/>
                  <a:pt x="169547" y="0"/>
                  <a:pt x="378694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lvl="0"/>
            <a:endParaRPr lang="zh-CN" altLang="en-US" noProof="0"/>
          </a:p>
        </p:txBody>
      </p:sp>
      <p:sp>
        <p:nvSpPr>
          <p:cNvPr id="12" name="图片占位符 11"/>
          <p:cNvSpPr>
            <a:spLocks noGrp="1"/>
          </p:cNvSpPr>
          <p:nvPr>
            <p:ph type="pic" sz="quarter" idx="11"/>
          </p:nvPr>
        </p:nvSpPr>
        <p:spPr>
          <a:xfrm>
            <a:off x="4739200" y="2349501"/>
            <a:ext cx="2713605" cy="1871664"/>
          </a:xfrm>
          <a:custGeom>
            <a:avLst/>
            <a:gdLst>
              <a:gd name="connsiteX0" fmla="*/ 395183 w 2713605"/>
              <a:gd name="connsiteY0" fmla="*/ 0 h 1871664"/>
              <a:gd name="connsiteX1" fmla="*/ 2713605 w 2713605"/>
              <a:gd name="connsiteY1" fmla="*/ 0 h 1871664"/>
              <a:gd name="connsiteX2" fmla="*/ 2713605 w 2713605"/>
              <a:gd name="connsiteY2" fmla="*/ 1476481 h 1871664"/>
              <a:gd name="connsiteX3" fmla="*/ 2318422 w 2713605"/>
              <a:gd name="connsiteY3" fmla="*/ 1871664 h 1871664"/>
              <a:gd name="connsiteX4" fmla="*/ 0 w 2713605"/>
              <a:gd name="connsiteY4" fmla="*/ 1871664 h 1871664"/>
              <a:gd name="connsiteX5" fmla="*/ 0 w 2713605"/>
              <a:gd name="connsiteY5" fmla="*/ 395183 h 1871664"/>
              <a:gd name="connsiteX6" fmla="*/ 395183 w 2713605"/>
              <a:gd name="connsiteY6" fmla="*/ 0 h 1871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13605" h="1871664">
                <a:moveTo>
                  <a:pt x="395183" y="0"/>
                </a:moveTo>
                <a:lnTo>
                  <a:pt x="2713605" y="0"/>
                </a:lnTo>
                <a:lnTo>
                  <a:pt x="2713605" y="1476481"/>
                </a:lnTo>
                <a:cubicBezTo>
                  <a:pt x="2713605" y="1694735"/>
                  <a:pt x="2536676" y="1871664"/>
                  <a:pt x="2318422" y="1871664"/>
                </a:cubicBezTo>
                <a:lnTo>
                  <a:pt x="0" y="1871664"/>
                </a:lnTo>
                <a:lnTo>
                  <a:pt x="0" y="395183"/>
                </a:lnTo>
                <a:cubicBezTo>
                  <a:pt x="0" y="176929"/>
                  <a:pt x="176929" y="0"/>
                  <a:pt x="395183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lvl="0"/>
            <a:endParaRPr lang="zh-CN" altLang="en-US" noProof="0"/>
          </a:p>
        </p:txBody>
      </p:sp>
      <p:sp>
        <p:nvSpPr>
          <p:cNvPr id="13" name="图片占位符 12"/>
          <p:cNvSpPr>
            <a:spLocks noGrp="1"/>
          </p:cNvSpPr>
          <p:nvPr>
            <p:ph type="pic" sz="quarter" idx="12"/>
          </p:nvPr>
        </p:nvSpPr>
        <p:spPr>
          <a:xfrm>
            <a:off x="7873775" y="2349501"/>
            <a:ext cx="2715668" cy="1871664"/>
          </a:xfrm>
          <a:custGeom>
            <a:avLst/>
            <a:gdLst>
              <a:gd name="connsiteX0" fmla="*/ 378694 w 2715668"/>
              <a:gd name="connsiteY0" fmla="*/ 0 h 1871664"/>
              <a:gd name="connsiteX1" fmla="*/ 2715668 w 2715668"/>
              <a:gd name="connsiteY1" fmla="*/ 0 h 1871664"/>
              <a:gd name="connsiteX2" fmla="*/ 2715668 w 2715668"/>
              <a:gd name="connsiteY2" fmla="*/ 1492970 h 1871664"/>
              <a:gd name="connsiteX3" fmla="*/ 2336974 w 2715668"/>
              <a:gd name="connsiteY3" fmla="*/ 1871664 h 1871664"/>
              <a:gd name="connsiteX4" fmla="*/ 0 w 2715668"/>
              <a:gd name="connsiteY4" fmla="*/ 1871664 h 1871664"/>
              <a:gd name="connsiteX5" fmla="*/ 0 w 2715668"/>
              <a:gd name="connsiteY5" fmla="*/ 378694 h 1871664"/>
              <a:gd name="connsiteX6" fmla="*/ 378694 w 2715668"/>
              <a:gd name="connsiteY6" fmla="*/ 0 h 1871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15668" h="1871664">
                <a:moveTo>
                  <a:pt x="378694" y="0"/>
                </a:moveTo>
                <a:lnTo>
                  <a:pt x="2715668" y="0"/>
                </a:lnTo>
                <a:lnTo>
                  <a:pt x="2715668" y="1492970"/>
                </a:lnTo>
                <a:cubicBezTo>
                  <a:pt x="2715668" y="1702117"/>
                  <a:pt x="2546121" y="1871664"/>
                  <a:pt x="2336974" y="1871664"/>
                </a:cubicBezTo>
                <a:lnTo>
                  <a:pt x="0" y="1871664"/>
                </a:lnTo>
                <a:lnTo>
                  <a:pt x="0" y="378694"/>
                </a:lnTo>
                <a:cubicBezTo>
                  <a:pt x="0" y="169547"/>
                  <a:pt x="169547" y="0"/>
                  <a:pt x="378694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lvl="0"/>
            <a:endParaRPr lang="zh-CN" altLang="en-US" noProof="0"/>
          </a:p>
        </p:txBody>
      </p:sp>
    </p:spTree>
    <p:extLst>
      <p:ext uri="{BB962C8B-B14F-4D97-AF65-F5344CB8AC3E}">
        <p14:creationId xmlns:p14="http://schemas.microsoft.com/office/powerpoint/2010/main" val="3570408814"/>
      </p:ext>
    </p:extLst>
  </p:cSld>
  <p:clrMapOvr>
    <a:masterClrMapping/>
  </p:clrMapOvr>
</p:sldLayout>
</file>

<file path=ppt/slideLayouts/slideLayout8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图片占位符 6"/>
          <p:cNvSpPr>
            <a:spLocks noGrp="1"/>
          </p:cNvSpPr>
          <p:nvPr>
            <p:ph type="pic" sz="quarter" idx="10"/>
          </p:nvPr>
        </p:nvSpPr>
        <p:spPr>
          <a:xfrm>
            <a:off x="1274238" y="1882721"/>
            <a:ext cx="4921473" cy="4154963"/>
          </a:xfrm>
          <a:custGeom>
            <a:avLst/>
            <a:gdLst>
              <a:gd name="connsiteX0" fmla="*/ 2132019 w 4921473"/>
              <a:gd name="connsiteY0" fmla="*/ 3483422 h 4154963"/>
              <a:gd name="connsiteX1" fmla="*/ 2796098 w 4921473"/>
              <a:gd name="connsiteY1" fmla="*/ 3483422 h 4154963"/>
              <a:gd name="connsiteX2" fmla="*/ 2796098 w 4921473"/>
              <a:gd name="connsiteY2" fmla="*/ 4154963 h 4154963"/>
              <a:gd name="connsiteX3" fmla="*/ 2132019 w 4921473"/>
              <a:gd name="connsiteY3" fmla="*/ 4154963 h 4154963"/>
              <a:gd name="connsiteX4" fmla="*/ 1427727 w 4921473"/>
              <a:gd name="connsiteY4" fmla="*/ 2801561 h 4154963"/>
              <a:gd name="connsiteX5" fmla="*/ 2078049 w 4921473"/>
              <a:gd name="connsiteY5" fmla="*/ 2801561 h 4154963"/>
              <a:gd name="connsiteX6" fmla="*/ 2078049 w 4921473"/>
              <a:gd name="connsiteY6" fmla="*/ 3463573 h 4154963"/>
              <a:gd name="connsiteX7" fmla="*/ 1427727 w 4921473"/>
              <a:gd name="connsiteY7" fmla="*/ 3463573 h 4154963"/>
              <a:gd name="connsiteX8" fmla="*/ 3556472 w 4921473"/>
              <a:gd name="connsiteY8" fmla="*/ 2086542 h 4154963"/>
              <a:gd name="connsiteX9" fmla="*/ 4224225 w 4921473"/>
              <a:gd name="connsiteY9" fmla="*/ 2086542 h 4154963"/>
              <a:gd name="connsiteX10" fmla="*/ 4224225 w 4921473"/>
              <a:gd name="connsiteY10" fmla="*/ 2744336 h 4154963"/>
              <a:gd name="connsiteX11" fmla="*/ 3556472 w 4921473"/>
              <a:gd name="connsiteY11" fmla="*/ 2744336 h 4154963"/>
              <a:gd name="connsiteX12" fmla="*/ 2124359 w 4921473"/>
              <a:gd name="connsiteY12" fmla="*/ 2086542 h 4154963"/>
              <a:gd name="connsiteX13" fmla="*/ 2792112 w 4921473"/>
              <a:gd name="connsiteY13" fmla="*/ 2086542 h 4154963"/>
              <a:gd name="connsiteX14" fmla="*/ 3510162 w 4921473"/>
              <a:gd name="connsiteY14" fmla="*/ 2086542 h 4154963"/>
              <a:gd name="connsiteX15" fmla="*/ 3510162 w 4921473"/>
              <a:gd name="connsiteY15" fmla="*/ 2845120 h 4154963"/>
              <a:gd name="connsiteX16" fmla="*/ 3508423 w 4921473"/>
              <a:gd name="connsiteY16" fmla="*/ 2845120 h 4154963"/>
              <a:gd name="connsiteX17" fmla="*/ 3508423 w 4921473"/>
              <a:gd name="connsiteY17" fmla="*/ 3442112 h 4154963"/>
              <a:gd name="connsiteX18" fmla="*/ 2128032 w 4921473"/>
              <a:gd name="connsiteY18" fmla="*/ 3442112 h 4154963"/>
              <a:gd name="connsiteX19" fmla="*/ 2128032 w 4921473"/>
              <a:gd name="connsiteY19" fmla="*/ 2785541 h 4154963"/>
              <a:gd name="connsiteX20" fmla="*/ 2124359 w 4921473"/>
              <a:gd name="connsiteY20" fmla="*/ 2785541 h 4154963"/>
              <a:gd name="connsiteX21" fmla="*/ 686466 w 4921473"/>
              <a:gd name="connsiteY21" fmla="*/ 1377147 h 4154963"/>
              <a:gd name="connsiteX22" fmla="*/ 2078049 w 4921473"/>
              <a:gd name="connsiteY22" fmla="*/ 1377147 h 4154963"/>
              <a:gd name="connsiteX23" fmla="*/ 2078049 w 4921473"/>
              <a:gd name="connsiteY23" fmla="*/ 2757537 h 4154963"/>
              <a:gd name="connsiteX24" fmla="*/ 686466 w 4921473"/>
              <a:gd name="connsiteY24" fmla="*/ 2757537 h 4154963"/>
              <a:gd name="connsiteX25" fmla="*/ 1 w 4921473"/>
              <a:gd name="connsiteY25" fmla="*/ 1373614 h 4154963"/>
              <a:gd name="connsiteX26" fmla="*/ 652889 w 4921473"/>
              <a:gd name="connsiteY26" fmla="*/ 1373614 h 4154963"/>
              <a:gd name="connsiteX27" fmla="*/ 652889 w 4921473"/>
              <a:gd name="connsiteY27" fmla="*/ 2045230 h 4154963"/>
              <a:gd name="connsiteX28" fmla="*/ 1 w 4921473"/>
              <a:gd name="connsiteY28" fmla="*/ 2045230 h 4154963"/>
              <a:gd name="connsiteX29" fmla="*/ 2123130 w 4921473"/>
              <a:gd name="connsiteY29" fmla="*/ 682259 h 4154963"/>
              <a:gd name="connsiteX30" fmla="*/ 2790883 w 4921473"/>
              <a:gd name="connsiteY30" fmla="*/ 682259 h 4154963"/>
              <a:gd name="connsiteX31" fmla="*/ 2790883 w 4921473"/>
              <a:gd name="connsiteY31" fmla="*/ 1370536 h 4154963"/>
              <a:gd name="connsiteX32" fmla="*/ 2794979 w 4921473"/>
              <a:gd name="connsiteY32" fmla="*/ 1370536 h 4154963"/>
              <a:gd name="connsiteX33" fmla="*/ 2794979 w 4921473"/>
              <a:gd name="connsiteY33" fmla="*/ 2042152 h 4154963"/>
              <a:gd name="connsiteX34" fmla="*/ 2119034 w 4921473"/>
              <a:gd name="connsiteY34" fmla="*/ 2042152 h 4154963"/>
              <a:gd name="connsiteX35" fmla="*/ 2119034 w 4921473"/>
              <a:gd name="connsiteY35" fmla="*/ 1370536 h 4154963"/>
              <a:gd name="connsiteX36" fmla="*/ 2123130 w 4921473"/>
              <a:gd name="connsiteY36" fmla="*/ 1370536 h 4154963"/>
              <a:gd name="connsiteX37" fmla="*/ 2835964 w 4921473"/>
              <a:gd name="connsiteY37" fmla="*/ 1 h 4154963"/>
              <a:gd name="connsiteX38" fmla="*/ 4216355 w 4921473"/>
              <a:gd name="connsiteY38" fmla="*/ 1 h 4154963"/>
              <a:gd name="connsiteX39" fmla="*/ 4216355 w 4921473"/>
              <a:gd name="connsiteY39" fmla="*/ 682258 h 4154963"/>
              <a:gd name="connsiteX40" fmla="*/ 4921473 w 4921473"/>
              <a:gd name="connsiteY40" fmla="*/ 682258 h 4154963"/>
              <a:gd name="connsiteX41" fmla="*/ 4921473 w 4921473"/>
              <a:gd name="connsiteY41" fmla="*/ 2045230 h 4154963"/>
              <a:gd name="connsiteX42" fmla="*/ 4216355 w 4921473"/>
              <a:gd name="connsiteY42" fmla="*/ 2045230 h 4154963"/>
              <a:gd name="connsiteX43" fmla="*/ 3541082 w 4921473"/>
              <a:gd name="connsiteY43" fmla="*/ 2045230 h 4154963"/>
              <a:gd name="connsiteX44" fmla="*/ 2835964 w 4921473"/>
              <a:gd name="connsiteY44" fmla="*/ 2045230 h 4154963"/>
              <a:gd name="connsiteX45" fmla="*/ 689754 w 4921473"/>
              <a:gd name="connsiteY45" fmla="*/ 0 h 4154963"/>
              <a:gd name="connsiteX46" fmla="*/ 1421146 w 4921473"/>
              <a:gd name="connsiteY46" fmla="*/ 0 h 4154963"/>
              <a:gd name="connsiteX47" fmla="*/ 1576973 w 4921473"/>
              <a:gd name="connsiteY47" fmla="*/ 0 h 4154963"/>
              <a:gd name="connsiteX48" fmla="*/ 2078048 w 4921473"/>
              <a:gd name="connsiteY48" fmla="*/ 0 h 4154963"/>
              <a:gd name="connsiteX49" fmla="*/ 2078048 w 4921473"/>
              <a:gd name="connsiteY49" fmla="*/ 1327683 h 4154963"/>
              <a:gd name="connsiteX50" fmla="*/ 1427726 w 4921473"/>
              <a:gd name="connsiteY50" fmla="*/ 1327683 h 4154963"/>
              <a:gd name="connsiteX51" fmla="*/ 1421146 w 4921473"/>
              <a:gd name="connsiteY51" fmla="*/ 1327683 h 4154963"/>
              <a:gd name="connsiteX52" fmla="*/ 0 w 4921473"/>
              <a:gd name="connsiteY52" fmla="*/ 1327683 h 4154963"/>
              <a:gd name="connsiteX53" fmla="*/ 0 w 4921473"/>
              <a:gd name="connsiteY53" fmla="*/ 682257 h 4154963"/>
              <a:gd name="connsiteX54" fmla="*/ 689754 w 4921473"/>
              <a:gd name="connsiteY54" fmla="*/ 682257 h 41549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4921473" h="4154963">
                <a:moveTo>
                  <a:pt x="2132019" y="3483422"/>
                </a:moveTo>
                <a:lnTo>
                  <a:pt x="2796098" y="3483422"/>
                </a:lnTo>
                <a:lnTo>
                  <a:pt x="2796098" y="4154963"/>
                </a:lnTo>
                <a:lnTo>
                  <a:pt x="2132019" y="4154963"/>
                </a:lnTo>
                <a:close/>
                <a:moveTo>
                  <a:pt x="1427727" y="2801561"/>
                </a:moveTo>
                <a:lnTo>
                  <a:pt x="2078049" y="2801561"/>
                </a:lnTo>
                <a:lnTo>
                  <a:pt x="2078049" y="3463573"/>
                </a:lnTo>
                <a:lnTo>
                  <a:pt x="1427727" y="3463573"/>
                </a:lnTo>
                <a:close/>
                <a:moveTo>
                  <a:pt x="3556472" y="2086542"/>
                </a:moveTo>
                <a:lnTo>
                  <a:pt x="4224225" y="2086542"/>
                </a:lnTo>
                <a:lnTo>
                  <a:pt x="4224225" y="2744336"/>
                </a:lnTo>
                <a:lnTo>
                  <a:pt x="3556472" y="2744336"/>
                </a:lnTo>
                <a:close/>
                <a:moveTo>
                  <a:pt x="2124359" y="2086542"/>
                </a:moveTo>
                <a:lnTo>
                  <a:pt x="2792112" y="2086542"/>
                </a:lnTo>
                <a:lnTo>
                  <a:pt x="3510162" y="2086542"/>
                </a:lnTo>
                <a:lnTo>
                  <a:pt x="3510162" y="2845120"/>
                </a:lnTo>
                <a:lnTo>
                  <a:pt x="3508423" y="2845120"/>
                </a:lnTo>
                <a:lnTo>
                  <a:pt x="3508423" y="3442112"/>
                </a:lnTo>
                <a:lnTo>
                  <a:pt x="2128032" y="3442112"/>
                </a:lnTo>
                <a:lnTo>
                  <a:pt x="2128032" y="2785541"/>
                </a:lnTo>
                <a:lnTo>
                  <a:pt x="2124359" y="2785541"/>
                </a:lnTo>
                <a:close/>
                <a:moveTo>
                  <a:pt x="686466" y="1377147"/>
                </a:moveTo>
                <a:lnTo>
                  <a:pt x="2078049" y="1377147"/>
                </a:lnTo>
                <a:lnTo>
                  <a:pt x="2078049" y="2757537"/>
                </a:lnTo>
                <a:lnTo>
                  <a:pt x="686466" y="2757537"/>
                </a:lnTo>
                <a:close/>
                <a:moveTo>
                  <a:pt x="1" y="1373614"/>
                </a:moveTo>
                <a:lnTo>
                  <a:pt x="652889" y="1373614"/>
                </a:lnTo>
                <a:lnTo>
                  <a:pt x="652889" y="2045230"/>
                </a:lnTo>
                <a:lnTo>
                  <a:pt x="1" y="2045230"/>
                </a:lnTo>
                <a:close/>
                <a:moveTo>
                  <a:pt x="2123130" y="682259"/>
                </a:moveTo>
                <a:lnTo>
                  <a:pt x="2790883" y="682259"/>
                </a:lnTo>
                <a:lnTo>
                  <a:pt x="2790883" y="1370536"/>
                </a:lnTo>
                <a:lnTo>
                  <a:pt x="2794979" y="1370536"/>
                </a:lnTo>
                <a:lnTo>
                  <a:pt x="2794979" y="2042152"/>
                </a:lnTo>
                <a:lnTo>
                  <a:pt x="2119034" y="2042152"/>
                </a:lnTo>
                <a:lnTo>
                  <a:pt x="2119034" y="1370536"/>
                </a:lnTo>
                <a:lnTo>
                  <a:pt x="2123130" y="1370536"/>
                </a:lnTo>
                <a:close/>
                <a:moveTo>
                  <a:pt x="2835964" y="1"/>
                </a:moveTo>
                <a:lnTo>
                  <a:pt x="4216355" y="1"/>
                </a:lnTo>
                <a:lnTo>
                  <a:pt x="4216355" y="682258"/>
                </a:lnTo>
                <a:lnTo>
                  <a:pt x="4921473" y="682258"/>
                </a:lnTo>
                <a:lnTo>
                  <a:pt x="4921473" y="2045230"/>
                </a:lnTo>
                <a:lnTo>
                  <a:pt x="4216355" y="2045230"/>
                </a:lnTo>
                <a:lnTo>
                  <a:pt x="3541082" y="2045230"/>
                </a:lnTo>
                <a:lnTo>
                  <a:pt x="2835964" y="2045230"/>
                </a:lnTo>
                <a:close/>
                <a:moveTo>
                  <a:pt x="689754" y="0"/>
                </a:moveTo>
                <a:lnTo>
                  <a:pt x="1421146" y="0"/>
                </a:lnTo>
                <a:lnTo>
                  <a:pt x="1576973" y="0"/>
                </a:lnTo>
                <a:lnTo>
                  <a:pt x="2078048" y="0"/>
                </a:lnTo>
                <a:lnTo>
                  <a:pt x="2078048" y="1327683"/>
                </a:lnTo>
                <a:lnTo>
                  <a:pt x="1427726" y="1327683"/>
                </a:lnTo>
                <a:lnTo>
                  <a:pt x="1421146" y="1327683"/>
                </a:lnTo>
                <a:lnTo>
                  <a:pt x="0" y="1327683"/>
                </a:lnTo>
                <a:lnTo>
                  <a:pt x="0" y="682257"/>
                </a:lnTo>
                <a:lnTo>
                  <a:pt x="689754" y="68225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lvl="0"/>
            <a:endParaRPr lang="zh-CN" altLang="en-US" noProof="0"/>
          </a:p>
        </p:txBody>
      </p:sp>
    </p:spTree>
    <p:extLst>
      <p:ext uri="{BB962C8B-B14F-4D97-AF65-F5344CB8AC3E}">
        <p14:creationId xmlns:p14="http://schemas.microsoft.com/office/powerpoint/2010/main" val="1115399818"/>
      </p:ext>
    </p:extLst>
  </p:cSld>
  <p:clrMapOvr>
    <a:masterClrMapping/>
  </p:clrMapOvr>
</p:sldLayout>
</file>

<file path=ppt/slideLayouts/slideLayout8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图片占位符 7"/>
          <p:cNvSpPr>
            <a:spLocks noGrp="1"/>
          </p:cNvSpPr>
          <p:nvPr>
            <p:ph type="pic" sz="quarter" idx="10"/>
          </p:nvPr>
        </p:nvSpPr>
        <p:spPr>
          <a:xfrm>
            <a:off x="1644787" y="1840521"/>
            <a:ext cx="2240221" cy="2330857"/>
          </a:xfrm>
          <a:custGeom>
            <a:avLst/>
            <a:gdLst>
              <a:gd name="connsiteX0" fmla="*/ 251798 w 2240221"/>
              <a:gd name="connsiteY0" fmla="*/ 0 h 2330857"/>
              <a:gd name="connsiteX1" fmla="*/ 2240221 w 2240221"/>
              <a:gd name="connsiteY1" fmla="*/ 239393 h 2330857"/>
              <a:gd name="connsiteX2" fmla="*/ 1988423 w 2240221"/>
              <a:gd name="connsiteY2" fmla="*/ 2330857 h 2330857"/>
              <a:gd name="connsiteX3" fmla="*/ 0 w 2240221"/>
              <a:gd name="connsiteY3" fmla="*/ 2091464 h 2330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40221" h="2330857">
                <a:moveTo>
                  <a:pt x="251798" y="0"/>
                </a:moveTo>
                <a:lnTo>
                  <a:pt x="2240221" y="239393"/>
                </a:lnTo>
                <a:lnTo>
                  <a:pt x="1988423" y="2330857"/>
                </a:lnTo>
                <a:lnTo>
                  <a:pt x="0" y="209146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lvl="0"/>
            <a:endParaRPr lang="zh-CN" altLang="en-US" noProof="0"/>
          </a:p>
        </p:txBody>
      </p:sp>
      <p:sp>
        <p:nvSpPr>
          <p:cNvPr id="9" name="图片占位符 8"/>
          <p:cNvSpPr>
            <a:spLocks noGrp="1"/>
          </p:cNvSpPr>
          <p:nvPr>
            <p:ph type="pic" sz="quarter" idx="11"/>
          </p:nvPr>
        </p:nvSpPr>
        <p:spPr>
          <a:xfrm>
            <a:off x="6610487" y="1840521"/>
            <a:ext cx="2240221" cy="2330857"/>
          </a:xfrm>
          <a:custGeom>
            <a:avLst/>
            <a:gdLst>
              <a:gd name="connsiteX0" fmla="*/ 251798 w 2240221"/>
              <a:gd name="connsiteY0" fmla="*/ 0 h 2330857"/>
              <a:gd name="connsiteX1" fmla="*/ 2240221 w 2240221"/>
              <a:gd name="connsiteY1" fmla="*/ 239393 h 2330857"/>
              <a:gd name="connsiteX2" fmla="*/ 1988423 w 2240221"/>
              <a:gd name="connsiteY2" fmla="*/ 2330857 h 2330857"/>
              <a:gd name="connsiteX3" fmla="*/ 0 w 2240221"/>
              <a:gd name="connsiteY3" fmla="*/ 2091464 h 2330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40221" h="2330857">
                <a:moveTo>
                  <a:pt x="251798" y="0"/>
                </a:moveTo>
                <a:lnTo>
                  <a:pt x="2240221" y="239393"/>
                </a:lnTo>
                <a:lnTo>
                  <a:pt x="1988423" y="2330857"/>
                </a:lnTo>
                <a:lnTo>
                  <a:pt x="0" y="209146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lvl="0"/>
            <a:endParaRPr lang="zh-CN" altLang="en-US" noProof="0"/>
          </a:p>
        </p:txBody>
      </p:sp>
    </p:spTree>
    <p:extLst>
      <p:ext uri="{BB962C8B-B14F-4D97-AF65-F5344CB8AC3E}">
        <p14:creationId xmlns:p14="http://schemas.microsoft.com/office/powerpoint/2010/main" val="2522089852"/>
      </p:ext>
    </p:extLst>
  </p:cSld>
  <p:clrMapOvr>
    <a:masterClrMapping/>
  </p:clrMapOvr>
</p:sldLayout>
</file>

<file path=ppt/slideLayouts/slideLayout8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图片占位符 11"/>
          <p:cNvSpPr>
            <a:spLocks noGrp="1"/>
          </p:cNvSpPr>
          <p:nvPr>
            <p:ph type="pic" sz="quarter" idx="10"/>
          </p:nvPr>
        </p:nvSpPr>
        <p:spPr>
          <a:xfrm>
            <a:off x="5767387" y="1886745"/>
            <a:ext cx="4869099" cy="3459956"/>
          </a:xfrm>
          <a:custGeom>
            <a:avLst/>
            <a:gdLst>
              <a:gd name="connsiteX0" fmla="*/ 2473924 w 4869098"/>
              <a:gd name="connsiteY0" fmla="*/ 2213541 h 3459956"/>
              <a:gd name="connsiteX1" fmla="*/ 4869098 w 4869098"/>
              <a:gd name="connsiteY1" fmla="*/ 2456172 h 3459956"/>
              <a:gd name="connsiteX2" fmla="*/ 4869098 w 4869098"/>
              <a:gd name="connsiteY2" fmla="*/ 3459956 h 3459956"/>
              <a:gd name="connsiteX3" fmla="*/ 2473924 w 4869098"/>
              <a:gd name="connsiteY3" fmla="*/ 3453172 h 3459956"/>
              <a:gd name="connsiteX4" fmla="*/ 2473924 w 4869098"/>
              <a:gd name="connsiteY4" fmla="*/ 2213541 h 3459956"/>
              <a:gd name="connsiteX5" fmla="*/ 2398636 w 4869098"/>
              <a:gd name="connsiteY5" fmla="*/ 2213541 h 3459956"/>
              <a:gd name="connsiteX6" fmla="*/ 2398636 w 4869098"/>
              <a:gd name="connsiteY6" fmla="*/ 3453172 h 3459956"/>
              <a:gd name="connsiteX7" fmla="*/ 3462 w 4869098"/>
              <a:gd name="connsiteY7" fmla="*/ 3459956 h 3459956"/>
              <a:gd name="connsiteX8" fmla="*/ 3462 w 4869098"/>
              <a:gd name="connsiteY8" fmla="*/ 2456172 h 3459956"/>
              <a:gd name="connsiteX9" fmla="*/ 4869098 w 4869098"/>
              <a:gd name="connsiteY9" fmla="*/ 1030600 h 3459956"/>
              <a:gd name="connsiteX10" fmla="*/ 4869098 w 4869098"/>
              <a:gd name="connsiteY10" fmla="*/ 2410890 h 3459956"/>
              <a:gd name="connsiteX11" fmla="*/ 2472425 w 4869098"/>
              <a:gd name="connsiteY11" fmla="*/ 2162533 h 3459956"/>
              <a:gd name="connsiteX12" fmla="*/ 2469749 w 4869098"/>
              <a:gd name="connsiteY12" fmla="*/ 1267319 h 3459956"/>
              <a:gd name="connsiteX13" fmla="*/ 0 w 4869098"/>
              <a:gd name="connsiteY13" fmla="*/ 1030600 h 3459956"/>
              <a:gd name="connsiteX14" fmla="*/ 2399349 w 4869098"/>
              <a:gd name="connsiteY14" fmla="*/ 1267319 h 3459956"/>
              <a:gd name="connsiteX15" fmla="*/ 2396673 w 4869098"/>
              <a:gd name="connsiteY15" fmla="*/ 2162533 h 3459956"/>
              <a:gd name="connsiteX16" fmla="*/ 0 w 4869098"/>
              <a:gd name="connsiteY16" fmla="*/ 2410890 h 3459956"/>
              <a:gd name="connsiteX17" fmla="*/ 0 w 4869098"/>
              <a:gd name="connsiteY17" fmla="*/ 0 h 3459956"/>
              <a:gd name="connsiteX18" fmla="*/ 4869098 w 4869098"/>
              <a:gd name="connsiteY18" fmla="*/ 0 h 3459956"/>
              <a:gd name="connsiteX19" fmla="*/ 4869098 w 4869098"/>
              <a:gd name="connsiteY19" fmla="*/ 980164 h 3459956"/>
              <a:gd name="connsiteX20" fmla="*/ 2423170 w 4869098"/>
              <a:gd name="connsiteY20" fmla="*/ 1221025 h 3459956"/>
              <a:gd name="connsiteX21" fmla="*/ 0 w 4869098"/>
              <a:gd name="connsiteY21" fmla="*/ 979523 h 3459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869098" h="3459956">
                <a:moveTo>
                  <a:pt x="2473924" y="2213541"/>
                </a:moveTo>
                <a:lnTo>
                  <a:pt x="4869098" y="2456172"/>
                </a:lnTo>
                <a:lnTo>
                  <a:pt x="4869098" y="3459956"/>
                </a:lnTo>
                <a:lnTo>
                  <a:pt x="2473924" y="3453172"/>
                </a:lnTo>
                <a:cubicBezTo>
                  <a:pt x="2476395" y="3046117"/>
                  <a:pt x="2471453" y="2620596"/>
                  <a:pt x="2473924" y="2213541"/>
                </a:cubicBezTo>
                <a:close/>
                <a:moveTo>
                  <a:pt x="2398636" y="2213541"/>
                </a:moveTo>
                <a:cubicBezTo>
                  <a:pt x="2401108" y="2620596"/>
                  <a:pt x="2396165" y="3046117"/>
                  <a:pt x="2398636" y="3453172"/>
                </a:cubicBezTo>
                <a:lnTo>
                  <a:pt x="3462" y="3459956"/>
                </a:lnTo>
                <a:lnTo>
                  <a:pt x="3462" y="2456172"/>
                </a:lnTo>
                <a:close/>
                <a:moveTo>
                  <a:pt x="4869098" y="1030600"/>
                </a:moveTo>
                <a:lnTo>
                  <a:pt x="4869098" y="2410890"/>
                </a:lnTo>
                <a:lnTo>
                  <a:pt x="2472425" y="2162533"/>
                </a:lnTo>
                <a:cubicBezTo>
                  <a:pt x="2471533" y="1864128"/>
                  <a:pt x="2470641" y="1565723"/>
                  <a:pt x="2469749" y="1267319"/>
                </a:cubicBezTo>
                <a:close/>
                <a:moveTo>
                  <a:pt x="0" y="1030600"/>
                </a:moveTo>
                <a:lnTo>
                  <a:pt x="2399349" y="1267319"/>
                </a:lnTo>
                <a:cubicBezTo>
                  <a:pt x="2398457" y="1565723"/>
                  <a:pt x="2397565" y="1864128"/>
                  <a:pt x="2396673" y="2162533"/>
                </a:cubicBezTo>
                <a:lnTo>
                  <a:pt x="0" y="2410890"/>
                </a:lnTo>
                <a:close/>
                <a:moveTo>
                  <a:pt x="0" y="0"/>
                </a:moveTo>
                <a:lnTo>
                  <a:pt x="4869098" y="0"/>
                </a:lnTo>
                <a:lnTo>
                  <a:pt x="4869098" y="980164"/>
                </a:lnTo>
                <a:lnTo>
                  <a:pt x="2423170" y="1221025"/>
                </a:lnTo>
                <a:lnTo>
                  <a:pt x="0" y="97952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lvl="0"/>
            <a:endParaRPr lang="zh-CN" altLang="en-US" noProof="0"/>
          </a:p>
        </p:txBody>
      </p:sp>
    </p:spTree>
    <p:extLst>
      <p:ext uri="{BB962C8B-B14F-4D97-AF65-F5344CB8AC3E}">
        <p14:creationId xmlns:p14="http://schemas.microsoft.com/office/powerpoint/2010/main" val="1369120531"/>
      </p:ext>
    </p:extLst>
  </p:cSld>
  <p:clrMapOvr>
    <a:masterClrMapping/>
  </p:clrMapOvr>
</p:sldLayout>
</file>

<file path=ppt/slideLayouts/slideLayout87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defTabSz="914377" eaLnBrk="1" fontAlgn="auto" hangingPunct="1">
              <a:spcBef>
                <a:spcPts val="0"/>
              </a:spcBef>
              <a:spcAft>
                <a:spcPts val="0"/>
              </a:spcAft>
              <a:defRPr sz="1867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fld id="{213F1C9E-444A-4EB6-B8F2-1496B1A63063}" type="datetimeFigureOut">
              <a:rPr lang="zh-CN" altLang="en-US"/>
              <a:pPr>
                <a:defRPr/>
              </a:pPr>
              <a:t>2021/9/2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defTabSz="914377" eaLnBrk="1" fontAlgn="auto" hangingPunct="1">
              <a:spcBef>
                <a:spcPts val="0"/>
              </a:spcBef>
              <a:spcAft>
                <a:spcPts val="0"/>
              </a:spcAft>
              <a:defRPr sz="1867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defTabSz="914377" eaLnBrk="1" fontAlgn="auto" hangingPunct="1">
              <a:spcBef>
                <a:spcPts val="0"/>
              </a:spcBef>
              <a:spcAft>
                <a:spcPts val="0"/>
              </a:spcAft>
              <a:defRPr sz="1867" smtClean="0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fld id="{E757E7BC-FE6E-4618-9238-A881B3DF874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79291308"/>
      </p:ext>
    </p:extLst>
  </p:cSld>
  <p:clrMapOvr>
    <a:masterClrMapping/>
  </p:clrMapOvr>
</p:sldLayout>
</file>

<file path=ppt/slideLayouts/slideLayout8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0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82798770"/>
      </p:ext>
    </p:extLst>
  </p:cSld>
  <p:clrMapOvr>
    <a:masterClrMapping/>
  </p:clrMapOvr>
</p:sldLayout>
</file>

<file path=ppt/slideLayouts/slideLayout87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defTabSz="914377" eaLnBrk="1" fontAlgn="auto" hangingPunct="1">
              <a:spcBef>
                <a:spcPts val="0"/>
              </a:spcBef>
              <a:spcAft>
                <a:spcPts val="0"/>
              </a:spcAft>
              <a:defRPr sz="1867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fld id="{2B2D5636-4579-499D-9B82-9CF59DA3E969}" type="datetimeFigureOut">
              <a:rPr lang="zh-CN" altLang="en-US"/>
              <a:pPr>
                <a:defRPr/>
              </a:pPr>
              <a:t>2021/9/2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defTabSz="914377" eaLnBrk="1" fontAlgn="auto" hangingPunct="1">
              <a:spcBef>
                <a:spcPts val="0"/>
              </a:spcBef>
              <a:spcAft>
                <a:spcPts val="0"/>
              </a:spcAft>
              <a:defRPr sz="1867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defTabSz="914377" eaLnBrk="1" fontAlgn="auto" hangingPunct="1">
              <a:spcBef>
                <a:spcPts val="0"/>
              </a:spcBef>
              <a:spcAft>
                <a:spcPts val="0"/>
              </a:spcAft>
              <a:defRPr sz="1867" smtClean="0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fld id="{53CD25AE-F81A-4539-A3CC-557678F3454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54822384"/>
      </p:ext>
    </p:extLst>
  </p:cSld>
  <p:clrMapOvr>
    <a:masterClrMapping/>
  </p:clrMapOvr>
</p:sldLayout>
</file>

<file path=ppt/slideLayouts/slideLayout8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3766836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74738" y="-455613"/>
            <a:ext cx="14293851" cy="774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0324162"/>
      </p:ext>
    </p:extLst>
  </p:cSld>
  <p:clrMapOvr>
    <a:masterClrMapping/>
  </p:clrMapOvr>
</p:sldLayout>
</file>

<file path=ppt/slideLayouts/slideLayout88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defTabSz="914377" eaLnBrk="1" fontAlgn="auto" hangingPunct="1">
              <a:spcBef>
                <a:spcPts val="0"/>
              </a:spcBef>
              <a:spcAft>
                <a:spcPts val="0"/>
              </a:spcAft>
              <a:defRPr sz="1867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fld id="{B5A31564-BCE0-4523-A9D3-099963B8FD84}" type="datetimeFigureOut">
              <a:rPr lang="zh-CN" altLang="en-US"/>
              <a:pPr>
                <a:defRPr/>
              </a:pPr>
              <a:t>2021/9/2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defTabSz="914377" eaLnBrk="1" fontAlgn="auto" hangingPunct="1">
              <a:spcBef>
                <a:spcPts val="0"/>
              </a:spcBef>
              <a:spcAft>
                <a:spcPts val="0"/>
              </a:spcAft>
              <a:defRPr sz="1867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defTabSz="914377" eaLnBrk="1" fontAlgn="auto" hangingPunct="1">
              <a:spcBef>
                <a:spcPts val="0"/>
              </a:spcBef>
              <a:spcAft>
                <a:spcPts val="0"/>
              </a:spcAft>
              <a:defRPr sz="1867" smtClean="0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fld id="{B74A2EAE-AB87-4639-A72C-F58B276BD4B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7852266"/>
      </p:ext>
    </p:extLst>
  </p:cSld>
  <p:clrMapOvr>
    <a:masterClrMapping/>
  </p:clrMapOvr>
</p:sldLayout>
</file>

<file path=ppt/slideLayouts/slideLayout8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2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08118054"/>
      </p:ext>
    </p:extLst>
  </p:cSld>
  <p:clrMapOvr>
    <a:masterClrMapping/>
  </p:clrMapOvr>
</p:sldLayout>
</file>

<file path=ppt/slideLayouts/slideLayout88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defTabSz="914377" eaLnBrk="1" fontAlgn="auto" hangingPunct="1">
              <a:spcBef>
                <a:spcPts val="0"/>
              </a:spcBef>
              <a:spcAft>
                <a:spcPts val="0"/>
              </a:spcAft>
              <a:defRPr sz="1867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fld id="{23EA1E1F-A1D9-4729-954E-E70758D3CF45}" type="datetimeFigureOut">
              <a:rPr lang="zh-CN" altLang="en-US"/>
              <a:pPr>
                <a:defRPr/>
              </a:pPr>
              <a:t>2021/9/2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defTabSz="914377" eaLnBrk="1" fontAlgn="auto" hangingPunct="1">
              <a:spcBef>
                <a:spcPts val="0"/>
              </a:spcBef>
              <a:spcAft>
                <a:spcPts val="0"/>
              </a:spcAft>
              <a:defRPr sz="1867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defTabSz="914377" eaLnBrk="1" fontAlgn="auto" hangingPunct="1">
              <a:spcBef>
                <a:spcPts val="0"/>
              </a:spcBef>
              <a:spcAft>
                <a:spcPts val="0"/>
              </a:spcAft>
              <a:defRPr sz="1867" smtClean="0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fld id="{C758C037-5E89-4D15-A5CE-B37B727CD58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03380305"/>
      </p:ext>
    </p:extLst>
  </p:cSld>
  <p:clrMapOvr>
    <a:masterClrMapping/>
  </p:clrMapOvr>
</p:sldLayout>
</file>

<file path=ppt/slideLayouts/slideLayout8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3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7845992"/>
      </p:ext>
    </p:extLst>
  </p:cSld>
  <p:clrMapOvr>
    <a:masterClrMapping/>
  </p:clrMapOvr>
</p:sldLayout>
</file>

<file path=ppt/slideLayouts/slideLayout88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defTabSz="914377" eaLnBrk="1" fontAlgn="auto" hangingPunct="1">
              <a:spcBef>
                <a:spcPts val="0"/>
              </a:spcBef>
              <a:spcAft>
                <a:spcPts val="0"/>
              </a:spcAft>
              <a:defRPr sz="1867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fld id="{BCECF537-3053-4935-8E7D-F7B3DEAE9114}" type="datetimeFigureOut">
              <a:rPr lang="zh-CN" altLang="en-US"/>
              <a:pPr>
                <a:defRPr/>
              </a:pPr>
              <a:t>2021/9/2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defTabSz="914377" eaLnBrk="1" fontAlgn="auto" hangingPunct="1">
              <a:spcBef>
                <a:spcPts val="0"/>
              </a:spcBef>
              <a:spcAft>
                <a:spcPts val="0"/>
              </a:spcAft>
              <a:defRPr sz="1867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defTabSz="914377" eaLnBrk="1" fontAlgn="auto" hangingPunct="1">
              <a:spcBef>
                <a:spcPts val="0"/>
              </a:spcBef>
              <a:spcAft>
                <a:spcPts val="0"/>
              </a:spcAft>
              <a:defRPr sz="1867" smtClean="0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fld id="{59CFC225-9480-47F1-909D-B9D2C93841D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63726389"/>
      </p:ext>
    </p:extLst>
  </p:cSld>
  <p:clrMapOvr>
    <a:masterClrMapping/>
  </p:clrMapOvr>
</p:sldLayout>
</file>

<file path=ppt/slideLayouts/slideLayout8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4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22336906"/>
      </p:ext>
    </p:extLst>
  </p:cSld>
  <p:clrMapOvr>
    <a:masterClrMapping/>
  </p:clrMapOvr>
</p:sldLayout>
</file>

<file path=ppt/slideLayouts/slideLayout8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20741728"/>
      </p:ext>
    </p:extLst>
  </p:cSld>
  <p:clrMapOvr>
    <a:masterClrMapping/>
  </p:clrMapOvr>
</p:sldLayout>
</file>

<file path=ppt/slideLayouts/slideLayout8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图片占位符 7"/>
          <p:cNvSpPr>
            <a:spLocks noGrp="1"/>
          </p:cNvSpPr>
          <p:nvPr>
            <p:ph type="pic" sz="quarter" idx="10"/>
          </p:nvPr>
        </p:nvSpPr>
        <p:spPr>
          <a:xfrm>
            <a:off x="1536701" y="2055814"/>
            <a:ext cx="3357563" cy="1733551"/>
          </a:xfrm>
          <a:custGeom>
            <a:avLst/>
            <a:gdLst>
              <a:gd name="connsiteX0" fmla="*/ 0 w 3357563"/>
              <a:gd name="connsiteY0" fmla="*/ 0 h 1733550"/>
              <a:gd name="connsiteX1" fmla="*/ 3357563 w 3357563"/>
              <a:gd name="connsiteY1" fmla="*/ 0 h 1733550"/>
              <a:gd name="connsiteX2" fmla="*/ 3357563 w 3357563"/>
              <a:gd name="connsiteY2" fmla="*/ 1733550 h 1733550"/>
              <a:gd name="connsiteX3" fmla="*/ 0 w 3357563"/>
              <a:gd name="connsiteY3" fmla="*/ 1733550 h 1733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57563" h="1733550">
                <a:moveTo>
                  <a:pt x="0" y="0"/>
                </a:moveTo>
                <a:lnTo>
                  <a:pt x="3357563" y="0"/>
                </a:lnTo>
                <a:lnTo>
                  <a:pt x="3357563" y="1733550"/>
                </a:lnTo>
                <a:lnTo>
                  <a:pt x="0" y="173355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lvl="0"/>
            <a:endParaRPr lang="zh-CN" altLang="en-US" noProof="0"/>
          </a:p>
        </p:txBody>
      </p:sp>
      <p:sp>
        <p:nvSpPr>
          <p:cNvPr id="9" name="图片占位符 8"/>
          <p:cNvSpPr>
            <a:spLocks noGrp="1"/>
          </p:cNvSpPr>
          <p:nvPr>
            <p:ph type="pic" sz="quarter" idx="11"/>
          </p:nvPr>
        </p:nvSpPr>
        <p:spPr>
          <a:xfrm>
            <a:off x="1536701" y="4005266"/>
            <a:ext cx="3357563" cy="1643063"/>
          </a:xfrm>
          <a:custGeom>
            <a:avLst/>
            <a:gdLst>
              <a:gd name="connsiteX0" fmla="*/ 0 w 3357563"/>
              <a:gd name="connsiteY0" fmla="*/ 0 h 1643063"/>
              <a:gd name="connsiteX1" fmla="*/ 3357563 w 3357563"/>
              <a:gd name="connsiteY1" fmla="*/ 0 h 1643063"/>
              <a:gd name="connsiteX2" fmla="*/ 3357563 w 3357563"/>
              <a:gd name="connsiteY2" fmla="*/ 1643063 h 1643063"/>
              <a:gd name="connsiteX3" fmla="*/ 0 w 3357563"/>
              <a:gd name="connsiteY3" fmla="*/ 1643063 h 16430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57563" h="1643063">
                <a:moveTo>
                  <a:pt x="0" y="0"/>
                </a:moveTo>
                <a:lnTo>
                  <a:pt x="3357563" y="0"/>
                </a:lnTo>
                <a:lnTo>
                  <a:pt x="3357563" y="1643063"/>
                </a:lnTo>
                <a:lnTo>
                  <a:pt x="0" y="164306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lvl="0"/>
            <a:endParaRPr lang="zh-CN" altLang="en-US" noProof="0"/>
          </a:p>
        </p:txBody>
      </p:sp>
    </p:spTree>
    <p:extLst>
      <p:ext uri="{BB962C8B-B14F-4D97-AF65-F5344CB8AC3E}">
        <p14:creationId xmlns:p14="http://schemas.microsoft.com/office/powerpoint/2010/main" val="2616767553"/>
      </p:ext>
    </p:extLst>
  </p:cSld>
  <p:clrMapOvr>
    <a:masterClrMapping/>
  </p:clrMapOvr>
</p:sldLayout>
</file>

<file path=ppt/slideLayouts/slideLayout8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图片占位符 14"/>
          <p:cNvSpPr>
            <a:spLocks noGrp="1"/>
          </p:cNvSpPr>
          <p:nvPr>
            <p:ph type="pic" sz="quarter" idx="10"/>
          </p:nvPr>
        </p:nvSpPr>
        <p:spPr>
          <a:xfrm>
            <a:off x="2133482" y="2895601"/>
            <a:ext cx="7925036" cy="3097212"/>
          </a:xfrm>
          <a:custGeom>
            <a:avLst/>
            <a:gdLst>
              <a:gd name="connsiteX0" fmla="*/ 7183790 w 7925036"/>
              <a:gd name="connsiteY0" fmla="*/ 1616275 h 3097212"/>
              <a:gd name="connsiteX1" fmla="*/ 7925036 w 7925036"/>
              <a:gd name="connsiteY1" fmla="*/ 2356744 h 3097212"/>
              <a:gd name="connsiteX2" fmla="*/ 7183790 w 7925036"/>
              <a:gd name="connsiteY2" fmla="*/ 3097212 h 3097212"/>
              <a:gd name="connsiteX3" fmla="*/ 6442543 w 7925036"/>
              <a:gd name="connsiteY3" fmla="*/ 2356744 h 3097212"/>
              <a:gd name="connsiteX4" fmla="*/ 3942686 w 7925036"/>
              <a:gd name="connsiteY4" fmla="*/ 1616275 h 3097212"/>
              <a:gd name="connsiteX5" fmla="*/ 4683931 w 7925036"/>
              <a:gd name="connsiteY5" fmla="*/ 2356744 h 3097212"/>
              <a:gd name="connsiteX6" fmla="*/ 3942686 w 7925036"/>
              <a:gd name="connsiteY6" fmla="*/ 3097212 h 3097212"/>
              <a:gd name="connsiteX7" fmla="*/ 3201438 w 7925036"/>
              <a:gd name="connsiteY7" fmla="*/ 2356744 h 3097212"/>
              <a:gd name="connsiteX8" fmla="*/ 741248 w 7925036"/>
              <a:gd name="connsiteY8" fmla="*/ 1616275 h 3097212"/>
              <a:gd name="connsiteX9" fmla="*/ 1482494 w 7925036"/>
              <a:gd name="connsiteY9" fmla="*/ 2356744 h 3097212"/>
              <a:gd name="connsiteX10" fmla="*/ 741248 w 7925036"/>
              <a:gd name="connsiteY10" fmla="*/ 3097212 h 3097212"/>
              <a:gd name="connsiteX11" fmla="*/ 1 w 7925036"/>
              <a:gd name="connsiteY11" fmla="*/ 2356744 h 3097212"/>
              <a:gd name="connsiteX12" fmla="*/ 5537959 w 7925036"/>
              <a:gd name="connsiteY12" fmla="*/ 6223 h 3097212"/>
              <a:gd name="connsiteX13" fmla="*/ 7076454 w 7925036"/>
              <a:gd name="connsiteY13" fmla="*/ 1545496 h 3097212"/>
              <a:gd name="connsiteX14" fmla="*/ 5537959 w 7925036"/>
              <a:gd name="connsiteY14" fmla="*/ 3084768 h 3097212"/>
              <a:gd name="connsiteX15" fmla="*/ 3999465 w 7925036"/>
              <a:gd name="connsiteY15" fmla="*/ 1545496 h 3097212"/>
              <a:gd name="connsiteX16" fmla="*/ 2340410 w 7925036"/>
              <a:gd name="connsiteY16" fmla="*/ 6223 h 3097212"/>
              <a:gd name="connsiteX17" fmla="*/ 3879683 w 7925036"/>
              <a:gd name="connsiteY17" fmla="*/ 1545496 h 3097212"/>
              <a:gd name="connsiteX18" fmla="*/ 2340410 w 7925036"/>
              <a:gd name="connsiteY18" fmla="*/ 3084768 h 3097212"/>
              <a:gd name="connsiteX19" fmla="*/ 801137 w 7925036"/>
              <a:gd name="connsiteY19" fmla="*/ 1545496 h 3097212"/>
              <a:gd name="connsiteX20" fmla="*/ 7183790 w 7925036"/>
              <a:gd name="connsiteY20" fmla="*/ 0 h 3097212"/>
              <a:gd name="connsiteX21" fmla="*/ 7925036 w 7925036"/>
              <a:gd name="connsiteY21" fmla="*/ 741247 h 3097212"/>
              <a:gd name="connsiteX22" fmla="*/ 7183790 w 7925036"/>
              <a:gd name="connsiteY22" fmla="*/ 1482493 h 3097212"/>
              <a:gd name="connsiteX23" fmla="*/ 6442543 w 7925036"/>
              <a:gd name="connsiteY23" fmla="*/ 741247 h 3097212"/>
              <a:gd name="connsiteX24" fmla="*/ 3942686 w 7925036"/>
              <a:gd name="connsiteY24" fmla="*/ 0 h 3097212"/>
              <a:gd name="connsiteX25" fmla="*/ 4683931 w 7925036"/>
              <a:gd name="connsiteY25" fmla="*/ 741247 h 3097212"/>
              <a:gd name="connsiteX26" fmla="*/ 3942686 w 7925036"/>
              <a:gd name="connsiteY26" fmla="*/ 1482493 h 3097212"/>
              <a:gd name="connsiteX27" fmla="*/ 3201438 w 7925036"/>
              <a:gd name="connsiteY27" fmla="*/ 741247 h 3097212"/>
              <a:gd name="connsiteX28" fmla="*/ 741247 w 7925036"/>
              <a:gd name="connsiteY28" fmla="*/ 0 h 3097212"/>
              <a:gd name="connsiteX29" fmla="*/ 1482493 w 7925036"/>
              <a:gd name="connsiteY29" fmla="*/ 741247 h 3097212"/>
              <a:gd name="connsiteX30" fmla="*/ 741247 w 7925036"/>
              <a:gd name="connsiteY30" fmla="*/ 1482493 h 3097212"/>
              <a:gd name="connsiteX31" fmla="*/ 0 w 7925036"/>
              <a:gd name="connsiteY31" fmla="*/ 741247 h 3097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7925036" h="3097212">
                <a:moveTo>
                  <a:pt x="7183790" y="1616275"/>
                </a:moveTo>
                <a:lnTo>
                  <a:pt x="7925036" y="2356744"/>
                </a:lnTo>
                <a:lnTo>
                  <a:pt x="7183790" y="3097212"/>
                </a:lnTo>
                <a:lnTo>
                  <a:pt x="6442543" y="2356744"/>
                </a:lnTo>
                <a:close/>
                <a:moveTo>
                  <a:pt x="3942686" y="1616275"/>
                </a:moveTo>
                <a:lnTo>
                  <a:pt x="4683931" y="2356744"/>
                </a:lnTo>
                <a:lnTo>
                  <a:pt x="3942686" y="3097212"/>
                </a:lnTo>
                <a:lnTo>
                  <a:pt x="3201438" y="2356744"/>
                </a:lnTo>
                <a:close/>
                <a:moveTo>
                  <a:pt x="741248" y="1616275"/>
                </a:moveTo>
                <a:lnTo>
                  <a:pt x="1482494" y="2356744"/>
                </a:lnTo>
                <a:lnTo>
                  <a:pt x="741248" y="3097212"/>
                </a:lnTo>
                <a:lnTo>
                  <a:pt x="1" y="2356744"/>
                </a:lnTo>
                <a:close/>
                <a:moveTo>
                  <a:pt x="5537959" y="6223"/>
                </a:moveTo>
                <a:lnTo>
                  <a:pt x="7076454" y="1545496"/>
                </a:lnTo>
                <a:lnTo>
                  <a:pt x="5537959" y="3084768"/>
                </a:lnTo>
                <a:lnTo>
                  <a:pt x="3999465" y="1545496"/>
                </a:lnTo>
                <a:close/>
                <a:moveTo>
                  <a:pt x="2340410" y="6223"/>
                </a:moveTo>
                <a:lnTo>
                  <a:pt x="3879683" y="1545496"/>
                </a:lnTo>
                <a:lnTo>
                  <a:pt x="2340410" y="3084768"/>
                </a:lnTo>
                <a:lnTo>
                  <a:pt x="801137" y="1545496"/>
                </a:lnTo>
                <a:close/>
                <a:moveTo>
                  <a:pt x="7183790" y="0"/>
                </a:moveTo>
                <a:lnTo>
                  <a:pt x="7925036" y="741247"/>
                </a:lnTo>
                <a:lnTo>
                  <a:pt x="7183790" y="1482493"/>
                </a:lnTo>
                <a:lnTo>
                  <a:pt x="6442543" y="741247"/>
                </a:lnTo>
                <a:close/>
                <a:moveTo>
                  <a:pt x="3942686" y="0"/>
                </a:moveTo>
                <a:lnTo>
                  <a:pt x="4683931" y="741247"/>
                </a:lnTo>
                <a:lnTo>
                  <a:pt x="3942686" y="1482493"/>
                </a:lnTo>
                <a:lnTo>
                  <a:pt x="3201438" y="741247"/>
                </a:lnTo>
                <a:close/>
                <a:moveTo>
                  <a:pt x="741247" y="0"/>
                </a:moveTo>
                <a:lnTo>
                  <a:pt x="1482493" y="741247"/>
                </a:lnTo>
                <a:lnTo>
                  <a:pt x="741247" y="1482493"/>
                </a:lnTo>
                <a:lnTo>
                  <a:pt x="0" y="74124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lvl="0"/>
            <a:endParaRPr lang="zh-CN" altLang="en-US" noProof="0"/>
          </a:p>
        </p:txBody>
      </p:sp>
    </p:spTree>
    <p:extLst>
      <p:ext uri="{BB962C8B-B14F-4D97-AF65-F5344CB8AC3E}">
        <p14:creationId xmlns:p14="http://schemas.microsoft.com/office/powerpoint/2010/main" val="1672817656"/>
      </p:ext>
    </p:extLst>
  </p:cSld>
  <p:clrMapOvr>
    <a:masterClrMapping/>
  </p:clrMapOvr>
</p:sldLayout>
</file>

<file path=ppt/slideLayouts/slideLayout8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图片占位符 10"/>
          <p:cNvSpPr>
            <a:spLocks noGrp="1"/>
          </p:cNvSpPr>
          <p:nvPr>
            <p:ph type="pic" sz="quarter" idx="10"/>
          </p:nvPr>
        </p:nvSpPr>
        <p:spPr>
          <a:xfrm>
            <a:off x="1602561" y="2349501"/>
            <a:ext cx="2715668" cy="1871664"/>
          </a:xfrm>
          <a:custGeom>
            <a:avLst/>
            <a:gdLst>
              <a:gd name="connsiteX0" fmla="*/ 378694 w 2715668"/>
              <a:gd name="connsiteY0" fmla="*/ 0 h 1871664"/>
              <a:gd name="connsiteX1" fmla="*/ 2715668 w 2715668"/>
              <a:gd name="connsiteY1" fmla="*/ 0 h 1871664"/>
              <a:gd name="connsiteX2" fmla="*/ 2715668 w 2715668"/>
              <a:gd name="connsiteY2" fmla="*/ 1492970 h 1871664"/>
              <a:gd name="connsiteX3" fmla="*/ 2336974 w 2715668"/>
              <a:gd name="connsiteY3" fmla="*/ 1871664 h 1871664"/>
              <a:gd name="connsiteX4" fmla="*/ 0 w 2715668"/>
              <a:gd name="connsiteY4" fmla="*/ 1871664 h 1871664"/>
              <a:gd name="connsiteX5" fmla="*/ 0 w 2715668"/>
              <a:gd name="connsiteY5" fmla="*/ 378694 h 1871664"/>
              <a:gd name="connsiteX6" fmla="*/ 378694 w 2715668"/>
              <a:gd name="connsiteY6" fmla="*/ 0 h 1871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15668" h="1871664">
                <a:moveTo>
                  <a:pt x="378694" y="0"/>
                </a:moveTo>
                <a:lnTo>
                  <a:pt x="2715668" y="0"/>
                </a:lnTo>
                <a:lnTo>
                  <a:pt x="2715668" y="1492970"/>
                </a:lnTo>
                <a:cubicBezTo>
                  <a:pt x="2715668" y="1702117"/>
                  <a:pt x="2546121" y="1871664"/>
                  <a:pt x="2336974" y="1871664"/>
                </a:cubicBezTo>
                <a:lnTo>
                  <a:pt x="0" y="1871664"/>
                </a:lnTo>
                <a:lnTo>
                  <a:pt x="0" y="378694"/>
                </a:lnTo>
                <a:cubicBezTo>
                  <a:pt x="0" y="169547"/>
                  <a:pt x="169547" y="0"/>
                  <a:pt x="378694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lvl="0"/>
            <a:endParaRPr lang="zh-CN" altLang="en-US" noProof="0"/>
          </a:p>
        </p:txBody>
      </p:sp>
      <p:sp>
        <p:nvSpPr>
          <p:cNvPr id="12" name="图片占位符 11"/>
          <p:cNvSpPr>
            <a:spLocks noGrp="1"/>
          </p:cNvSpPr>
          <p:nvPr>
            <p:ph type="pic" sz="quarter" idx="11"/>
          </p:nvPr>
        </p:nvSpPr>
        <p:spPr>
          <a:xfrm>
            <a:off x="4739200" y="2349501"/>
            <a:ext cx="2713605" cy="1871664"/>
          </a:xfrm>
          <a:custGeom>
            <a:avLst/>
            <a:gdLst>
              <a:gd name="connsiteX0" fmla="*/ 395183 w 2713605"/>
              <a:gd name="connsiteY0" fmla="*/ 0 h 1871664"/>
              <a:gd name="connsiteX1" fmla="*/ 2713605 w 2713605"/>
              <a:gd name="connsiteY1" fmla="*/ 0 h 1871664"/>
              <a:gd name="connsiteX2" fmla="*/ 2713605 w 2713605"/>
              <a:gd name="connsiteY2" fmla="*/ 1476481 h 1871664"/>
              <a:gd name="connsiteX3" fmla="*/ 2318422 w 2713605"/>
              <a:gd name="connsiteY3" fmla="*/ 1871664 h 1871664"/>
              <a:gd name="connsiteX4" fmla="*/ 0 w 2713605"/>
              <a:gd name="connsiteY4" fmla="*/ 1871664 h 1871664"/>
              <a:gd name="connsiteX5" fmla="*/ 0 w 2713605"/>
              <a:gd name="connsiteY5" fmla="*/ 395183 h 1871664"/>
              <a:gd name="connsiteX6" fmla="*/ 395183 w 2713605"/>
              <a:gd name="connsiteY6" fmla="*/ 0 h 1871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13605" h="1871664">
                <a:moveTo>
                  <a:pt x="395183" y="0"/>
                </a:moveTo>
                <a:lnTo>
                  <a:pt x="2713605" y="0"/>
                </a:lnTo>
                <a:lnTo>
                  <a:pt x="2713605" y="1476481"/>
                </a:lnTo>
                <a:cubicBezTo>
                  <a:pt x="2713605" y="1694735"/>
                  <a:pt x="2536676" y="1871664"/>
                  <a:pt x="2318422" y="1871664"/>
                </a:cubicBezTo>
                <a:lnTo>
                  <a:pt x="0" y="1871664"/>
                </a:lnTo>
                <a:lnTo>
                  <a:pt x="0" y="395183"/>
                </a:lnTo>
                <a:cubicBezTo>
                  <a:pt x="0" y="176929"/>
                  <a:pt x="176929" y="0"/>
                  <a:pt x="395183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lvl="0"/>
            <a:endParaRPr lang="zh-CN" altLang="en-US" noProof="0"/>
          </a:p>
        </p:txBody>
      </p:sp>
      <p:sp>
        <p:nvSpPr>
          <p:cNvPr id="13" name="图片占位符 12"/>
          <p:cNvSpPr>
            <a:spLocks noGrp="1"/>
          </p:cNvSpPr>
          <p:nvPr>
            <p:ph type="pic" sz="quarter" idx="12"/>
          </p:nvPr>
        </p:nvSpPr>
        <p:spPr>
          <a:xfrm>
            <a:off x="7873775" y="2349501"/>
            <a:ext cx="2715668" cy="1871664"/>
          </a:xfrm>
          <a:custGeom>
            <a:avLst/>
            <a:gdLst>
              <a:gd name="connsiteX0" fmla="*/ 378694 w 2715668"/>
              <a:gd name="connsiteY0" fmla="*/ 0 h 1871664"/>
              <a:gd name="connsiteX1" fmla="*/ 2715668 w 2715668"/>
              <a:gd name="connsiteY1" fmla="*/ 0 h 1871664"/>
              <a:gd name="connsiteX2" fmla="*/ 2715668 w 2715668"/>
              <a:gd name="connsiteY2" fmla="*/ 1492970 h 1871664"/>
              <a:gd name="connsiteX3" fmla="*/ 2336974 w 2715668"/>
              <a:gd name="connsiteY3" fmla="*/ 1871664 h 1871664"/>
              <a:gd name="connsiteX4" fmla="*/ 0 w 2715668"/>
              <a:gd name="connsiteY4" fmla="*/ 1871664 h 1871664"/>
              <a:gd name="connsiteX5" fmla="*/ 0 w 2715668"/>
              <a:gd name="connsiteY5" fmla="*/ 378694 h 1871664"/>
              <a:gd name="connsiteX6" fmla="*/ 378694 w 2715668"/>
              <a:gd name="connsiteY6" fmla="*/ 0 h 1871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15668" h="1871664">
                <a:moveTo>
                  <a:pt x="378694" y="0"/>
                </a:moveTo>
                <a:lnTo>
                  <a:pt x="2715668" y="0"/>
                </a:lnTo>
                <a:lnTo>
                  <a:pt x="2715668" y="1492970"/>
                </a:lnTo>
                <a:cubicBezTo>
                  <a:pt x="2715668" y="1702117"/>
                  <a:pt x="2546121" y="1871664"/>
                  <a:pt x="2336974" y="1871664"/>
                </a:cubicBezTo>
                <a:lnTo>
                  <a:pt x="0" y="1871664"/>
                </a:lnTo>
                <a:lnTo>
                  <a:pt x="0" y="378694"/>
                </a:lnTo>
                <a:cubicBezTo>
                  <a:pt x="0" y="169547"/>
                  <a:pt x="169547" y="0"/>
                  <a:pt x="378694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lvl="0"/>
            <a:endParaRPr lang="zh-CN" altLang="en-US" noProof="0"/>
          </a:p>
        </p:txBody>
      </p:sp>
    </p:spTree>
    <p:extLst>
      <p:ext uri="{BB962C8B-B14F-4D97-AF65-F5344CB8AC3E}">
        <p14:creationId xmlns:p14="http://schemas.microsoft.com/office/powerpoint/2010/main" val="2049611689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4950" y="0"/>
            <a:ext cx="126619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2746318"/>
      </p:ext>
    </p:extLst>
  </p:cSld>
  <p:clrMapOvr>
    <a:masterClrMapping/>
  </p:clrMapOvr>
</p:sldLayout>
</file>

<file path=ppt/slideLayouts/slideLayout8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图片占位符 6"/>
          <p:cNvSpPr>
            <a:spLocks noGrp="1"/>
          </p:cNvSpPr>
          <p:nvPr>
            <p:ph type="pic" sz="quarter" idx="10"/>
          </p:nvPr>
        </p:nvSpPr>
        <p:spPr>
          <a:xfrm>
            <a:off x="1274238" y="1882721"/>
            <a:ext cx="4921473" cy="4154963"/>
          </a:xfrm>
          <a:custGeom>
            <a:avLst/>
            <a:gdLst>
              <a:gd name="connsiteX0" fmla="*/ 2132019 w 4921473"/>
              <a:gd name="connsiteY0" fmla="*/ 3483422 h 4154963"/>
              <a:gd name="connsiteX1" fmla="*/ 2796098 w 4921473"/>
              <a:gd name="connsiteY1" fmla="*/ 3483422 h 4154963"/>
              <a:gd name="connsiteX2" fmla="*/ 2796098 w 4921473"/>
              <a:gd name="connsiteY2" fmla="*/ 4154963 h 4154963"/>
              <a:gd name="connsiteX3" fmla="*/ 2132019 w 4921473"/>
              <a:gd name="connsiteY3" fmla="*/ 4154963 h 4154963"/>
              <a:gd name="connsiteX4" fmla="*/ 1427727 w 4921473"/>
              <a:gd name="connsiteY4" fmla="*/ 2801561 h 4154963"/>
              <a:gd name="connsiteX5" fmla="*/ 2078049 w 4921473"/>
              <a:gd name="connsiteY5" fmla="*/ 2801561 h 4154963"/>
              <a:gd name="connsiteX6" fmla="*/ 2078049 w 4921473"/>
              <a:gd name="connsiteY6" fmla="*/ 3463573 h 4154963"/>
              <a:gd name="connsiteX7" fmla="*/ 1427727 w 4921473"/>
              <a:gd name="connsiteY7" fmla="*/ 3463573 h 4154963"/>
              <a:gd name="connsiteX8" fmla="*/ 3556472 w 4921473"/>
              <a:gd name="connsiteY8" fmla="*/ 2086542 h 4154963"/>
              <a:gd name="connsiteX9" fmla="*/ 4224225 w 4921473"/>
              <a:gd name="connsiteY9" fmla="*/ 2086542 h 4154963"/>
              <a:gd name="connsiteX10" fmla="*/ 4224225 w 4921473"/>
              <a:gd name="connsiteY10" fmla="*/ 2744336 h 4154963"/>
              <a:gd name="connsiteX11" fmla="*/ 3556472 w 4921473"/>
              <a:gd name="connsiteY11" fmla="*/ 2744336 h 4154963"/>
              <a:gd name="connsiteX12" fmla="*/ 2124359 w 4921473"/>
              <a:gd name="connsiteY12" fmla="*/ 2086542 h 4154963"/>
              <a:gd name="connsiteX13" fmla="*/ 2792112 w 4921473"/>
              <a:gd name="connsiteY13" fmla="*/ 2086542 h 4154963"/>
              <a:gd name="connsiteX14" fmla="*/ 3510162 w 4921473"/>
              <a:gd name="connsiteY14" fmla="*/ 2086542 h 4154963"/>
              <a:gd name="connsiteX15" fmla="*/ 3510162 w 4921473"/>
              <a:gd name="connsiteY15" fmla="*/ 2845120 h 4154963"/>
              <a:gd name="connsiteX16" fmla="*/ 3508423 w 4921473"/>
              <a:gd name="connsiteY16" fmla="*/ 2845120 h 4154963"/>
              <a:gd name="connsiteX17" fmla="*/ 3508423 w 4921473"/>
              <a:gd name="connsiteY17" fmla="*/ 3442112 h 4154963"/>
              <a:gd name="connsiteX18" fmla="*/ 2128032 w 4921473"/>
              <a:gd name="connsiteY18" fmla="*/ 3442112 h 4154963"/>
              <a:gd name="connsiteX19" fmla="*/ 2128032 w 4921473"/>
              <a:gd name="connsiteY19" fmla="*/ 2785541 h 4154963"/>
              <a:gd name="connsiteX20" fmla="*/ 2124359 w 4921473"/>
              <a:gd name="connsiteY20" fmla="*/ 2785541 h 4154963"/>
              <a:gd name="connsiteX21" fmla="*/ 686466 w 4921473"/>
              <a:gd name="connsiteY21" fmla="*/ 1377147 h 4154963"/>
              <a:gd name="connsiteX22" fmla="*/ 2078049 w 4921473"/>
              <a:gd name="connsiteY22" fmla="*/ 1377147 h 4154963"/>
              <a:gd name="connsiteX23" fmla="*/ 2078049 w 4921473"/>
              <a:gd name="connsiteY23" fmla="*/ 2757537 h 4154963"/>
              <a:gd name="connsiteX24" fmla="*/ 686466 w 4921473"/>
              <a:gd name="connsiteY24" fmla="*/ 2757537 h 4154963"/>
              <a:gd name="connsiteX25" fmla="*/ 1 w 4921473"/>
              <a:gd name="connsiteY25" fmla="*/ 1373614 h 4154963"/>
              <a:gd name="connsiteX26" fmla="*/ 652889 w 4921473"/>
              <a:gd name="connsiteY26" fmla="*/ 1373614 h 4154963"/>
              <a:gd name="connsiteX27" fmla="*/ 652889 w 4921473"/>
              <a:gd name="connsiteY27" fmla="*/ 2045230 h 4154963"/>
              <a:gd name="connsiteX28" fmla="*/ 1 w 4921473"/>
              <a:gd name="connsiteY28" fmla="*/ 2045230 h 4154963"/>
              <a:gd name="connsiteX29" fmla="*/ 2123130 w 4921473"/>
              <a:gd name="connsiteY29" fmla="*/ 682259 h 4154963"/>
              <a:gd name="connsiteX30" fmla="*/ 2790883 w 4921473"/>
              <a:gd name="connsiteY30" fmla="*/ 682259 h 4154963"/>
              <a:gd name="connsiteX31" fmla="*/ 2790883 w 4921473"/>
              <a:gd name="connsiteY31" fmla="*/ 1370536 h 4154963"/>
              <a:gd name="connsiteX32" fmla="*/ 2794979 w 4921473"/>
              <a:gd name="connsiteY32" fmla="*/ 1370536 h 4154963"/>
              <a:gd name="connsiteX33" fmla="*/ 2794979 w 4921473"/>
              <a:gd name="connsiteY33" fmla="*/ 2042152 h 4154963"/>
              <a:gd name="connsiteX34" fmla="*/ 2119034 w 4921473"/>
              <a:gd name="connsiteY34" fmla="*/ 2042152 h 4154963"/>
              <a:gd name="connsiteX35" fmla="*/ 2119034 w 4921473"/>
              <a:gd name="connsiteY35" fmla="*/ 1370536 h 4154963"/>
              <a:gd name="connsiteX36" fmla="*/ 2123130 w 4921473"/>
              <a:gd name="connsiteY36" fmla="*/ 1370536 h 4154963"/>
              <a:gd name="connsiteX37" fmla="*/ 2835964 w 4921473"/>
              <a:gd name="connsiteY37" fmla="*/ 1 h 4154963"/>
              <a:gd name="connsiteX38" fmla="*/ 4216355 w 4921473"/>
              <a:gd name="connsiteY38" fmla="*/ 1 h 4154963"/>
              <a:gd name="connsiteX39" fmla="*/ 4216355 w 4921473"/>
              <a:gd name="connsiteY39" fmla="*/ 682258 h 4154963"/>
              <a:gd name="connsiteX40" fmla="*/ 4921473 w 4921473"/>
              <a:gd name="connsiteY40" fmla="*/ 682258 h 4154963"/>
              <a:gd name="connsiteX41" fmla="*/ 4921473 w 4921473"/>
              <a:gd name="connsiteY41" fmla="*/ 2045230 h 4154963"/>
              <a:gd name="connsiteX42" fmla="*/ 4216355 w 4921473"/>
              <a:gd name="connsiteY42" fmla="*/ 2045230 h 4154963"/>
              <a:gd name="connsiteX43" fmla="*/ 3541082 w 4921473"/>
              <a:gd name="connsiteY43" fmla="*/ 2045230 h 4154963"/>
              <a:gd name="connsiteX44" fmla="*/ 2835964 w 4921473"/>
              <a:gd name="connsiteY44" fmla="*/ 2045230 h 4154963"/>
              <a:gd name="connsiteX45" fmla="*/ 689754 w 4921473"/>
              <a:gd name="connsiteY45" fmla="*/ 0 h 4154963"/>
              <a:gd name="connsiteX46" fmla="*/ 1421146 w 4921473"/>
              <a:gd name="connsiteY46" fmla="*/ 0 h 4154963"/>
              <a:gd name="connsiteX47" fmla="*/ 1576973 w 4921473"/>
              <a:gd name="connsiteY47" fmla="*/ 0 h 4154963"/>
              <a:gd name="connsiteX48" fmla="*/ 2078048 w 4921473"/>
              <a:gd name="connsiteY48" fmla="*/ 0 h 4154963"/>
              <a:gd name="connsiteX49" fmla="*/ 2078048 w 4921473"/>
              <a:gd name="connsiteY49" fmla="*/ 1327683 h 4154963"/>
              <a:gd name="connsiteX50" fmla="*/ 1427726 w 4921473"/>
              <a:gd name="connsiteY50" fmla="*/ 1327683 h 4154963"/>
              <a:gd name="connsiteX51" fmla="*/ 1421146 w 4921473"/>
              <a:gd name="connsiteY51" fmla="*/ 1327683 h 4154963"/>
              <a:gd name="connsiteX52" fmla="*/ 0 w 4921473"/>
              <a:gd name="connsiteY52" fmla="*/ 1327683 h 4154963"/>
              <a:gd name="connsiteX53" fmla="*/ 0 w 4921473"/>
              <a:gd name="connsiteY53" fmla="*/ 682257 h 4154963"/>
              <a:gd name="connsiteX54" fmla="*/ 689754 w 4921473"/>
              <a:gd name="connsiteY54" fmla="*/ 682257 h 41549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4921473" h="4154963">
                <a:moveTo>
                  <a:pt x="2132019" y="3483422"/>
                </a:moveTo>
                <a:lnTo>
                  <a:pt x="2796098" y="3483422"/>
                </a:lnTo>
                <a:lnTo>
                  <a:pt x="2796098" y="4154963"/>
                </a:lnTo>
                <a:lnTo>
                  <a:pt x="2132019" y="4154963"/>
                </a:lnTo>
                <a:close/>
                <a:moveTo>
                  <a:pt x="1427727" y="2801561"/>
                </a:moveTo>
                <a:lnTo>
                  <a:pt x="2078049" y="2801561"/>
                </a:lnTo>
                <a:lnTo>
                  <a:pt x="2078049" y="3463573"/>
                </a:lnTo>
                <a:lnTo>
                  <a:pt x="1427727" y="3463573"/>
                </a:lnTo>
                <a:close/>
                <a:moveTo>
                  <a:pt x="3556472" y="2086542"/>
                </a:moveTo>
                <a:lnTo>
                  <a:pt x="4224225" y="2086542"/>
                </a:lnTo>
                <a:lnTo>
                  <a:pt x="4224225" y="2744336"/>
                </a:lnTo>
                <a:lnTo>
                  <a:pt x="3556472" y="2744336"/>
                </a:lnTo>
                <a:close/>
                <a:moveTo>
                  <a:pt x="2124359" y="2086542"/>
                </a:moveTo>
                <a:lnTo>
                  <a:pt x="2792112" y="2086542"/>
                </a:lnTo>
                <a:lnTo>
                  <a:pt x="3510162" y="2086542"/>
                </a:lnTo>
                <a:lnTo>
                  <a:pt x="3510162" y="2845120"/>
                </a:lnTo>
                <a:lnTo>
                  <a:pt x="3508423" y="2845120"/>
                </a:lnTo>
                <a:lnTo>
                  <a:pt x="3508423" y="3442112"/>
                </a:lnTo>
                <a:lnTo>
                  <a:pt x="2128032" y="3442112"/>
                </a:lnTo>
                <a:lnTo>
                  <a:pt x="2128032" y="2785541"/>
                </a:lnTo>
                <a:lnTo>
                  <a:pt x="2124359" y="2785541"/>
                </a:lnTo>
                <a:close/>
                <a:moveTo>
                  <a:pt x="686466" y="1377147"/>
                </a:moveTo>
                <a:lnTo>
                  <a:pt x="2078049" y="1377147"/>
                </a:lnTo>
                <a:lnTo>
                  <a:pt x="2078049" y="2757537"/>
                </a:lnTo>
                <a:lnTo>
                  <a:pt x="686466" y="2757537"/>
                </a:lnTo>
                <a:close/>
                <a:moveTo>
                  <a:pt x="1" y="1373614"/>
                </a:moveTo>
                <a:lnTo>
                  <a:pt x="652889" y="1373614"/>
                </a:lnTo>
                <a:lnTo>
                  <a:pt x="652889" y="2045230"/>
                </a:lnTo>
                <a:lnTo>
                  <a:pt x="1" y="2045230"/>
                </a:lnTo>
                <a:close/>
                <a:moveTo>
                  <a:pt x="2123130" y="682259"/>
                </a:moveTo>
                <a:lnTo>
                  <a:pt x="2790883" y="682259"/>
                </a:lnTo>
                <a:lnTo>
                  <a:pt x="2790883" y="1370536"/>
                </a:lnTo>
                <a:lnTo>
                  <a:pt x="2794979" y="1370536"/>
                </a:lnTo>
                <a:lnTo>
                  <a:pt x="2794979" y="2042152"/>
                </a:lnTo>
                <a:lnTo>
                  <a:pt x="2119034" y="2042152"/>
                </a:lnTo>
                <a:lnTo>
                  <a:pt x="2119034" y="1370536"/>
                </a:lnTo>
                <a:lnTo>
                  <a:pt x="2123130" y="1370536"/>
                </a:lnTo>
                <a:close/>
                <a:moveTo>
                  <a:pt x="2835964" y="1"/>
                </a:moveTo>
                <a:lnTo>
                  <a:pt x="4216355" y="1"/>
                </a:lnTo>
                <a:lnTo>
                  <a:pt x="4216355" y="682258"/>
                </a:lnTo>
                <a:lnTo>
                  <a:pt x="4921473" y="682258"/>
                </a:lnTo>
                <a:lnTo>
                  <a:pt x="4921473" y="2045230"/>
                </a:lnTo>
                <a:lnTo>
                  <a:pt x="4216355" y="2045230"/>
                </a:lnTo>
                <a:lnTo>
                  <a:pt x="3541082" y="2045230"/>
                </a:lnTo>
                <a:lnTo>
                  <a:pt x="2835964" y="2045230"/>
                </a:lnTo>
                <a:close/>
                <a:moveTo>
                  <a:pt x="689754" y="0"/>
                </a:moveTo>
                <a:lnTo>
                  <a:pt x="1421146" y="0"/>
                </a:lnTo>
                <a:lnTo>
                  <a:pt x="1576973" y="0"/>
                </a:lnTo>
                <a:lnTo>
                  <a:pt x="2078048" y="0"/>
                </a:lnTo>
                <a:lnTo>
                  <a:pt x="2078048" y="1327683"/>
                </a:lnTo>
                <a:lnTo>
                  <a:pt x="1427726" y="1327683"/>
                </a:lnTo>
                <a:lnTo>
                  <a:pt x="1421146" y="1327683"/>
                </a:lnTo>
                <a:lnTo>
                  <a:pt x="0" y="1327683"/>
                </a:lnTo>
                <a:lnTo>
                  <a:pt x="0" y="682257"/>
                </a:lnTo>
                <a:lnTo>
                  <a:pt x="689754" y="68225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lvl="0"/>
            <a:endParaRPr lang="zh-CN" altLang="en-US" noProof="0"/>
          </a:p>
        </p:txBody>
      </p:sp>
    </p:spTree>
    <p:extLst>
      <p:ext uri="{BB962C8B-B14F-4D97-AF65-F5344CB8AC3E}">
        <p14:creationId xmlns:p14="http://schemas.microsoft.com/office/powerpoint/2010/main" val="181770783"/>
      </p:ext>
    </p:extLst>
  </p:cSld>
  <p:clrMapOvr>
    <a:masterClrMapping/>
  </p:clrMapOvr>
</p:sldLayout>
</file>

<file path=ppt/slideLayouts/slideLayout8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图片占位符 7"/>
          <p:cNvSpPr>
            <a:spLocks noGrp="1"/>
          </p:cNvSpPr>
          <p:nvPr>
            <p:ph type="pic" sz="quarter" idx="10"/>
          </p:nvPr>
        </p:nvSpPr>
        <p:spPr>
          <a:xfrm>
            <a:off x="1644787" y="1840521"/>
            <a:ext cx="2240221" cy="2330857"/>
          </a:xfrm>
          <a:custGeom>
            <a:avLst/>
            <a:gdLst>
              <a:gd name="connsiteX0" fmla="*/ 251798 w 2240221"/>
              <a:gd name="connsiteY0" fmla="*/ 0 h 2330857"/>
              <a:gd name="connsiteX1" fmla="*/ 2240221 w 2240221"/>
              <a:gd name="connsiteY1" fmla="*/ 239393 h 2330857"/>
              <a:gd name="connsiteX2" fmla="*/ 1988423 w 2240221"/>
              <a:gd name="connsiteY2" fmla="*/ 2330857 h 2330857"/>
              <a:gd name="connsiteX3" fmla="*/ 0 w 2240221"/>
              <a:gd name="connsiteY3" fmla="*/ 2091464 h 2330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40221" h="2330857">
                <a:moveTo>
                  <a:pt x="251798" y="0"/>
                </a:moveTo>
                <a:lnTo>
                  <a:pt x="2240221" y="239393"/>
                </a:lnTo>
                <a:lnTo>
                  <a:pt x="1988423" y="2330857"/>
                </a:lnTo>
                <a:lnTo>
                  <a:pt x="0" y="209146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lvl="0"/>
            <a:endParaRPr lang="zh-CN" altLang="en-US" noProof="0"/>
          </a:p>
        </p:txBody>
      </p:sp>
      <p:sp>
        <p:nvSpPr>
          <p:cNvPr id="9" name="图片占位符 8"/>
          <p:cNvSpPr>
            <a:spLocks noGrp="1"/>
          </p:cNvSpPr>
          <p:nvPr>
            <p:ph type="pic" sz="quarter" idx="11"/>
          </p:nvPr>
        </p:nvSpPr>
        <p:spPr>
          <a:xfrm>
            <a:off x="6610487" y="1840521"/>
            <a:ext cx="2240221" cy="2330857"/>
          </a:xfrm>
          <a:custGeom>
            <a:avLst/>
            <a:gdLst>
              <a:gd name="connsiteX0" fmla="*/ 251798 w 2240221"/>
              <a:gd name="connsiteY0" fmla="*/ 0 h 2330857"/>
              <a:gd name="connsiteX1" fmla="*/ 2240221 w 2240221"/>
              <a:gd name="connsiteY1" fmla="*/ 239393 h 2330857"/>
              <a:gd name="connsiteX2" fmla="*/ 1988423 w 2240221"/>
              <a:gd name="connsiteY2" fmla="*/ 2330857 h 2330857"/>
              <a:gd name="connsiteX3" fmla="*/ 0 w 2240221"/>
              <a:gd name="connsiteY3" fmla="*/ 2091464 h 2330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40221" h="2330857">
                <a:moveTo>
                  <a:pt x="251798" y="0"/>
                </a:moveTo>
                <a:lnTo>
                  <a:pt x="2240221" y="239393"/>
                </a:lnTo>
                <a:lnTo>
                  <a:pt x="1988423" y="2330857"/>
                </a:lnTo>
                <a:lnTo>
                  <a:pt x="0" y="209146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lvl="0"/>
            <a:endParaRPr lang="zh-CN" altLang="en-US" noProof="0"/>
          </a:p>
        </p:txBody>
      </p:sp>
    </p:spTree>
    <p:extLst>
      <p:ext uri="{BB962C8B-B14F-4D97-AF65-F5344CB8AC3E}">
        <p14:creationId xmlns:p14="http://schemas.microsoft.com/office/powerpoint/2010/main" val="448226708"/>
      </p:ext>
    </p:extLst>
  </p:cSld>
  <p:clrMapOvr>
    <a:masterClrMapping/>
  </p:clrMapOvr>
</p:sldLayout>
</file>

<file path=ppt/slideLayouts/slideLayout8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图片占位符 11"/>
          <p:cNvSpPr>
            <a:spLocks noGrp="1"/>
          </p:cNvSpPr>
          <p:nvPr>
            <p:ph type="pic" sz="quarter" idx="10"/>
          </p:nvPr>
        </p:nvSpPr>
        <p:spPr>
          <a:xfrm>
            <a:off x="5767387" y="1886745"/>
            <a:ext cx="4869099" cy="3459956"/>
          </a:xfrm>
          <a:custGeom>
            <a:avLst/>
            <a:gdLst>
              <a:gd name="connsiteX0" fmla="*/ 2473924 w 4869098"/>
              <a:gd name="connsiteY0" fmla="*/ 2213541 h 3459956"/>
              <a:gd name="connsiteX1" fmla="*/ 4869098 w 4869098"/>
              <a:gd name="connsiteY1" fmla="*/ 2456172 h 3459956"/>
              <a:gd name="connsiteX2" fmla="*/ 4869098 w 4869098"/>
              <a:gd name="connsiteY2" fmla="*/ 3459956 h 3459956"/>
              <a:gd name="connsiteX3" fmla="*/ 2473924 w 4869098"/>
              <a:gd name="connsiteY3" fmla="*/ 3453172 h 3459956"/>
              <a:gd name="connsiteX4" fmla="*/ 2473924 w 4869098"/>
              <a:gd name="connsiteY4" fmla="*/ 2213541 h 3459956"/>
              <a:gd name="connsiteX5" fmla="*/ 2398636 w 4869098"/>
              <a:gd name="connsiteY5" fmla="*/ 2213541 h 3459956"/>
              <a:gd name="connsiteX6" fmla="*/ 2398636 w 4869098"/>
              <a:gd name="connsiteY6" fmla="*/ 3453172 h 3459956"/>
              <a:gd name="connsiteX7" fmla="*/ 3462 w 4869098"/>
              <a:gd name="connsiteY7" fmla="*/ 3459956 h 3459956"/>
              <a:gd name="connsiteX8" fmla="*/ 3462 w 4869098"/>
              <a:gd name="connsiteY8" fmla="*/ 2456172 h 3459956"/>
              <a:gd name="connsiteX9" fmla="*/ 4869098 w 4869098"/>
              <a:gd name="connsiteY9" fmla="*/ 1030600 h 3459956"/>
              <a:gd name="connsiteX10" fmla="*/ 4869098 w 4869098"/>
              <a:gd name="connsiteY10" fmla="*/ 2410890 h 3459956"/>
              <a:gd name="connsiteX11" fmla="*/ 2472425 w 4869098"/>
              <a:gd name="connsiteY11" fmla="*/ 2162533 h 3459956"/>
              <a:gd name="connsiteX12" fmla="*/ 2469749 w 4869098"/>
              <a:gd name="connsiteY12" fmla="*/ 1267319 h 3459956"/>
              <a:gd name="connsiteX13" fmla="*/ 0 w 4869098"/>
              <a:gd name="connsiteY13" fmla="*/ 1030600 h 3459956"/>
              <a:gd name="connsiteX14" fmla="*/ 2399349 w 4869098"/>
              <a:gd name="connsiteY14" fmla="*/ 1267319 h 3459956"/>
              <a:gd name="connsiteX15" fmla="*/ 2396673 w 4869098"/>
              <a:gd name="connsiteY15" fmla="*/ 2162533 h 3459956"/>
              <a:gd name="connsiteX16" fmla="*/ 0 w 4869098"/>
              <a:gd name="connsiteY16" fmla="*/ 2410890 h 3459956"/>
              <a:gd name="connsiteX17" fmla="*/ 0 w 4869098"/>
              <a:gd name="connsiteY17" fmla="*/ 0 h 3459956"/>
              <a:gd name="connsiteX18" fmla="*/ 4869098 w 4869098"/>
              <a:gd name="connsiteY18" fmla="*/ 0 h 3459956"/>
              <a:gd name="connsiteX19" fmla="*/ 4869098 w 4869098"/>
              <a:gd name="connsiteY19" fmla="*/ 980164 h 3459956"/>
              <a:gd name="connsiteX20" fmla="*/ 2423170 w 4869098"/>
              <a:gd name="connsiteY20" fmla="*/ 1221025 h 3459956"/>
              <a:gd name="connsiteX21" fmla="*/ 0 w 4869098"/>
              <a:gd name="connsiteY21" fmla="*/ 979523 h 3459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869098" h="3459956">
                <a:moveTo>
                  <a:pt x="2473924" y="2213541"/>
                </a:moveTo>
                <a:lnTo>
                  <a:pt x="4869098" y="2456172"/>
                </a:lnTo>
                <a:lnTo>
                  <a:pt x="4869098" y="3459956"/>
                </a:lnTo>
                <a:lnTo>
                  <a:pt x="2473924" y="3453172"/>
                </a:lnTo>
                <a:cubicBezTo>
                  <a:pt x="2476395" y="3046117"/>
                  <a:pt x="2471453" y="2620596"/>
                  <a:pt x="2473924" y="2213541"/>
                </a:cubicBezTo>
                <a:close/>
                <a:moveTo>
                  <a:pt x="2398636" y="2213541"/>
                </a:moveTo>
                <a:cubicBezTo>
                  <a:pt x="2401108" y="2620596"/>
                  <a:pt x="2396165" y="3046117"/>
                  <a:pt x="2398636" y="3453172"/>
                </a:cubicBezTo>
                <a:lnTo>
                  <a:pt x="3462" y="3459956"/>
                </a:lnTo>
                <a:lnTo>
                  <a:pt x="3462" y="2456172"/>
                </a:lnTo>
                <a:close/>
                <a:moveTo>
                  <a:pt x="4869098" y="1030600"/>
                </a:moveTo>
                <a:lnTo>
                  <a:pt x="4869098" y="2410890"/>
                </a:lnTo>
                <a:lnTo>
                  <a:pt x="2472425" y="2162533"/>
                </a:lnTo>
                <a:cubicBezTo>
                  <a:pt x="2471533" y="1864128"/>
                  <a:pt x="2470641" y="1565723"/>
                  <a:pt x="2469749" y="1267319"/>
                </a:cubicBezTo>
                <a:close/>
                <a:moveTo>
                  <a:pt x="0" y="1030600"/>
                </a:moveTo>
                <a:lnTo>
                  <a:pt x="2399349" y="1267319"/>
                </a:lnTo>
                <a:cubicBezTo>
                  <a:pt x="2398457" y="1565723"/>
                  <a:pt x="2397565" y="1864128"/>
                  <a:pt x="2396673" y="2162533"/>
                </a:cubicBezTo>
                <a:lnTo>
                  <a:pt x="0" y="2410890"/>
                </a:lnTo>
                <a:close/>
                <a:moveTo>
                  <a:pt x="0" y="0"/>
                </a:moveTo>
                <a:lnTo>
                  <a:pt x="4869098" y="0"/>
                </a:lnTo>
                <a:lnTo>
                  <a:pt x="4869098" y="980164"/>
                </a:lnTo>
                <a:lnTo>
                  <a:pt x="2423170" y="1221025"/>
                </a:lnTo>
                <a:lnTo>
                  <a:pt x="0" y="97952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lvl="0"/>
            <a:endParaRPr lang="zh-CN" altLang="en-US" noProof="0"/>
          </a:p>
        </p:txBody>
      </p:sp>
    </p:spTree>
    <p:extLst>
      <p:ext uri="{BB962C8B-B14F-4D97-AF65-F5344CB8AC3E}">
        <p14:creationId xmlns:p14="http://schemas.microsoft.com/office/powerpoint/2010/main" val="2260425161"/>
      </p:ext>
    </p:extLst>
  </p:cSld>
  <p:clrMapOvr>
    <a:masterClrMapping/>
  </p:clrMapOvr>
</p:sldLayout>
</file>

<file path=ppt/slideLayouts/slideLayout89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defTabSz="914377" eaLnBrk="1" fontAlgn="auto" hangingPunct="1">
              <a:spcBef>
                <a:spcPts val="0"/>
              </a:spcBef>
              <a:spcAft>
                <a:spcPts val="0"/>
              </a:spcAft>
              <a:defRPr sz="1867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fld id="{6A448736-53BE-41B3-932E-C6A3D5DD2DFB}" type="datetimeFigureOut">
              <a:rPr lang="zh-CN" altLang="en-US"/>
              <a:pPr>
                <a:defRPr/>
              </a:pPr>
              <a:t>2021/9/2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defTabSz="914377" eaLnBrk="1" fontAlgn="auto" hangingPunct="1">
              <a:spcBef>
                <a:spcPts val="0"/>
              </a:spcBef>
              <a:spcAft>
                <a:spcPts val="0"/>
              </a:spcAft>
              <a:defRPr sz="1867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defTabSz="914377" eaLnBrk="1" fontAlgn="auto" hangingPunct="1">
              <a:spcBef>
                <a:spcPts val="0"/>
              </a:spcBef>
              <a:spcAft>
                <a:spcPts val="0"/>
              </a:spcAft>
              <a:defRPr sz="1867" smtClean="0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fld id="{CFC21FAB-13A8-42BF-A509-F380E795C0E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9021718"/>
      </p:ext>
    </p:extLst>
  </p:cSld>
  <p:clrMapOvr>
    <a:masterClrMapping/>
  </p:clrMapOvr>
</p:sldLayout>
</file>

<file path=ppt/slideLayouts/slideLayout8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5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22949098"/>
      </p:ext>
    </p:extLst>
  </p:cSld>
  <p:clrMapOvr>
    <a:masterClrMapping/>
  </p:clrMapOvr>
</p:sldLayout>
</file>

<file path=ppt/slideLayouts/slideLayout89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defTabSz="914377" eaLnBrk="1" fontAlgn="auto" hangingPunct="1">
              <a:spcBef>
                <a:spcPts val="0"/>
              </a:spcBef>
              <a:spcAft>
                <a:spcPts val="0"/>
              </a:spcAft>
              <a:defRPr sz="1867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fld id="{C19F92A6-52B0-48C7-A816-A19ABD0604E7}" type="datetimeFigureOut">
              <a:rPr lang="zh-CN" altLang="en-US"/>
              <a:pPr>
                <a:defRPr/>
              </a:pPr>
              <a:t>2021/9/2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defTabSz="914377" eaLnBrk="1" fontAlgn="auto" hangingPunct="1">
              <a:spcBef>
                <a:spcPts val="0"/>
              </a:spcBef>
              <a:spcAft>
                <a:spcPts val="0"/>
              </a:spcAft>
              <a:defRPr sz="1867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defTabSz="914377" eaLnBrk="1" fontAlgn="auto" hangingPunct="1">
              <a:spcBef>
                <a:spcPts val="0"/>
              </a:spcBef>
              <a:spcAft>
                <a:spcPts val="0"/>
              </a:spcAft>
              <a:defRPr sz="1867" smtClean="0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fld id="{6C83CD08-68C7-49CF-A6D2-CC93F28E67F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9907387"/>
      </p:ext>
    </p:extLst>
  </p:cSld>
  <p:clrMapOvr>
    <a:masterClrMapping/>
  </p:clrMapOvr>
</p:sldLayout>
</file>

<file path=ppt/slideLayouts/slideLayout8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6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54447170"/>
      </p:ext>
    </p:extLst>
  </p:cSld>
  <p:clrMapOvr>
    <a:masterClrMapping/>
  </p:clrMapOvr>
</p:sldLayout>
</file>

<file path=ppt/slideLayouts/slideLayout89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defTabSz="914377" eaLnBrk="1" fontAlgn="auto" hangingPunct="1">
              <a:spcBef>
                <a:spcPts val="0"/>
              </a:spcBef>
              <a:spcAft>
                <a:spcPts val="0"/>
              </a:spcAft>
              <a:defRPr sz="1867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fld id="{068F6FEA-44A5-4E0B-9E85-F715AB675EA1}" type="datetimeFigureOut">
              <a:rPr lang="zh-CN" altLang="en-US"/>
              <a:pPr>
                <a:defRPr/>
              </a:pPr>
              <a:t>2021/9/2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defTabSz="914377" eaLnBrk="1" fontAlgn="auto" hangingPunct="1">
              <a:spcBef>
                <a:spcPts val="0"/>
              </a:spcBef>
              <a:spcAft>
                <a:spcPts val="0"/>
              </a:spcAft>
              <a:defRPr sz="1867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defTabSz="914377" eaLnBrk="1" fontAlgn="auto" hangingPunct="1">
              <a:spcBef>
                <a:spcPts val="0"/>
              </a:spcBef>
              <a:spcAft>
                <a:spcPts val="0"/>
              </a:spcAft>
              <a:defRPr sz="1867" smtClean="0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fld id="{0D01E950-BCB6-40AA-A6AF-745AB53AE20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56534909"/>
      </p:ext>
    </p:extLst>
  </p:cSld>
  <p:clrMapOvr>
    <a:masterClrMapping/>
  </p:clrMapOvr>
</p:sldLayout>
</file>

<file path=ppt/slideLayouts/slideLayout8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7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58590397"/>
      </p:ext>
    </p:extLst>
  </p:cSld>
  <p:clrMapOvr>
    <a:masterClrMapping/>
  </p:clrMapOvr>
</p:sldLayout>
</file>

<file path=ppt/slideLayouts/slideLayout89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defTabSz="914377" eaLnBrk="1" fontAlgn="auto" hangingPunct="1">
              <a:spcBef>
                <a:spcPts val="0"/>
              </a:spcBef>
              <a:spcAft>
                <a:spcPts val="0"/>
              </a:spcAft>
              <a:defRPr sz="1867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fld id="{BD2FCD5D-128A-4162-ADAC-DE45545AC736}" type="datetimeFigureOut">
              <a:rPr lang="zh-CN" altLang="en-US"/>
              <a:pPr>
                <a:defRPr/>
              </a:pPr>
              <a:t>2021/9/2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defTabSz="914377" eaLnBrk="1" fontAlgn="auto" hangingPunct="1">
              <a:spcBef>
                <a:spcPts val="0"/>
              </a:spcBef>
              <a:spcAft>
                <a:spcPts val="0"/>
              </a:spcAft>
              <a:defRPr sz="1867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defTabSz="914377" eaLnBrk="1" fontAlgn="auto" hangingPunct="1">
              <a:spcBef>
                <a:spcPts val="0"/>
              </a:spcBef>
              <a:spcAft>
                <a:spcPts val="0"/>
              </a:spcAft>
              <a:defRPr sz="1867" smtClean="0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fld id="{B2364599-9477-4C4B-A655-E2137347702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797222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0132F-27AD-4901-812E-8330D5487512}" type="datetimeFigureOut">
              <a:rPr lang="en-US" smtClean="0"/>
              <a:t>02-Sep-21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DB45D-C96A-4B08-B991-7A5C429990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681898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4950" y="0"/>
            <a:ext cx="12700000" cy="687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463335"/>
      </p:ext>
    </p:extLst>
  </p:cSld>
  <p:clrMapOvr>
    <a:masterClrMapping/>
  </p:clrMapOvr>
</p:sldLayout>
</file>

<file path=ppt/slideLayouts/slideLayout9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8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00033061"/>
      </p:ext>
    </p:extLst>
  </p:cSld>
  <p:clrMapOvr>
    <a:masterClrMapping/>
  </p:clrMapOvr>
</p:sldLayout>
</file>

<file path=ppt/slideLayouts/slideLayout90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defTabSz="914377" eaLnBrk="1" fontAlgn="auto" hangingPunct="1">
              <a:spcBef>
                <a:spcPts val="0"/>
              </a:spcBef>
              <a:spcAft>
                <a:spcPts val="0"/>
              </a:spcAft>
              <a:defRPr sz="1867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fld id="{177DD3A9-8BA0-4F47-BD06-378FDAE06C9C}" type="datetimeFigureOut">
              <a:rPr lang="zh-CN" altLang="en-US"/>
              <a:pPr>
                <a:defRPr/>
              </a:pPr>
              <a:t>2021/9/2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defTabSz="914377" eaLnBrk="1" fontAlgn="auto" hangingPunct="1">
              <a:spcBef>
                <a:spcPts val="0"/>
              </a:spcBef>
              <a:spcAft>
                <a:spcPts val="0"/>
              </a:spcAft>
              <a:defRPr sz="1867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defTabSz="914377" eaLnBrk="1" fontAlgn="auto" hangingPunct="1">
              <a:spcBef>
                <a:spcPts val="0"/>
              </a:spcBef>
              <a:spcAft>
                <a:spcPts val="0"/>
              </a:spcAft>
              <a:defRPr sz="1867" smtClean="0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fld id="{E4EDD4E5-2D8E-44AE-8171-A4F981D9E34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41138877"/>
      </p:ext>
    </p:extLst>
  </p:cSld>
  <p:clrMapOvr>
    <a:masterClrMapping/>
  </p:clrMapOvr>
</p:sldLayout>
</file>

<file path=ppt/slideLayouts/slideLayout9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9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83823352"/>
      </p:ext>
    </p:extLst>
  </p:cSld>
  <p:clrMapOvr>
    <a:masterClrMapping/>
  </p:clrMapOvr>
</p:sldLayout>
</file>

<file path=ppt/slideLayouts/slideLayout90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defTabSz="914377" eaLnBrk="1" fontAlgn="auto" hangingPunct="1">
              <a:spcBef>
                <a:spcPts val="0"/>
              </a:spcBef>
              <a:spcAft>
                <a:spcPts val="0"/>
              </a:spcAft>
              <a:defRPr sz="1867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fld id="{C7E8D5FF-C23C-42E5-AAAA-78D324A1DAEE}" type="datetimeFigureOut">
              <a:rPr lang="zh-CN" altLang="en-US"/>
              <a:pPr>
                <a:defRPr/>
              </a:pPr>
              <a:t>2021/9/2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defTabSz="914377" eaLnBrk="1" fontAlgn="auto" hangingPunct="1">
              <a:spcBef>
                <a:spcPts val="0"/>
              </a:spcBef>
              <a:spcAft>
                <a:spcPts val="0"/>
              </a:spcAft>
              <a:defRPr sz="1867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defTabSz="914377" eaLnBrk="1" fontAlgn="auto" hangingPunct="1">
              <a:spcBef>
                <a:spcPts val="0"/>
              </a:spcBef>
              <a:spcAft>
                <a:spcPts val="0"/>
              </a:spcAft>
              <a:defRPr sz="1867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fld id="{9942FCC1-1355-4DE1-A7C6-55F7CE2DBA4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2727469"/>
      </p:ext>
    </p:extLst>
  </p:cSld>
  <p:clrMapOvr>
    <a:masterClrMapping/>
  </p:clrMapOvr>
</p:sldLayout>
</file>

<file path=ppt/slideLayouts/slideLayout90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defTabSz="914377" eaLnBrk="1" fontAlgn="auto" hangingPunct="1">
              <a:spcBef>
                <a:spcPts val="0"/>
              </a:spcBef>
              <a:spcAft>
                <a:spcPts val="0"/>
              </a:spcAft>
              <a:defRPr sz="1867" smtClean="0">
                <a:solidFill>
                  <a:prstClr val="black">
                    <a:tint val="75000"/>
                  </a:prstClr>
                </a:solidFill>
                <a:latin typeface="Lato Light"/>
                <a:cs typeface="+mn-cs"/>
              </a:defRPr>
            </a:lvl1pPr>
          </a:lstStyle>
          <a:p>
            <a:pPr>
              <a:defRPr/>
            </a:pPr>
            <a:fld id="{6A88C9F7-CD79-4815-A394-FFB7DAA2460E}" type="datetimeFigureOut">
              <a:rPr lang="zh-CN" altLang="en-US"/>
              <a:pPr>
                <a:defRPr/>
              </a:pPr>
              <a:t>2021/9/2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defTabSz="914377" eaLnBrk="1" fontAlgn="auto" hangingPunct="1">
              <a:spcBef>
                <a:spcPts val="0"/>
              </a:spcBef>
              <a:spcAft>
                <a:spcPts val="0"/>
              </a:spcAft>
              <a:defRPr sz="1867">
                <a:solidFill>
                  <a:prstClr val="black">
                    <a:tint val="75000"/>
                  </a:prstClr>
                </a:solidFill>
                <a:latin typeface="Lato Light"/>
                <a:cs typeface="+mn-cs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defTabSz="914377" eaLnBrk="1" fontAlgn="auto" hangingPunct="1">
              <a:spcBef>
                <a:spcPts val="0"/>
              </a:spcBef>
              <a:spcAft>
                <a:spcPts val="0"/>
              </a:spcAft>
              <a:defRPr sz="1867" smtClean="0">
                <a:solidFill>
                  <a:prstClr val="black">
                    <a:tint val="75000"/>
                  </a:prstClr>
                </a:solidFill>
                <a:latin typeface="Lato Light"/>
                <a:cs typeface="+mn-cs"/>
              </a:defRPr>
            </a:lvl1pPr>
          </a:lstStyle>
          <a:p>
            <a:pPr>
              <a:defRPr/>
            </a:pPr>
            <a:fld id="{77681F9D-0024-4C96-A160-35AF99770C5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9337031"/>
      </p:ext>
    </p:extLst>
  </p:cSld>
  <p:clrMapOvr>
    <a:masterClrMapping/>
  </p:clrMapOvr>
</p:sldLayout>
</file>

<file path=ppt/slideLayouts/slideLayout9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4950" y="0"/>
            <a:ext cx="126619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8504244"/>
      </p:ext>
    </p:extLst>
  </p:cSld>
  <p:clrMapOvr>
    <a:masterClrMapping/>
  </p:clrMapOvr>
</p:sldLayout>
</file>

<file path=ppt/slideLayouts/slideLayout9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4950" y="0"/>
            <a:ext cx="12700000" cy="687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4211347"/>
      </p:ext>
    </p:extLst>
  </p:cSld>
  <p:clrMapOvr>
    <a:masterClrMapping/>
  </p:clrMapOvr>
</p:sldLayout>
</file>

<file path=ppt/slideLayouts/slideLayout9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74738" y="-455613"/>
            <a:ext cx="14293851" cy="774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6644791"/>
      </p:ext>
    </p:extLst>
  </p:cSld>
  <p:clrMapOvr>
    <a:masterClrMapping/>
  </p:clrMapOvr>
</p:sldLayout>
</file>

<file path=ppt/slideLayouts/slideLayout90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defTabSz="914377" eaLnBrk="1" fontAlgn="auto" hangingPunct="1">
              <a:spcBef>
                <a:spcPts val="0"/>
              </a:spcBef>
              <a:spcAft>
                <a:spcPts val="0"/>
              </a:spcAft>
              <a:defRPr sz="1867" smtClean="0">
                <a:solidFill>
                  <a:prstClr val="black">
                    <a:tint val="75000"/>
                  </a:prstClr>
                </a:solidFill>
                <a:latin typeface="Lato Light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3F767E0-1D63-4DD3-9772-A4E3EF572AAF}" type="datetimeFigureOut">
              <a:rPr lang="zh-CN" altLang="en-US"/>
              <a:pPr>
                <a:defRPr/>
              </a:pPr>
              <a:t>2021/9/2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defTabSz="914377" eaLnBrk="1" fontAlgn="auto" hangingPunct="1">
              <a:spcBef>
                <a:spcPts val="0"/>
              </a:spcBef>
              <a:spcAft>
                <a:spcPts val="0"/>
              </a:spcAft>
              <a:defRPr sz="1867">
                <a:solidFill>
                  <a:prstClr val="black">
                    <a:tint val="75000"/>
                  </a:prstClr>
                </a:solidFill>
                <a:latin typeface="Lato Light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defTabSz="914377" eaLnBrk="1" fontAlgn="auto" hangingPunct="1">
              <a:spcBef>
                <a:spcPts val="0"/>
              </a:spcBef>
              <a:spcAft>
                <a:spcPts val="0"/>
              </a:spcAft>
              <a:defRPr sz="1867" smtClean="0">
                <a:solidFill>
                  <a:prstClr val="black">
                    <a:tint val="75000"/>
                  </a:prstClr>
                </a:solidFill>
                <a:latin typeface="Lato Light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AEEC213-BE87-4F6B-B051-8EB1CBAE06A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2806828"/>
      </p:ext>
    </p:extLst>
  </p:cSld>
  <p:clrMapOvr>
    <a:masterClrMapping/>
  </p:clrMapOvr>
</p:sldLayout>
</file>

<file path=ppt/slideLayouts/slideLayout90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defTabSz="914377" eaLnBrk="1" fontAlgn="auto" hangingPunct="1">
              <a:spcBef>
                <a:spcPts val="0"/>
              </a:spcBef>
              <a:spcAft>
                <a:spcPts val="0"/>
              </a:spcAft>
              <a:defRPr sz="1867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fld id="{80D991B4-A8E4-411E-B20B-22874E86D92E}" type="datetimeFigureOut">
              <a:rPr lang="zh-CN" altLang="en-US"/>
              <a:pPr>
                <a:defRPr/>
              </a:pPr>
              <a:t>2021/9/2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defTabSz="914377" eaLnBrk="1" fontAlgn="auto" hangingPunct="1">
              <a:spcBef>
                <a:spcPts val="0"/>
              </a:spcBef>
              <a:spcAft>
                <a:spcPts val="0"/>
              </a:spcAft>
              <a:defRPr sz="1867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defTabSz="914377" eaLnBrk="1" fontAlgn="auto" hangingPunct="1">
              <a:spcBef>
                <a:spcPts val="0"/>
              </a:spcBef>
              <a:spcAft>
                <a:spcPts val="0"/>
              </a:spcAft>
              <a:defRPr sz="1867" smtClean="0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fld id="{FFDB55AC-DC97-4ED9-AFB7-7031A7D2AF0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15570089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74738" y="-455613"/>
            <a:ext cx="14293851" cy="774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4233506"/>
      </p:ext>
    </p:extLst>
  </p:cSld>
  <p:clrMapOvr>
    <a:masterClrMapping/>
  </p:clrMapOvr>
</p:sldLayout>
</file>

<file path=ppt/slideLayouts/slideLayout9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09047579"/>
      </p:ext>
    </p:extLst>
  </p:cSld>
  <p:clrMapOvr>
    <a:masterClrMapping/>
  </p:clrMapOvr>
  <p:transition spd="slow" advClick="0" advTm="0">
    <p:random/>
  </p:transition>
</p:sldLayout>
</file>

<file path=ppt/slideLayouts/slideLayout9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defTabSz="914377" eaLnBrk="1" fontAlgn="auto" hangingPunct="1">
              <a:spcBef>
                <a:spcPts val="0"/>
              </a:spcBef>
              <a:spcAft>
                <a:spcPts val="0"/>
              </a:spcAft>
              <a:defRPr sz="1867" smtClean="0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fld id="{F63EB5A5-466B-43CC-90B2-28B75CB9005C}" type="datetimeFigureOut">
              <a:rPr lang="zh-CN" altLang="en-US"/>
              <a:pPr>
                <a:defRPr/>
              </a:pPr>
              <a:t>2021/9/2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defTabSz="914377" eaLnBrk="1" fontAlgn="auto" hangingPunct="1">
              <a:spcBef>
                <a:spcPts val="0"/>
              </a:spcBef>
              <a:spcAft>
                <a:spcPts val="0"/>
              </a:spcAft>
              <a:defRPr sz="1867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defTabSz="914377" eaLnBrk="1" fontAlgn="auto" hangingPunct="1">
              <a:spcBef>
                <a:spcPts val="0"/>
              </a:spcBef>
              <a:spcAft>
                <a:spcPts val="0"/>
              </a:spcAft>
              <a:defRPr sz="1867" smtClean="0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fld id="{D9DB29C1-023A-435C-969D-C307B2B5CD1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87859075"/>
      </p:ext>
    </p:extLst>
  </p:cSld>
  <p:clrMapOvr>
    <a:masterClrMapping/>
  </p:clrMapOvr>
</p:sldLayout>
</file>

<file path=ppt/slideLayouts/slideLayout9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4950" y="0"/>
            <a:ext cx="126619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4684227"/>
      </p:ext>
    </p:extLst>
  </p:cSld>
  <p:clrMapOvr>
    <a:masterClrMapping/>
  </p:clrMapOvr>
</p:sldLayout>
</file>

<file path=ppt/slideLayouts/slideLayout9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4950" y="0"/>
            <a:ext cx="12700000" cy="687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3476058"/>
      </p:ext>
    </p:extLst>
  </p:cSld>
  <p:clrMapOvr>
    <a:masterClrMapping/>
  </p:clrMapOvr>
</p:sldLayout>
</file>

<file path=ppt/slideLayouts/slideLayout9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74738" y="-455613"/>
            <a:ext cx="14293851" cy="774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0665217"/>
      </p:ext>
    </p:extLst>
  </p:cSld>
  <p:clrMapOvr>
    <a:masterClrMapping/>
  </p:clrMapOvr>
</p:sldLayout>
</file>

<file path=ppt/slideLayouts/slideLayout9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4950" y="0"/>
            <a:ext cx="126619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81125030"/>
      </p:ext>
    </p:extLst>
  </p:cSld>
  <p:clrMapOvr>
    <a:masterClrMapping/>
  </p:clrMapOvr>
</p:sldLayout>
</file>

<file path=ppt/slideLayouts/slideLayout9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4950" y="0"/>
            <a:ext cx="12700000" cy="687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4028591"/>
      </p:ext>
    </p:extLst>
  </p:cSld>
  <p:clrMapOvr>
    <a:masterClrMapping/>
  </p:clrMapOvr>
</p:sldLayout>
</file>

<file path=ppt/slideLayouts/slideLayout9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74738" y="-455613"/>
            <a:ext cx="14293851" cy="774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03134120"/>
      </p:ext>
    </p:extLst>
  </p:cSld>
  <p:clrMapOvr>
    <a:masterClrMapping/>
  </p:clrMapOvr>
</p:sldLayout>
</file>

<file path=ppt/slideLayouts/slideLayout9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>
          <a:xfrm>
            <a:off x="7205663" y="6042025"/>
            <a:ext cx="911225" cy="365125"/>
          </a:xfrm>
          <a:prstGeom prst="rect">
            <a:avLst/>
          </a:prstGeom>
        </p:spPr>
        <p:txBody>
          <a:bodyPr/>
          <a:lstStyle>
            <a:lvl1pPr eaLnBrk="0" fontAlgn="auto" hangingPunct="0">
              <a:spcBef>
                <a:spcPct val="0"/>
              </a:spcBef>
              <a:spcAft>
                <a:spcPts val="0"/>
              </a:spcAft>
              <a:defRPr sz="180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900AFFDB-0F47-426F-8DBB-C335B08553AC}" type="datetimeFigureOut">
              <a:rPr lang="zh-CN" altLang="en-US"/>
              <a:pPr>
                <a:defRPr/>
              </a:pPr>
              <a:t>2021/9/2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>
          <a:xfrm>
            <a:off x="677863" y="6042025"/>
            <a:ext cx="6297612" cy="365125"/>
          </a:xfrm>
          <a:prstGeom prst="rect">
            <a:avLst/>
          </a:prstGeom>
        </p:spPr>
        <p:txBody>
          <a:bodyPr/>
          <a:lstStyle>
            <a:lvl1pPr eaLnBrk="0" fontAlgn="auto" hangingPunct="0">
              <a:spcBef>
                <a:spcPct val="0"/>
              </a:spcBef>
              <a:spcAft>
                <a:spcPts val="0"/>
              </a:spcAft>
              <a:defRPr sz="180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589963" y="6042025"/>
            <a:ext cx="684212" cy="365125"/>
          </a:xfrm>
          <a:prstGeom prst="rect">
            <a:avLst/>
          </a:prstGeom>
        </p:spPr>
        <p:txBody>
          <a:bodyPr/>
          <a:lstStyle>
            <a:lvl1pPr eaLnBrk="0" fontAlgn="auto" hangingPunct="0">
              <a:spcBef>
                <a:spcPct val="0"/>
              </a:spcBef>
              <a:spcAft>
                <a:spcPts val="0"/>
              </a:spcAft>
              <a:defRPr sz="180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D83EBD58-F9E8-4DEC-9C9D-9247F959CCC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45789514"/>
      </p:ext>
    </p:extLst>
  </p:cSld>
  <p:clrMapOvr>
    <a:masterClrMapping/>
  </p:clrMapOvr>
</p:sldLayout>
</file>

<file path=ppt/slideLayouts/slideLayout9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>
          <a:xfrm>
            <a:off x="7205663" y="6042025"/>
            <a:ext cx="911225" cy="365125"/>
          </a:xfrm>
          <a:prstGeom prst="rect">
            <a:avLst/>
          </a:prstGeom>
        </p:spPr>
        <p:txBody>
          <a:bodyPr/>
          <a:lstStyle>
            <a:lvl1pPr eaLnBrk="0" fontAlgn="auto" hangingPunct="0">
              <a:spcBef>
                <a:spcPct val="0"/>
              </a:spcBef>
              <a:spcAft>
                <a:spcPts val="0"/>
              </a:spcAft>
              <a:defRPr sz="180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917DD574-D608-4067-8157-D0280BE5FBA9}" type="datetimeFigureOut">
              <a:rPr lang="zh-CN" altLang="en-US"/>
              <a:pPr>
                <a:defRPr/>
              </a:pPr>
              <a:t>2021/9/2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>
          <a:xfrm>
            <a:off x="677863" y="6042025"/>
            <a:ext cx="6297612" cy="365125"/>
          </a:xfrm>
          <a:prstGeom prst="rect">
            <a:avLst/>
          </a:prstGeom>
        </p:spPr>
        <p:txBody>
          <a:bodyPr/>
          <a:lstStyle>
            <a:lvl1pPr eaLnBrk="0" fontAlgn="auto" hangingPunct="0">
              <a:spcBef>
                <a:spcPct val="0"/>
              </a:spcBef>
              <a:spcAft>
                <a:spcPts val="0"/>
              </a:spcAft>
              <a:defRPr sz="180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589963" y="6042025"/>
            <a:ext cx="684212" cy="365125"/>
          </a:xfrm>
          <a:prstGeom prst="rect">
            <a:avLst/>
          </a:prstGeom>
        </p:spPr>
        <p:txBody>
          <a:bodyPr/>
          <a:lstStyle>
            <a:lvl1pPr eaLnBrk="0" fontAlgn="auto" hangingPunct="0">
              <a:spcBef>
                <a:spcPct val="0"/>
              </a:spcBef>
              <a:spcAft>
                <a:spcPts val="0"/>
              </a:spcAft>
              <a:defRPr sz="180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90D57356-A6E5-4AF0-BC82-93C92B7D81C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51911993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>
          <a:xfrm>
            <a:off x="7205663" y="6042025"/>
            <a:ext cx="911225" cy="365125"/>
          </a:xfrm>
        </p:spPr>
        <p:txBody>
          <a:bodyPr/>
          <a:lstStyle>
            <a:lvl1pPr eaLnBrk="0" fontAlgn="auto" hangingPunct="0">
              <a:spcBef>
                <a:spcPct val="0"/>
              </a:spcBef>
              <a:spcAft>
                <a:spcPts val="0"/>
              </a:spcAft>
              <a:defRPr sz="1350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C5DDC509-6E76-4A7D-B645-A6CF03746FC1}" type="datetimeFigureOut">
              <a:rPr lang="zh-CN" altLang="en-US"/>
              <a:pPr>
                <a:defRPr/>
              </a:pPr>
              <a:t>2021/9/2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>
          <a:xfrm>
            <a:off x="677863" y="6042025"/>
            <a:ext cx="6297612" cy="365125"/>
          </a:xfrm>
        </p:spPr>
        <p:txBody>
          <a:bodyPr/>
          <a:lstStyle>
            <a:lvl1pPr algn="l" eaLnBrk="0" fontAlgn="auto" hangingPunct="0">
              <a:spcBef>
                <a:spcPct val="0"/>
              </a:spcBef>
              <a:spcAft>
                <a:spcPts val="0"/>
              </a:spcAft>
              <a:defRPr sz="135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589963" y="6042025"/>
            <a:ext cx="684212" cy="365125"/>
          </a:xfrm>
        </p:spPr>
        <p:txBody>
          <a:bodyPr/>
          <a:lstStyle>
            <a:lvl1pPr algn="l" eaLnBrk="0" fontAlgn="auto" hangingPunct="0">
              <a:spcBef>
                <a:spcPct val="0"/>
              </a:spcBef>
              <a:spcAft>
                <a:spcPts val="0"/>
              </a:spcAft>
              <a:defRPr sz="1350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5A3F68D1-95F6-4896-B079-C9CD34FCD97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64342926"/>
      </p:ext>
    </p:extLst>
  </p:cSld>
  <p:clrMapOvr>
    <a:masterClrMapping/>
  </p:clrMapOvr>
</p:sldLayout>
</file>

<file path=ppt/slideLayouts/slideLayout9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4950" y="0"/>
            <a:ext cx="126619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1106934"/>
      </p:ext>
    </p:extLst>
  </p:cSld>
  <p:clrMapOvr>
    <a:masterClrMapping/>
  </p:clrMapOvr>
</p:sldLayout>
</file>

<file path=ppt/slideLayouts/slideLayout9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4950" y="0"/>
            <a:ext cx="12700000" cy="687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1939630"/>
      </p:ext>
    </p:extLst>
  </p:cSld>
  <p:clrMapOvr>
    <a:masterClrMapping/>
  </p:clrMapOvr>
</p:sldLayout>
</file>

<file path=ppt/slideLayouts/slideLayout9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74738" y="-455613"/>
            <a:ext cx="14293851" cy="774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5508085"/>
      </p:ext>
    </p:extLst>
  </p:cSld>
  <p:clrMapOvr>
    <a:masterClrMapping/>
  </p:clrMapOvr>
</p:sldLayout>
</file>

<file path=ppt/slideLayouts/slideLayout9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86529405"/>
      </p:ext>
    </p:extLst>
  </p:cSld>
  <p:clrMapOvr>
    <a:masterClrMapping/>
  </p:clrMapOvr>
</p:sldLayout>
</file>

<file path=ppt/slideLayouts/slideLayout9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78222809"/>
      </p:ext>
    </p:extLst>
  </p:cSld>
  <p:clrMapOvr>
    <a:masterClrMapping/>
  </p:clrMapOvr>
</p:sldLayout>
</file>

<file path=ppt/slideLayouts/slideLayout9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9961608"/>
      </p:ext>
    </p:extLst>
  </p:cSld>
  <p:clrMapOvr>
    <a:masterClrMapping/>
  </p:clrMapOvr>
</p:sldLayout>
</file>

<file path=ppt/slideLayouts/slideLayout9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23691015"/>
      </p:ext>
    </p:extLst>
  </p:cSld>
  <p:clrMapOvr>
    <a:masterClrMapping/>
  </p:clrMapOvr>
</p:sldLayout>
</file>

<file path=ppt/slideLayouts/slideLayout9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72897224"/>
      </p:ext>
    </p:extLst>
  </p:cSld>
  <p:clrMapOvr>
    <a:masterClrMapping/>
  </p:clrMapOvr>
</p:sldLayout>
</file>

<file path=ppt/slideLayouts/slideLayout9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3296205"/>
      </p:ext>
    </p:extLst>
  </p:cSld>
  <p:clrMapOvr>
    <a:masterClrMapping/>
  </p:clrMapOvr>
</p:sldLayout>
</file>

<file path=ppt/slideLayouts/slideLayout9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76154617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>
          <a:xfrm>
            <a:off x="7205663" y="6042025"/>
            <a:ext cx="911225" cy="365125"/>
          </a:xfrm>
        </p:spPr>
        <p:txBody>
          <a:bodyPr/>
          <a:lstStyle>
            <a:lvl1pPr eaLnBrk="0" fontAlgn="auto" hangingPunct="0">
              <a:spcBef>
                <a:spcPct val="0"/>
              </a:spcBef>
              <a:spcAft>
                <a:spcPts val="0"/>
              </a:spcAft>
              <a:defRPr sz="1350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6585F5D9-0BFD-4709-B568-AA80A9D8B9A6}" type="datetimeFigureOut">
              <a:rPr lang="zh-CN" altLang="en-US"/>
              <a:pPr>
                <a:defRPr/>
              </a:pPr>
              <a:t>2021/9/2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>
          <a:xfrm>
            <a:off x="677863" y="6042025"/>
            <a:ext cx="6297612" cy="365125"/>
          </a:xfrm>
        </p:spPr>
        <p:txBody>
          <a:bodyPr/>
          <a:lstStyle>
            <a:lvl1pPr algn="l" eaLnBrk="0" fontAlgn="auto" hangingPunct="0">
              <a:spcBef>
                <a:spcPct val="0"/>
              </a:spcBef>
              <a:spcAft>
                <a:spcPts val="0"/>
              </a:spcAft>
              <a:defRPr sz="135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589963" y="6042025"/>
            <a:ext cx="684212" cy="365125"/>
          </a:xfrm>
        </p:spPr>
        <p:txBody>
          <a:bodyPr/>
          <a:lstStyle>
            <a:lvl1pPr algn="l" eaLnBrk="0" fontAlgn="auto" hangingPunct="0">
              <a:spcBef>
                <a:spcPct val="0"/>
              </a:spcBef>
              <a:spcAft>
                <a:spcPts val="0"/>
              </a:spcAft>
              <a:defRPr sz="1350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3AC031FD-D54C-478E-8272-8DD6203959F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4963205"/>
      </p:ext>
    </p:extLst>
  </p:cSld>
  <p:clrMapOvr>
    <a:masterClrMapping/>
  </p:clrMapOvr>
</p:sldLayout>
</file>

<file path=ppt/slideLayouts/slideLayout9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29829354"/>
      </p:ext>
    </p:extLst>
  </p:cSld>
  <p:clrMapOvr>
    <a:masterClrMapping/>
  </p:clrMapOvr>
</p:sldLayout>
</file>

<file path=ppt/slideLayouts/slideLayout9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3567700"/>
      </p:ext>
    </p:extLst>
  </p:cSld>
  <p:clrMapOvr>
    <a:masterClrMapping/>
  </p:clrMapOvr>
</p:sldLayout>
</file>

<file path=ppt/slideLayouts/slideLayout9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40775615"/>
      </p:ext>
    </p:extLst>
  </p:cSld>
  <p:clrMapOvr>
    <a:masterClrMapping/>
  </p:clrMapOvr>
</p:sldLayout>
</file>

<file path=ppt/slideLayouts/slideLayout9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94061337"/>
      </p:ext>
    </p:extLst>
  </p:cSld>
  <p:clrMapOvr>
    <a:masterClrMapping/>
  </p:clrMapOvr>
</p:sldLayout>
</file>

<file path=ppt/slideLayouts/slideLayout9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26166635"/>
      </p:ext>
    </p:extLst>
  </p:cSld>
  <p:clrMapOvr>
    <a:masterClrMapping/>
  </p:clrMapOvr>
</p:sldLayout>
</file>

<file path=ppt/slideLayouts/slideLayout9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73011467"/>
      </p:ext>
    </p:extLst>
  </p:cSld>
  <p:clrMapOvr>
    <a:masterClrMapping/>
  </p:clrMapOvr>
</p:sldLayout>
</file>

<file path=ppt/slideLayouts/slideLayout9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43616502"/>
      </p:ext>
    </p:extLst>
  </p:cSld>
  <p:clrMapOvr>
    <a:masterClrMapping/>
  </p:clrMapOvr>
</p:sldLayout>
</file>

<file path=ppt/slideLayouts/slideLayout9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59621600"/>
      </p:ext>
    </p:extLst>
  </p:cSld>
  <p:clrMapOvr>
    <a:masterClrMapping/>
  </p:clrMapOvr>
</p:sldLayout>
</file>

<file path=ppt/slideLayouts/slideLayout9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89525034"/>
      </p:ext>
    </p:extLst>
  </p:cSld>
  <p:clrMapOvr>
    <a:masterClrMapping/>
  </p:clrMapOvr>
</p:sldLayout>
</file>

<file path=ppt/slideLayouts/slideLayout9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2622020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4950" y="0"/>
            <a:ext cx="126619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9205046"/>
      </p:ext>
    </p:extLst>
  </p:cSld>
  <p:clrMapOvr>
    <a:masterClrMapping/>
  </p:clrMapOvr>
</p:sldLayout>
</file>

<file path=ppt/slideLayouts/slideLayout9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00577281"/>
      </p:ext>
    </p:extLst>
  </p:cSld>
  <p:clrMapOvr>
    <a:masterClrMapping/>
  </p:clrMapOvr>
</p:sldLayout>
</file>

<file path=ppt/slideLayouts/slideLayout9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01586766"/>
      </p:ext>
    </p:extLst>
  </p:cSld>
  <p:clrMapOvr>
    <a:masterClrMapping/>
  </p:clrMapOvr>
</p:sldLayout>
</file>

<file path=ppt/slideLayouts/slideLayout9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97124898"/>
      </p:ext>
    </p:extLst>
  </p:cSld>
  <p:clrMapOvr>
    <a:masterClrMapping/>
  </p:clrMapOvr>
</p:sldLayout>
</file>

<file path=ppt/slideLayouts/slideLayout9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3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0993649"/>
      </p:ext>
    </p:extLst>
  </p:cSld>
  <p:clrMapOvr>
    <a:masterClrMapping/>
  </p:clrMapOvr>
</p:sldLayout>
</file>

<file path=ppt/slideLayouts/slideLayout9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图片占位符 7"/>
          <p:cNvSpPr>
            <a:spLocks noGrp="1"/>
          </p:cNvSpPr>
          <p:nvPr>
            <p:ph type="pic" sz="quarter" idx="10"/>
          </p:nvPr>
        </p:nvSpPr>
        <p:spPr>
          <a:xfrm>
            <a:off x="1536701" y="2055814"/>
            <a:ext cx="3357563" cy="1733551"/>
          </a:xfrm>
          <a:custGeom>
            <a:avLst/>
            <a:gdLst>
              <a:gd name="connsiteX0" fmla="*/ 0 w 3357563"/>
              <a:gd name="connsiteY0" fmla="*/ 0 h 1733550"/>
              <a:gd name="connsiteX1" fmla="*/ 3357563 w 3357563"/>
              <a:gd name="connsiteY1" fmla="*/ 0 h 1733550"/>
              <a:gd name="connsiteX2" fmla="*/ 3357563 w 3357563"/>
              <a:gd name="connsiteY2" fmla="*/ 1733550 h 1733550"/>
              <a:gd name="connsiteX3" fmla="*/ 0 w 3357563"/>
              <a:gd name="connsiteY3" fmla="*/ 1733550 h 1733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57563" h="1733550">
                <a:moveTo>
                  <a:pt x="0" y="0"/>
                </a:moveTo>
                <a:lnTo>
                  <a:pt x="3357563" y="0"/>
                </a:lnTo>
                <a:lnTo>
                  <a:pt x="3357563" y="1733550"/>
                </a:lnTo>
                <a:lnTo>
                  <a:pt x="0" y="173355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lvl="0"/>
            <a:endParaRPr lang="zh-CN" altLang="en-US" noProof="0"/>
          </a:p>
        </p:txBody>
      </p:sp>
      <p:sp>
        <p:nvSpPr>
          <p:cNvPr id="9" name="图片占位符 8"/>
          <p:cNvSpPr>
            <a:spLocks noGrp="1"/>
          </p:cNvSpPr>
          <p:nvPr>
            <p:ph type="pic" sz="quarter" idx="11"/>
          </p:nvPr>
        </p:nvSpPr>
        <p:spPr>
          <a:xfrm>
            <a:off x="1536701" y="4005266"/>
            <a:ext cx="3357563" cy="1643063"/>
          </a:xfrm>
          <a:custGeom>
            <a:avLst/>
            <a:gdLst>
              <a:gd name="connsiteX0" fmla="*/ 0 w 3357563"/>
              <a:gd name="connsiteY0" fmla="*/ 0 h 1643063"/>
              <a:gd name="connsiteX1" fmla="*/ 3357563 w 3357563"/>
              <a:gd name="connsiteY1" fmla="*/ 0 h 1643063"/>
              <a:gd name="connsiteX2" fmla="*/ 3357563 w 3357563"/>
              <a:gd name="connsiteY2" fmla="*/ 1643063 h 1643063"/>
              <a:gd name="connsiteX3" fmla="*/ 0 w 3357563"/>
              <a:gd name="connsiteY3" fmla="*/ 1643063 h 16430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57563" h="1643063">
                <a:moveTo>
                  <a:pt x="0" y="0"/>
                </a:moveTo>
                <a:lnTo>
                  <a:pt x="3357563" y="0"/>
                </a:lnTo>
                <a:lnTo>
                  <a:pt x="3357563" y="1643063"/>
                </a:lnTo>
                <a:lnTo>
                  <a:pt x="0" y="164306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lvl="0"/>
            <a:endParaRPr lang="zh-CN" altLang="en-US" noProof="0"/>
          </a:p>
        </p:txBody>
      </p:sp>
    </p:spTree>
    <p:extLst>
      <p:ext uri="{BB962C8B-B14F-4D97-AF65-F5344CB8AC3E}">
        <p14:creationId xmlns:p14="http://schemas.microsoft.com/office/powerpoint/2010/main" val="1122379997"/>
      </p:ext>
    </p:extLst>
  </p:cSld>
  <p:clrMapOvr>
    <a:masterClrMapping/>
  </p:clrMapOvr>
</p:sldLayout>
</file>

<file path=ppt/slideLayouts/slideLayout9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图片占位符 14"/>
          <p:cNvSpPr>
            <a:spLocks noGrp="1"/>
          </p:cNvSpPr>
          <p:nvPr>
            <p:ph type="pic" sz="quarter" idx="10"/>
          </p:nvPr>
        </p:nvSpPr>
        <p:spPr>
          <a:xfrm>
            <a:off x="2133482" y="2895601"/>
            <a:ext cx="7925036" cy="3097212"/>
          </a:xfrm>
          <a:custGeom>
            <a:avLst/>
            <a:gdLst>
              <a:gd name="connsiteX0" fmla="*/ 7183790 w 7925036"/>
              <a:gd name="connsiteY0" fmla="*/ 1616275 h 3097212"/>
              <a:gd name="connsiteX1" fmla="*/ 7925036 w 7925036"/>
              <a:gd name="connsiteY1" fmla="*/ 2356744 h 3097212"/>
              <a:gd name="connsiteX2" fmla="*/ 7183790 w 7925036"/>
              <a:gd name="connsiteY2" fmla="*/ 3097212 h 3097212"/>
              <a:gd name="connsiteX3" fmla="*/ 6442543 w 7925036"/>
              <a:gd name="connsiteY3" fmla="*/ 2356744 h 3097212"/>
              <a:gd name="connsiteX4" fmla="*/ 3942686 w 7925036"/>
              <a:gd name="connsiteY4" fmla="*/ 1616275 h 3097212"/>
              <a:gd name="connsiteX5" fmla="*/ 4683931 w 7925036"/>
              <a:gd name="connsiteY5" fmla="*/ 2356744 h 3097212"/>
              <a:gd name="connsiteX6" fmla="*/ 3942686 w 7925036"/>
              <a:gd name="connsiteY6" fmla="*/ 3097212 h 3097212"/>
              <a:gd name="connsiteX7" fmla="*/ 3201438 w 7925036"/>
              <a:gd name="connsiteY7" fmla="*/ 2356744 h 3097212"/>
              <a:gd name="connsiteX8" fmla="*/ 741248 w 7925036"/>
              <a:gd name="connsiteY8" fmla="*/ 1616275 h 3097212"/>
              <a:gd name="connsiteX9" fmla="*/ 1482494 w 7925036"/>
              <a:gd name="connsiteY9" fmla="*/ 2356744 h 3097212"/>
              <a:gd name="connsiteX10" fmla="*/ 741248 w 7925036"/>
              <a:gd name="connsiteY10" fmla="*/ 3097212 h 3097212"/>
              <a:gd name="connsiteX11" fmla="*/ 1 w 7925036"/>
              <a:gd name="connsiteY11" fmla="*/ 2356744 h 3097212"/>
              <a:gd name="connsiteX12" fmla="*/ 5537959 w 7925036"/>
              <a:gd name="connsiteY12" fmla="*/ 6223 h 3097212"/>
              <a:gd name="connsiteX13" fmla="*/ 7076454 w 7925036"/>
              <a:gd name="connsiteY13" fmla="*/ 1545496 h 3097212"/>
              <a:gd name="connsiteX14" fmla="*/ 5537959 w 7925036"/>
              <a:gd name="connsiteY14" fmla="*/ 3084768 h 3097212"/>
              <a:gd name="connsiteX15" fmla="*/ 3999465 w 7925036"/>
              <a:gd name="connsiteY15" fmla="*/ 1545496 h 3097212"/>
              <a:gd name="connsiteX16" fmla="*/ 2340410 w 7925036"/>
              <a:gd name="connsiteY16" fmla="*/ 6223 h 3097212"/>
              <a:gd name="connsiteX17" fmla="*/ 3879683 w 7925036"/>
              <a:gd name="connsiteY17" fmla="*/ 1545496 h 3097212"/>
              <a:gd name="connsiteX18" fmla="*/ 2340410 w 7925036"/>
              <a:gd name="connsiteY18" fmla="*/ 3084768 h 3097212"/>
              <a:gd name="connsiteX19" fmla="*/ 801137 w 7925036"/>
              <a:gd name="connsiteY19" fmla="*/ 1545496 h 3097212"/>
              <a:gd name="connsiteX20" fmla="*/ 7183790 w 7925036"/>
              <a:gd name="connsiteY20" fmla="*/ 0 h 3097212"/>
              <a:gd name="connsiteX21" fmla="*/ 7925036 w 7925036"/>
              <a:gd name="connsiteY21" fmla="*/ 741247 h 3097212"/>
              <a:gd name="connsiteX22" fmla="*/ 7183790 w 7925036"/>
              <a:gd name="connsiteY22" fmla="*/ 1482493 h 3097212"/>
              <a:gd name="connsiteX23" fmla="*/ 6442543 w 7925036"/>
              <a:gd name="connsiteY23" fmla="*/ 741247 h 3097212"/>
              <a:gd name="connsiteX24" fmla="*/ 3942686 w 7925036"/>
              <a:gd name="connsiteY24" fmla="*/ 0 h 3097212"/>
              <a:gd name="connsiteX25" fmla="*/ 4683931 w 7925036"/>
              <a:gd name="connsiteY25" fmla="*/ 741247 h 3097212"/>
              <a:gd name="connsiteX26" fmla="*/ 3942686 w 7925036"/>
              <a:gd name="connsiteY26" fmla="*/ 1482493 h 3097212"/>
              <a:gd name="connsiteX27" fmla="*/ 3201438 w 7925036"/>
              <a:gd name="connsiteY27" fmla="*/ 741247 h 3097212"/>
              <a:gd name="connsiteX28" fmla="*/ 741247 w 7925036"/>
              <a:gd name="connsiteY28" fmla="*/ 0 h 3097212"/>
              <a:gd name="connsiteX29" fmla="*/ 1482493 w 7925036"/>
              <a:gd name="connsiteY29" fmla="*/ 741247 h 3097212"/>
              <a:gd name="connsiteX30" fmla="*/ 741247 w 7925036"/>
              <a:gd name="connsiteY30" fmla="*/ 1482493 h 3097212"/>
              <a:gd name="connsiteX31" fmla="*/ 0 w 7925036"/>
              <a:gd name="connsiteY31" fmla="*/ 741247 h 3097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7925036" h="3097212">
                <a:moveTo>
                  <a:pt x="7183790" y="1616275"/>
                </a:moveTo>
                <a:lnTo>
                  <a:pt x="7925036" y="2356744"/>
                </a:lnTo>
                <a:lnTo>
                  <a:pt x="7183790" y="3097212"/>
                </a:lnTo>
                <a:lnTo>
                  <a:pt x="6442543" y="2356744"/>
                </a:lnTo>
                <a:close/>
                <a:moveTo>
                  <a:pt x="3942686" y="1616275"/>
                </a:moveTo>
                <a:lnTo>
                  <a:pt x="4683931" y="2356744"/>
                </a:lnTo>
                <a:lnTo>
                  <a:pt x="3942686" y="3097212"/>
                </a:lnTo>
                <a:lnTo>
                  <a:pt x="3201438" y="2356744"/>
                </a:lnTo>
                <a:close/>
                <a:moveTo>
                  <a:pt x="741248" y="1616275"/>
                </a:moveTo>
                <a:lnTo>
                  <a:pt x="1482494" y="2356744"/>
                </a:lnTo>
                <a:lnTo>
                  <a:pt x="741248" y="3097212"/>
                </a:lnTo>
                <a:lnTo>
                  <a:pt x="1" y="2356744"/>
                </a:lnTo>
                <a:close/>
                <a:moveTo>
                  <a:pt x="5537959" y="6223"/>
                </a:moveTo>
                <a:lnTo>
                  <a:pt x="7076454" y="1545496"/>
                </a:lnTo>
                <a:lnTo>
                  <a:pt x="5537959" y="3084768"/>
                </a:lnTo>
                <a:lnTo>
                  <a:pt x="3999465" y="1545496"/>
                </a:lnTo>
                <a:close/>
                <a:moveTo>
                  <a:pt x="2340410" y="6223"/>
                </a:moveTo>
                <a:lnTo>
                  <a:pt x="3879683" y="1545496"/>
                </a:lnTo>
                <a:lnTo>
                  <a:pt x="2340410" y="3084768"/>
                </a:lnTo>
                <a:lnTo>
                  <a:pt x="801137" y="1545496"/>
                </a:lnTo>
                <a:close/>
                <a:moveTo>
                  <a:pt x="7183790" y="0"/>
                </a:moveTo>
                <a:lnTo>
                  <a:pt x="7925036" y="741247"/>
                </a:lnTo>
                <a:lnTo>
                  <a:pt x="7183790" y="1482493"/>
                </a:lnTo>
                <a:lnTo>
                  <a:pt x="6442543" y="741247"/>
                </a:lnTo>
                <a:close/>
                <a:moveTo>
                  <a:pt x="3942686" y="0"/>
                </a:moveTo>
                <a:lnTo>
                  <a:pt x="4683931" y="741247"/>
                </a:lnTo>
                <a:lnTo>
                  <a:pt x="3942686" y="1482493"/>
                </a:lnTo>
                <a:lnTo>
                  <a:pt x="3201438" y="741247"/>
                </a:lnTo>
                <a:close/>
                <a:moveTo>
                  <a:pt x="741247" y="0"/>
                </a:moveTo>
                <a:lnTo>
                  <a:pt x="1482493" y="741247"/>
                </a:lnTo>
                <a:lnTo>
                  <a:pt x="741247" y="1482493"/>
                </a:lnTo>
                <a:lnTo>
                  <a:pt x="0" y="74124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lvl="0"/>
            <a:endParaRPr lang="zh-CN" altLang="en-US" noProof="0"/>
          </a:p>
        </p:txBody>
      </p:sp>
    </p:spTree>
    <p:extLst>
      <p:ext uri="{BB962C8B-B14F-4D97-AF65-F5344CB8AC3E}">
        <p14:creationId xmlns:p14="http://schemas.microsoft.com/office/powerpoint/2010/main" val="2764397654"/>
      </p:ext>
    </p:extLst>
  </p:cSld>
  <p:clrMapOvr>
    <a:masterClrMapping/>
  </p:clrMapOvr>
</p:sldLayout>
</file>

<file path=ppt/slideLayouts/slideLayout9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图片占位符 10"/>
          <p:cNvSpPr>
            <a:spLocks noGrp="1"/>
          </p:cNvSpPr>
          <p:nvPr>
            <p:ph type="pic" sz="quarter" idx="10"/>
          </p:nvPr>
        </p:nvSpPr>
        <p:spPr>
          <a:xfrm>
            <a:off x="1602561" y="2349501"/>
            <a:ext cx="2715668" cy="1871664"/>
          </a:xfrm>
          <a:custGeom>
            <a:avLst/>
            <a:gdLst>
              <a:gd name="connsiteX0" fmla="*/ 378694 w 2715668"/>
              <a:gd name="connsiteY0" fmla="*/ 0 h 1871664"/>
              <a:gd name="connsiteX1" fmla="*/ 2715668 w 2715668"/>
              <a:gd name="connsiteY1" fmla="*/ 0 h 1871664"/>
              <a:gd name="connsiteX2" fmla="*/ 2715668 w 2715668"/>
              <a:gd name="connsiteY2" fmla="*/ 1492970 h 1871664"/>
              <a:gd name="connsiteX3" fmla="*/ 2336974 w 2715668"/>
              <a:gd name="connsiteY3" fmla="*/ 1871664 h 1871664"/>
              <a:gd name="connsiteX4" fmla="*/ 0 w 2715668"/>
              <a:gd name="connsiteY4" fmla="*/ 1871664 h 1871664"/>
              <a:gd name="connsiteX5" fmla="*/ 0 w 2715668"/>
              <a:gd name="connsiteY5" fmla="*/ 378694 h 1871664"/>
              <a:gd name="connsiteX6" fmla="*/ 378694 w 2715668"/>
              <a:gd name="connsiteY6" fmla="*/ 0 h 1871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15668" h="1871664">
                <a:moveTo>
                  <a:pt x="378694" y="0"/>
                </a:moveTo>
                <a:lnTo>
                  <a:pt x="2715668" y="0"/>
                </a:lnTo>
                <a:lnTo>
                  <a:pt x="2715668" y="1492970"/>
                </a:lnTo>
                <a:cubicBezTo>
                  <a:pt x="2715668" y="1702117"/>
                  <a:pt x="2546121" y="1871664"/>
                  <a:pt x="2336974" y="1871664"/>
                </a:cubicBezTo>
                <a:lnTo>
                  <a:pt x="0" y="1871664"/>
                </a:lnTo>
                <a:lnTo>
                  <a:pt x="0" y="378694"/>
                </a:lnTo>
                <a:cubicBezTo>
                  <a:pt x="0" y="169547"/>
                  <a:pt x="169547" y="0"/>
                  <a:pt x="378694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lvl="0"/>
            <a:endParaRPr lang="zh-CN" altLang="en-US" noProof="0"/>
          </a:p>
        </p:txBody>
      </p:sp>
      <p:sp>
        <p:nvSpPr>
          <p:cNvPr id="12" name="图片占位符 11"/>
          <p:cNvSpPr>
            <a:spLocks noGrp="1"/>
          </p:cNvSpPr>
          <p:nvPr>
            <p:ph type="pic" sz="quarter" idx="11"/>
          </p:nvPr>
        </p:nvSpPr>
        <p:spPr>
          <a:xfrm>
            <a:off x="4739200" y="2349501"/>
            <a:ext cx="2713605" cy="1871664"/>
          </a:xfrm>
          <a:custGeom>
            <a:avLst/>
            <a:gdLst>
              <a:gd name="connsiteX0" fmla="*/ 395183 w 2713605"/>
              <a:gd name="connsiteY0" fmla="*/ 0 h 1871664"/>
              <a:gd name="connsiteX1" fmla="*/ 2713605 w 2713605"/>
              <a:gd name="connsiteY1" fmla="*/ 0 h 1871664"/>
              <a:gd name="connsiteX2" fmla="*/ 2713605 w 2713605"/>
              <a:gd name="connsiteY2" fmla="*/ 1476481 h 1871664"/>
              <a:gd name="connsiteX3" fmla="*/ 2318422 w 2713605"/>
              <a:gd name="connsiteY3" fmla="*/ 1871664 h 1871664"/>
              <a:gd name="connsiteX4" fmla="*/ 0 w 2713605"/>
              <a:gd name="connsiteY4" fmla="*/ 1871664 h 1871664"/>
              <a:gd name="connsiteX5" fmla="*/ 0 w 2713605"/>
              <a:gd name="connsiteY5" fmla="*/ 395183 h 1871664"/>
              <a:gd name="connsiteX6" fmla="*/ 395183 w 2713605"/>
              <a:gd name="connsiteY6" fmla="*/ 0 h 1871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13605" h="1871664">
                <a:moveTo>
                  <a:pt x="395183" y="0"/>
                </a:moveTo>
                <a:lnTo>
                  <a:pt x="2713605" y="0"/>
                </a:lnTo>
                <a:lnTo>
                  <a:pt x="2713605" y="1476481"/>
                </a:lnTo>
                <a:cubicBezTo>
                  <a:pt x="2713605" y="1694735"/>
                  <a:pt x="2536676" y="1871664"/>
                  <a:pt x="2318422" y="1871664"/>
                </a:cubicBezTo>
                <a:lnTo>
                  <a:pt x="0" y="1871664"/>
                </a:lnTo>
                <a:lnTo>
                  <a:pt x="0" y="395183"/>
                </a:lnTo>
                <a:cubicBezTo>
                  <a:pt x="0" y="176929"/>
                  <a:pt x="176929" y="0"/>
                  <a:pt x="395183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lvl="0"/>
            <a:endParaRPr lang="zh-CN" altLang="en-US" noProof="0"/>
          </a:p>
        </p:txBody>
      </p:sp>
      <p:sp>
        <p:nvSpPr>
          <p:cNvPr id="13" name="图片占位符 12"/>
          <p:cNvSpPr>
            <a:spLocks noGrp="1"/>
          </p:cNvSpPr>
          <p:nvPr>
            <p:ph type="pic" sz="quarter" idx="12"/>
          </p:nvPr>
        </p:nvSpPr>
        <p:spPr>
          <a:xfrm>
            <a:off x="7873775" y="2349501"/>
            <a:ext cx="2715668" cy="1871664"/>
          </a:xfrm>
          <a:custGeom>
            <a:avLst/>
            <a:gdLst>
              <a:gd name="connsiteX0" fmla="*/ 378694 w 2715668"/>
              <a:gd name="connsiteY0" fmla="*/ 0 h 1871664"/>
              <a:gd name="connsiteX1" fmla="*/ 2715668 w 2715668"/>
              <a:gd name="connsiteY1" fmla="*/ 0 h 1871664"/>
              <a:gd name="connsiteX2" fmla="*/ 2715668 w 2715668"/>
              <a:gd name="connsiteY2" fmla="*/ 1492970 h 1871664"/>
              <a:gd name="connsiteX3" fmla="*/ 2336974 w 2715668"/>
              <a:gd name="connsiteY3" fmla="*/ 1871664 h 1871664"/>
              <a:gd name="connsiteX4" fmla="*/ 0 w 2715668"/>
              <a:gd name="connsiteY4" fmla="*/ 1871664 h 1871664"/>
              <a:gd name="connsiteX5" fmla="*/ 0 w 2715668"/>
              <a:gd name="connsiteY5" fmla="*/ 378694 h 1871664"/>
              <a:gd name="connsiteX6" fmla="*/ 378694 w 2715668"/>
              <a:gd name="connsiteY6" fmla="*/ 0 h 1871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15668" h="1871664">
                <a:moveTo>
                  <a:pt x="378694" y="0"/>
                </a:moveTo>
                <a:lnTo>
                  <a:pt x="2715668" y="0"/>
                </a:lnTo>
                <a:lnTo>
                  <a:pt x="2715668" y="1492970"/>
                </a:lnTo>
                <a:cubicBezTo>
                  <a:pt x="2715668" y="1702117"/>
                  <a:pt x="2546121" y="1871664"/>
                  <a:pt x="2336974" y="1871664"/>
                </a:cubicBezTo>
                <a:lnTo>
                  <a:pt x="0" y="1871664"/>
                </a:lnTo>
                <a:lnTo>
                  <a:pt x="0" y="378694"/>
                </a:lnTo>
                <a:cubicBezTo>
                  <a:pt x="0" y="169547"/>
                  <a:pt x="169547" y="0"/>
                  <a:pt x="378694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lvl="0"/>
            <a:endParaRPr lang="zh-CN" altLang="en-US" noProof="0"/>
          </a:p>
        </p:txBody>
      </p:sp>
    </p:spTree>
    <p:extLst>
      <p:ext uri="{BB962C8B-B14F-4D97-AF65-F5344CB8AC3E}">
        <p14:creationId xmlns:p14="http://schemas.microsoft.com/office/powerpoint/2010/main" val="2504501746"/>
      </p:ext>
    </p:extLst>
  </p:cSld>
  <p:clrMapOvr>
    <a:masterClrMapping/>
  </p:clrMapOvr>
</p:sldLayout>
</file>

<file path=ppt/slideLayouts/slideLayout9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图片占位符 6"/>
          <p:cNvSpPr>
            <a:spLocks noGrp="1"/>
          </p:cNvSpPr>
          <p:nvPr>
            <p:ph type="pic" sz="quarter" idx="10"/>
          </p:nvPr>
        </p:nvSpPr>
        <p:spPr>
          <a:xfrm>
            <a:off x="1274238" y="1882721"/>
            <a:ext cx="4921473" cy="4154963"/>
          </a:xfrm>
          <a:custGeom>
            <a:avLst/>
            <a:gdLst>
              <a:gd name="connsiteX0" fmla="*/ 2132019 w 4921473"/>
              <a:gd name="connsiteY0" fmla="*/ 3483422 h 4154963"/>
              <a:gd name="connsiteX1" fmla="*/ 2796098 w 4921473"/>
              <a:gd name="connsiteY1" fmla="*/ 3483422 h 4154963"/>
              <a:gd name="connsiteX2" fmla="*/ 2796098 w 4921473"/>
              <a:gd name="connsiteY2" fmla="*/ 4154963 h 4154963"/>
              <a:gd name="connsiteX3" fmla="*/ 2132019 w 4921473"/>
              <a:gd name="connsiteY3" fmla="*/ 4154963 h 4154963"/>
              <a:gd name="connsiteX4" fmla="*/ 1427727 w 4921473"/>
              <a:gd name="connsiteY4" fmla="*/ 2801561 h 4154963"/>
              <a:gd name="connsiteX5" fmla="*/ 2078049 w 4921473"/>
              <a:gd name="connsiteY5" fmla="*/ 2801561 h 4154963"/>
              <a:gd name="connsiteX6" fmla="*/ 2078049 w 4921473"/>
              <a:gd name="connsiteY6" fmla="*/ 3463573 h 4154963"/>
              <a:gd name="connsiteX7" fmla="*/ 1427727 w 4921473"/>
              <a:gd name="connsiteY7" fmla="*/ 3463573 h 4154963"/>
              <a:gd name="connsiteX8" fmla="*/ 3556472 w 4921473"/>
              <a:gd name="connsiteY8" fmla="*/ 2086542 h 4154963"/>
              <a:gd name="connsiteX9" fmla="*/ 4224225 w 4921473"/>
              <a:gd name="connsiteY9" fmla="*/ 2086542 h 4154963"/>
              <a:gd name="connsiteX10" fmla="*/ 4224225 w 4921473"/>
              <a:gd name="connsiteY10" fmla="*/ 2744336 h 4154963"/>
              <a:gd name="connsiteX11" fmla="*/ 3556472 w 4921473"/>
              <a:gd name="connsiteY11" fmla="*/ 2744336 h 4154963"/>
              <a:gd name="connsiteX12" fmla="*/ 2124359 w 4921473"/>
              <a:gd name="connsiteY12" fmla="*/ 2086542 h 4154963"/>
              <a:gd name="connsiteX13" fmla="*/ 2792112 w 4921473"/>
              <a:gd name="connsiteY13" fmla="*/ 2086542 h 4154963"/>
              <a:gd name="connsiteX14" fmla="*/ 3510162 w 4921473"/>
              <a:gd name="connsiteY14" fmla="*/ 2086542 h 4154963"/>
              <a:gd name="connsiteX15" fmla="*/ 3510162 w 4921473"/>
              <a:gd name="connsiteY15" fmla="*/ 2845120 h 4154963"/>
              <a:gd name="connsiteX16" fmla="*/ 3508423 w 4921473"/>
              <a:gd name="connsiteY16" fmla="*/ 2845120 h 4154963"/>
              <a:gd name="connsiteX17" fmla="*/ 3508423 w 4921473"/>
              <a:gd name="connsiteY17" fmla="*/ 3442112 h 4154963"/>
              <a:gd name="connsiteX18" fmla="*/ 2128032 w 4921473"/>
              <a:gd name="connsiteY18" fmla="*/ 3442112 h 4154963"/>
              <a:gd name="connsiteX19" fmla="*/ 2128032 w 4921473"/>
              <a:gd name="connsiteY19" fmla="*/ 2785541 h 4154963"/>
              <a:gd name="connsiteX20" fmla="*/ 2124359 w 4921473"/>
              <a:gd name="connsiteY20" fmla="*/ 2785541 h 4154963"/>
              <a:gd name="connsiteX21" fmla="*/ 686466 w 4921473"/>
              <a:gd name="connsiteY21" fmla="*/ 1377147 h 4154963"/>
              <a:gd name="connsiteX22" fmla="*/ 2078049 w 4921473"/>
              <a:gd name="connsiteY22" fmla="*/ 1377147 h 4154963"/>
              <a:gd name="connsiteX23" fmla="*/ 2078049 w 4921473"/>
              <a:gd name="connsiteY23" fmla="*/ 2757537 h 4154963"/>
              <a:gd name="connsiteX24" fmla="*/ 686466 w 4921473"/>
              <a:gd name="connsiteY24" fmla="*/ 2757537 h 4154963"/>
              <a:gd name="connsiteX25" fmla="*/ 1 w 4921473"/>
              <a:gd name="connsiteY25" fmla="*/ 1373614 h 4154963"/>
              <a:gd name="connsiteX26" fmla="*/ 652889 w 4921473"/>
              <a:gd name="connsiteY26" fmla="*/ 1373614 h 4154963"/>
              <a:gd name="connsiteX27" fmla="*/ 652889 w 4921473"/>
              <a:gd name="connsiteY27" fmla="*/ 2045230 h 4154963"/>
              <a:gd name="connsiteX28" fmla="*/ 1 w 4921473"/>
              <a:gd name="connsiteY28" fmla="*/ 2045230 h 4154963"/>
              <a:gd name="connsiteX29" fmla="*/ 2123130 w 4921473"/>
              <a:gd name="connsiteY29" fmla="*/ 682259 h 4154963"/>
              <a:gd name="connsiteX30" fmla="*/ 2790883 w 4921473"/>
              <a:gd name="connsiteY30" fmla="*/ 682259 h 4154963"/>
              <a:gd name="connsiteX31" fmla="*/ 2790883 w 4921473"/>
              <a:gd name="connsiteY31" fmla="*/ 1370536 h 4154963"/>
              <a:gd name="connsiteX32" fmla="*/ 2794979 w 4921473"/>
              <a:gd name="connsiteY32" fmla="*/ 1370536 h 4154963"/>
              <a:gd name="connsiteX33" fmla="*/ 2794979 w 4921473"/>
              <a:gd name="connsiteY33" fmla="*/ 2042152 h 4154963"/>
              <a:gd name="connsiteX34" fmla="*/ 2119034 w 4921473"/>
              <a:gd name="connsiteY34" fmla="*/ 2042152 h 4154963"/>
              <a:gd name="connsiteX35" fmla="*/ 2119034 w 4921473"/>
              <a:gd name="connsiteY35" fmla="*/ 1370536 h 4154963"/>
              <a:gd name="connsiteX36" fmla="*/ 2123130 w 4921473"/>
              <a:gd name="connsiteY36" fmla="*/ 1370536 h 4154963"/>
              <a:gd name="connsiteX37" fmla="*/ 2835964 w 4921473"/>
              <a:gd name="connsiteY37" fmla="*/ 1 h 4154963"/>
              <a:gd name="connsiteX38" fmla="*/ 4216355 w 4921473"/>
              <a:gd name="connsiteY38" fmla="*/ 1 h 4154963"/>
              <a:gd name="connsiteX39" fmla="*/ 4216355 w 4921473"/>
              <a:gd name="connsiteY39" fmla="*/ 682258 h 4154963"/>
              <a:gd name="connsiteX40" fmla="*/ 4921473 w 4921473"/>
              <a:gd name="connsiteY40" fmla="*/ 682258 h 4154963"/>
              <a:gd name="connsiteX41" fmla="*/ 4921473 w 4921473"/>
              <a:gd name="connsiteY41" fmla="*/ 2045230 h 4154963"/>
              <a:gd name="connsiteX42" fmla="*/ 4216355 w 4921473"/>
              <a:gd name="connsiteY42" fmla="*/ 2045230 h 4154963"/>
              <a:gd name="connsiteX43" fmla="*/ 3541082 w 4921473"/>
              <a:gd name="connsiteY43" fmla="*/ 2045230 h 4154963"/>
              <a:gd name="connsiteX44" fmla="*/ 2835964 w 4921473"/>
              <a:gd name="connsiteY44" fmla="*/ 2045230 h 4154963"/>
              <a:gd name="connsiteX45" fmla="*/ 689754 w 4921473"/>
              <a:gd name="connsiteY45" fmla="*/ 0 h 4154963"/>
              <a:gd name="connsiteX46" fmla="*/ 1421146 w 4921473"/>
              <a:gd name="connsiteY46" fmla="*/ 0 h 4154963"/>
              <a:gd name="connsiteX47" fmla="*/ 1576973 w 4921473"/>
              <a:gd name="connsiteY47" fmla="*/ 0 h 4154963"/>
              <a:gd name="connsiteX48" fmla="*/ 2078048 w 4921473"/>
              <a:gd name="connsiteY48" fmla="*/ 0 h 4154963"/>
              <a:gd name="connsiteX49" fmla="*/ 2078048 w 4921473"/>
              <a:gd name="connsiteY49" fmla="*/ 1327683 h 4154963"/>
              <a:gd name="connsiteX50" fmla="*/ 1427726 w 4921473"/>
              <a:gd name="connsiteY50" fmla="*/ 1327683 h 4154963"/>
              <a:gd name="connsiteX51" fmla="*/ 1421146 w 4921473"/>
              <a:gd name="connsiteY51" fmla="*/ 1327683 h 4154963"/>
              <a:gd name="connsiteX52" fmla="*/ 0 w 4921473"/>
              <a:gd name="connsiteY52" fmla="*/ 1327683 h 4154963"/>
              <a:gd name="connsiteX53" fmla="*/ 0 w 4921473"/>
              <a:gd name="connsiteY53" fmla="*/ 682257 h 4154963"/>
              <a:gd name="connsiteX54" fmla="*/ 689754 w 4921473"/>
              <a:gd name="connsiteY54" fmla="*/ 682257 h 41549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4921473" h="4154963">
                <a:moveTo>
                  <a:pt x="2132019" y="3483422"/>
                </a:moveTo>
                <a:lnTo>
                  <a:pt x="2796098" y="3483422"/>
                </a:lnTo>
                <a:lnTo>
                  <a:pt x="2796098" y="4154963"/>
                </a:lnTo>
                <a:lnTo>
                  <a:pt x="2132019" y="4154963"/>
                </a:lnTo>
                <a:close/>
                <a:moveTo>
                  <a:pt x="1427727" y="2801561"/>
                </a:moveTo>
                <a:lnTo>
                  <a:pt x="2078049" y="2801561"/>
                </a:lnTo>
                <a:lnTo>
                  <a:pt x="2078049" y="3463573"/>
                </a:lnTo>
                <a:lnTo>
                  <a:pt x="1427727" y="3463573"/>
                </a:lnTo>
                <a:close/>
                <a:moveTo>
                  <a:pt x="3556472" y="2086542"/>
                </a:moveTo>
                <a:lnTo>
                  <a:pt x="4224225" y="2086542"/>
                </a:lnTo>
                <a:lnTo>
                  <a:pt x="4224225" y="2744336"/>
                </a:lnTo>
                <a:lnTo>
                  <a:pt x="3556472" y="2744336"/>
                </a:lnTo>
                <a:close/>
                <a:moveTo>
                  <a:pt x="2124359" y="2086542"/>
                </a:moveTo>
                <a:lnTo>
                  <a:pt x="2792112" y="2086542"/>
                </a:lnTo>
                <a:lnTo>
                  <a:pt x="3510162" y="2086542"/>
                </a:lnTo>
                <a:lnTo>
                  <a:pt x="3510162" y="2845120"/>
                </a:lnTo>
                <a:lnTo>
                  <a:pt x="3508423" y="2845120"/>
                </a:lnTo>
                <a:lnTo>
                  <a:pt x="3508423" y="3442112"/>
                </a:lnTo>
                <a:lnTo>
                  <a:pt x="2128032" y="3442112"/>
                </a:lnTo>
                <a:lnTo>
                  <a:pt x="2128032" y="2785541"/>
                </a:lnTo>
                <a:lnTo>
                  <a:pt x="2124359" y="2785541"/>
                </a:lnTo>
                <a:close/>
                <a:moveTo>
                  <a:pt x="686466" y="1377147"/>
                </a:moveTo>
                <a:lnTo>
                  <a:pt x="2078049" y="1377147"/>
                </a:lnTo>
                <a:lnTo>
                  <a:pt x="2078049" y="2757537"/>
                </a:lnTo>
                <a:lnTo>
                  <a:pt x="686466" y="2757537"/>
                </a:lnTo>
                <a:close/>
                <a:moveTo>
                  <a:pt x="1" y="1373614"/>
                </a:moveTo>
                <a:lnTo>
                  <a:pt x="652889" y="1373614"/>
                </a:lnTo>
                <a:lnTo>
                  <a:pt x="652889" y="2045230"/>
                </a:lnTo>
                <a:lnTo>
                  <a:pt x="1" y="2045230"/>
                </a:lnTo>
                <a:close/>
                <a:moveTo>
                  <a:pt x="2123130" y="682259"/>
                </a:moveTo>
                <a:lnTo>
                  <a:pt x="2790883" y="682259"/>
                </a:lnTo>
                <a:lnTo>
                  <a:pt x="2790883" y="1370536"/>
                </a:lnTo>
                <a:lnTo>
                  <a:pt x="2794979" y="1370536"/>
                </a:lnTo>
                <a:lnTo>
                  <a:pt x="2794979" y="2042152"/>
                </a:lnTo>
                <a:lnTo>
                  <a:pt x="2119034" y="2042152"/>
                </a:lnTo>
                <a:lnTo>
                  <a:pt x="2119034" y="1370536"/>
                </a:lnTo>
                <a:lnTo>
                  <a:pt x="2123130" y="1370536"/>
                </a:lnTo>
                <a:close/>
                <a:moveTo>
                  <a:pt x="2835964" y="1"/>
                </a:moveTo>
                <a:lnTo>
                  <a:pt x="4216355" y="1"/>
                </a:lnTo>
                <a:lnTo>
                  <a:pt x="4216355" y="682258"/>
                </a:lnTo>
                <a:lnTo>
                  <a:pt x="4921473" y="682258"/>
                </a:lnTo>
                <a:lnTo>
                  <a:pt x="4921473" y="2045230"/>
                </a:lnTo>
                <a:lnTo>
                  <a:pt x="4216355" y="2045230"/>
                </a:lnTo>
                <a:lnTo>
                  <a:pt x="3541082" y="2045230"/>
                </a:lnTo>
                <a:lnTo>
                  <a:pt x="2835964" y="2045230"/>
                </a:lnTo>
                <a:close/>
                <a:moveTo>
                  <a:pt x="689754" y="0"/>
                </a:moveTo>
                <a:lnTo>
                  <a:pt x="1421146" y="0"/>
                </a:lnTo>
                <a:lnTo>
                  <a:pt x="1576973" y="0"/>
                </a:lnTo>
                <a:lnTo>
                  <a:pt x="2078048" y="0"/>
                </a:lnTo>
                <a:lnTo>
                  <a:pt x="2078048" y="1327683"/>
                </a:lnTo>
                <a:lnTo>
                  <a:pt x="1427726" y="1327683"/>
                </a:lnTo>
                <a:lnTo>
                  <a:pt x="1421146" y="1327683"/>
                </a:lnTo>
                <a:lnTo>
                  <a:pt x="0" y="1327683"/>
                </a:lnTo>
                <a:lnTo>
                  <a:pt x="0" y="682257"/>
                </a:lnTo>
                <a:lnTo>
                  <a:pt x="689754" y="68225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lvl="0"/>
            <a:endParaRPr lang="zh-CN" altLang="en-US" noProof="0"/>
          </a:p>
        </p:txBody>
      </p:sp>
    </p:spTree>
    <p:extLst>
      <p:ext uri="{BB962C8B-B14F-4D97-AF65-F5344CB8AC3E}">
        <p14:creationId xmlns:p14="http://schemas.microsoft.com/office/powerpoint/2010/main" val="1405687569"/>
      </p:ext>
    </p:extLst>
  </p:cSld>
  <p:clrMapOvr>
    <a:masterClrMapping/>
  </p:clrMapOvr>
</p:sldLayout>
</file>

<file path=ppt/slideLayouts/slideLayout9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图片占位符 7"/>
          <p:cNvSpPr>
            <a:spLocks noGrp="1"/>
          </p:cNvSpPr>
          <p:nvPr>
            <p:ph type="pic" sz="quarter" idx="10"/>
          </p:nvPr>
        </p:nvSpPr>
        <p:spPr>
          <a:xfrm>
            <a:off x="1644787" y="1840521"/>
            <a:ext cx="2240221" cy="2330857"/>
          </a:xfrm>
          <a:custGeom>
            <a:avLst/>
            <a:gdLst>
              <a:gd name="connsiteX0" fmla="*/ 251798 w 2240221"/>
              <a:gd name="connsiteY0" fmla="*/ 0 h 2330857"/>
              <a:gd name="connsiteX1" fmla="*/ 2240221 w 2240221"/>
              <a:gd name="connsiteY1" fmla="*/ 239393 h 2330857"/>
              <a:gd name="connsiteX2" fmla="*/ 1988423 w 2240221"/>
              <a:gd name="connsiteY2" fmla="*/ 2330857 h 2330857"/>
              <a:gd name="connsiteX3" fmla="*/ 0 w 2240221"/>
              <a:gd name="connsiteY3" fmla="*/ 2091464 h 2330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40221" h="2330857">
                <a:moveTo>
                  <a:pt x="251798" y="0"/>
                </a:moveTo>
                <a:lnTo>
                  <a:pt x="2240221" y="239393"/>
                </a:lnTo>
                <a:lnTo>
                  <a:pt x="1988423" y="2330857"/>
                </a:lnTo>
                <a:lnTo>
                  <a:pt x="0" y="209146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lvl="0"/>
            <a:endParaRPr lang="zh-CN" altLang="en-US" noProof="0"/>
          </a:p>
        </p:txBody>
      </p:sp>
      <p:sp>
        <p:nvSpPr>
          <p:cNvPr id="9" name="图片占位符 8"/>
          <p:cNvSpPr>
            <a:spLocks noGrp="1"/>
          </p:cNvSpPr>
          <p:nvPr>
            <p:ph type="pic" sz="quarter" idx="11"/>
          </p:nvPr>
        </p:nvSpPr>
        <p:spPr>
          <a:xfrm>
            <a:off x="6610487" y="1840521"/>
            <a:ext cx="2240221" cy="2330857"/>
          </a:xfrm>
          <a:custGeom>
            <a:avLst/>
            <a:gdLst>
              <a:gd name="connsiteX0" fmla="*/ 251798 w 2240221"/>
              <a:gd name="connsiteY0" fmla="*/ 0 h 2330857"/>
              <a:gd name="connsiteX1" fmla="*/ 2240221 w 2240221"/>
              <a:gd name="connsiteY1" fmla="*/ 239393 h 2330857"/>
              <a:gd name="connsiteX2" fmla="*/ 1988423 w 2240221"/>
              <a:gd name="connsiteY2" fmla="*/ 2330857 h 2330857"/>
              <a:gd name="connsiteX3" fmla="*/ 0 w 2240221"/>
              <a:gd name="connsiteY3" fmla="*/ 2091464 h 2330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40221" h="2330857">
                <a:moveTo>
                  <a:pt x="251798" y="0"/>
                </a:moveTo>
                <a:lnTo>
                  <a:pt x="2240221" y="239393"/>
                </a:lnTo>
                <a:lnTo>
                  <a:pt x="1988423" y="2330857"/>
                </a:lnTo>
                <a:lnTo>
                  <a:pt x="0" y="209146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lvl="0"/>
            <a:endParaRPr lang="zh-CN" altLang="en-US" noProof="0"/>
          </a:p>
        </p:txBody>
      </p:sp>
    </p:spTree>
    <p:extLst>
      <p:ext uri="{BB962C8B-B14F-4D97-AF65-F5344CB8AC3E}">
        <p14:creationId xmlns:p14="http://schemas.microsoft.com/office/powerpoint/2010/main" val="3081122033"/>
      </p:ext>
    </p:extLst>
  </p:cSld>
  <p:clrMapOvr>
    <a:masterClrMapping/>
  </p:clrMapOvr>
</p:sldLayout>
</file>

<file path=ppt/slideLayouts/slideLayout9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图片占位符 11"/>
          <p:cNvSpPr>
            <a:spLocks noGrp="1"/>
          </p:cNvSpPr>
          <p:nvPr>
            <p:ph type="pic" sz="quarter" idx="10"/>
          </p:nvPr>
        </p:nvSpPr>
        <p:spPr>
          <a:xfrm>
            <a:off x="5767387" y="1886745"/>
            <a:ext cx="4869099" cy="3459956"/>
          </a:xfrm>
          <a:custGeom>
            <a:avLst/>
            <a:gdLst>
              <a:gd name="connsiteX0" fmla="*/ 2473924 w 4869098"/>
              <a:gd name="connsiteY0" fmla="*/ 2213541 h 3459956"/>
              <a:gd name="connsiteX1" fmla="*/ 4869098 w 4869098"/>
              <a:gd name="connsiteY1" fmla="*/ 2456172 h 3459956"/>
              <a:gd name="connsiteX2" fmla="*/ 4869098 w 4869098"/>
              <a:gd name="connsiteY2" fmla="*/ 3459956 h 3459956"/>
              <a:gd name="connsiteX3" fmla="*/ 2473924 w 4869098"/>
              <a:gd name="connsiteY3" fmla="*/ 3453172 h 3459956"/>
              <a:gd name="connsiteX4" fmla="*/ 2473924 w 4869098"/>
              <a:gd name="connsiteY4" fmla="*/ 2213541 h 3459956"/>
              <a:gd name="connsiteX5" fmla="*/ 2398636 w 4869098"/>
              <a:gd name="connsiteY5" fmla="*/ 2213541 h 3459956"/>
              <a:gd name="connsiteX6" fmla="*/ 2398636 w 4869098"/>
              <a:gd name="connsiteY6" fmla="*/ 3453172 h 3459956"/>
              <a:gd name="connsiteX7" fmla="*/ 3462 w 4869098"/>
              <a:gd name="connsiteY7" fmla="*/ 3459956 h 3459956"/>
              <a:gd name="connsiteX8" fmla="*/ 3462 w 4869098"/>
              <a:gd name="connsiteY8" fmla="*/ 2456172 h 3459956"/>
              <a:gd name="connsiteX9" fmla="*/ 4869098 w 4869098"/>
              <a:gd name="connsiteY9" fmla="*/ 1030600 h 3459956"/>
              <a:gd name="connsiteX10" fmla="*/ 4869098 w 4869098"/>
              <a:gd name="connsiteY10" fmla="*/ 2410890 h 3459956"/>
              <a:gd name="connsiteX11" fmla="*/ 2472425 w 4869098"/>
              <a:gd name="connsiteY11" fmla="*/ 2162533 h 3459956"/>
              <a:gd name="connsiteX12" fmla="*/ 2469749 w 4869098"/>
              <a:gd name="connsiteY12" fmla="*/ 1267319 h 3459956"/>
              <a:gd name="connsiteX13" fmla="*/ 0 w 4869098"/>
              <a:gd name="connsiteY13" fmla="*/ 1030600 h 3459956"/>
              <a:gd name="connsiteX14" fmla="*/ 2399349 w 4869098"/>
              <a:gd name="connsiteY14" fmla="*/ 1267319 h 3459956"/>
              <a:gd name="connsiteX15" fmla="*/ 2396673 w 4869098"/>
              <a:gd name="connsiteY15" fmla="*/ 2162533 h 3459956"/>
              <a:gd name="connsiteX16" fmla="*/ 0 w 4869098"/>
              <a:gd name="connsiteY16" fmla="*/ 2410890 h 3459956"/>
              <a:gd name="connsiteX17" fmla="*/ 0 w 4869098"/>
              <a:gd name="connsiteY17" fmla="*/ 0 h 3459956"/>
              <a:gd name="connsiteX18" fmla="*/ 4869098 w 4869098"/>
              <a:gd name="connsiteY18" fmla="*/ 0 h 3459956"/>
              <a:gd name="connsiteX19" fmla="*/ 4869098 w 4869098"/>
              <a:gd name="connsiteY19" fmla="*/ 980164 h 3459956"/>
              <a:gd name="connsiteX20" fmla="*/ 2423170 w 4869098"/>
              <a:gd name="connsiteY20" fmla="*/ 1221025 h 3459956"/>
              <a:gd name="connsiteX21" fmla="*/ 0 w 4869098"/>
              <a:gd name="connsiteY21" fmla="*/ 979523 h 3459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869098" h="3459956">
                <a:moveTo>
                  <a:pt x="2473924" y="2213541"/>
                </a:moveTo>
                <a:lnTo>
                  <a:pt x="4869098" y="2456172"/>
                </a:lnTo>
                <a:lnTo>
                  <a:pt x="4869098" y="3459956"/>
                </a:lnTo>
                <a:lnTo>
                  <a:pt x="2473924" y="3453172"/>
                </a:lnTo>
                <a:cubicBezTo>
                  <a:pt x="2476395" y="3046117"/>
                  <a:pt x="2471453" y="2620596"/>
                  <a:pt x="2473924" y="2213541"/>
                </a:cubicBezTo>
                <a:close/>
                <a:moveTo>
                  <a:pt x="2398636" y="2213541"/>
                </a:moveTo>
                <a:cubicBezTo>
                  <a:pt x="2401108" y="2620596"/>
                  <a:pt x="2396165" y="3046117"/>
                  <a:pt x="2398636" y="3453172"/>
                </a:cubicBezTo>
                <a:lnTo>
                  <a:pt x="3462" y="3459956"/>
                </a:lnTo>
                <a:lnTo>
                  <a:pt x="3462" y="2456172"/>
                </a:lnTo>
                <a:close/>
                <a:moveTo>
                  <a:pt x="4869098" y="1030600"/>
                </a:moveTo>
                <a:lnTo>
                  <a:pt x="4869098" y="2410890"/>
                </a:lnTo>
                <a:lnTo>
                  <a:pt x="2472425" y="2162533"/>
                </a:lnTo>
                <a:cubicBezTo>
                  <a:pt x="2471533" y="1864128"/>
                  <a:pt x="2470641" y="1565723"/>
                  <a:pt x="2469749" y="1267319"/>
                </a:cubicBezTo>
                <a:close/>
                <a:moveTo>
                  <a:pt x="0" y="1030600"/>
                </a:moveTo>
                <a:lnTo>
                  <a:pt x="2399349" y="1267319"/>
                </a:lnTo>
                <a:cubicBezTo>
                  <a:pt x="2398457" y="1565723"/>
                  <a:pt x="2397565" y="1864128"/>
                  <a:pt x="2396673" y="2162533"/>
                </a:cubicBezTo>
                <a:lnTo>
                  <a:pt x="0" y="2410890"/>
                </a:lnTo>
                <a:close/>
                <a:moveTo>
                  <a:pt x="0" y="0"/>
                </a:moveTo>
                <a:lnTo>
                  <a:pt x="4869098" y="0"/>
                </a:lnTo>
                <a:lnTo>
                  <a:pt x="4869098" y="980164"/>
                </a:lnTo>
                <a:lnTo>
                  <a:pt x="2423170" y="1221025"/>
                </a:lnTo>
                <a:lnTo>
                  <a:pt x="0" y="97952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lvl="0"/>
            <a:endParaRPr lang="zh-CN" altLang="en-US" noProof="0"/>
          </a:p>
        </p:txBody>
      </p:sp>
    </p:spTree>
    <p:extLst>
      <p:ext uri="{BB962C8B-B14F-4D97-AF65-F5344CB8AC3E}">
        <p14:creationId xmlns:p14="http://schemas.microsoft.com/office/powerpoint/2010/main" val="1874695707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4950" y="0"/>
            <a:ext cx="12700000" cy="687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8016540"/>
      </p:ext>
    </p:extLst>
  </p:cSld>
  <p:clrMapOvr>
    <a:masterClrMapping/>
  </p:clrMapOvr>
</p:sldLayout>
</file>

<file path=ppt/slideLayouts/slideLayout9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defTabSz="914377" eaLnBrk="1" fontAlgn="auto" hangingPunct="1">
              <a:spcBef>
                <a:spcPts val="0"/>
              </a:spcBef>
              <a:spcAft>
                <a:spcPts val="0"/>
              </a:spcAft>
              <a:defRPr sz="1867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fld id="{3784BEC3-2EE7-4D5C-95DB-D2BE4FF291D4}" type="datetimeFigureOut">
              <a:rPr lang="zh-CN" altLang="en-US"/>
              <a:pPr>
                <a:defRPr/>
              </a:pPr>
              <a:t>2021/9/2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defTabSz="914377" eaLnBrk="1" fontAlgn="auto" hangingPunct="1">
              <a:spcBef>
                <a:spcPts val="0"/>
              </a:spcBef>
              <a:spcAft>
                <a:spcPts val="0"/>
              </a:spcAft>
              <a:defRPr sz="1867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defTabSz="914377" eaLnBrk="1" fontAlgn="auto" hangingPunct="1">
              <a:spcBef>
                <a:spcPts val="0"/>
              </a:spcBef>
              <a:spcAft>
                <a:spcPts val="0"/>
              </a:spcAft>
              <a:defRPr sz="1867" smtClean="0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fld id="{1F08C192-2AD6-47D9-A4D9-1BCB58DB49A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51676574"/>
      </p:ext>
    </p:extLst>
  </p:cSld>
  <p:clrMapOvr>
    <a:masterClrMapping/>
  </p:clrMapOvr>
</p:sldLayout>
</file>

<file path=ppt/slideLayouts/slideLayout9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460967"/>
      </p:ext>
    </p:extLst>
  </p:cSld>
  <p:clrMapOvr>
    <a:masterClrMapping/>
  </p:clrMapOvr>
</p:sldLayout>
</file>

<file path=ppt/slideLayouts/slideLayout9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defTabSz="914377" eaLnBrk="1" fontAlgn="auto" hangingPunct="1">
              <a:spcBef>
                <a:spcPts val="0"/>
              </a:spcBef>
              <a:spcAft>
                <a:spcPts val="0"/>
              </a:spcAft>
              <a:defRPr sz="1867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fld id="{052B70FE-2295-455E-8AB3-0133ACDAC9C8}" type="datetimeFigureOut">
              <a:rPr lang="zh-CN" altLang="en-US"/>
              <a:pPr>
                <a:defRPr/>
              </a:pPr>
              <a:t>2021/9/2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defTabSz="914377" eaLnBrk="1" fontAlgn="auto" hangingPunct="1">
              <a:spcBef>
                <a:spcPts val="0"/>
              </a:spcBef>
              <a:spcAft>
                <a:spcPts val="0"/>
              </a:spcAft>
              <a:defRPr sz="1867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defTabSz="914377" eaLnBrk="1" fontAlgn="auto" hangingPunct="1">
              <a:spcBef>
                <a:spcPts val="0"/>
              </a:spcBef>
              <a:spcAft>
                <a:spcPts val="0"/>
              </a:spcAft>
              <a:defRPr sz="1867" smtClean="0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fld id="{A83BFE65-44F0-447C-8FBB-84FBED28DF3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23957305"/>
      </p:ext>
    </p:extLst>
  </p:cSld>
  <p:clrMapOvr>
    <a:masterClrMapping/>
  </p:clrMapOvr>
</p:sldLayout>
</file>

<file path=ppt/slideLayouts/slideLayout9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484018"/>
      </p:ext>
    </p:extLst>
  </p:cSld>
  <p:clrMapOvr>
    <a:masterClrMapping/>
  </p:clrMapOvr>
</p:sldLayout>
</file>

<file path=ppt/slideLayouts/slideLayout9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defTabSz="914377" eaLnBrk="1" fontAlgn="auto" hangingPunct="1">
              <a:spcBef>
                <a:spcPts val="0"/>
              </a:spcBef>
              <a:spcAft>
                <a:spcPts val="0"/>
              </a:spcAft>
              <a:defRPr sz="1867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fld id="{56ED65FD-59CC-4403-985A-EFBB41FD619C}" type="datetimeFigureOut">
              <a:rPr lang="zh-CN" altLang="en-US"/>
              <a:pPr>
                <a:defRPr/>
              </a:pPr>
              <a:t>2021/9/2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defTabSz="914377" eaLnBrk="1" fontAlgn="auto" hangingPunct="1">
              <a:spcBef>
                <a:spcPts val="0"/>
              </a:spcBef>
              <a:spcAft>
                <a:spcPts val="0"/>
              </a:spcAft>
              <a:defRPr sz="1867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defTabSz="914377" eaLnBrk="1" fontAlgn="auto" hangingPunct="1">
              <a:spcBef>
                <a:spcPts val="0"/>
              </a:spcBef>
              <a:spcAft>
                <a:spcPts val="0"/>
              </a:spcAft>
              <a:defRPr sz="1867" smtClean="0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fld id="{FBAAEFB1-794F-491B-A568-9351659E2E3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51679867"/>
      </p:ext>
    </p:extLst>
  </p:cSld>
  <p:clrMapOvr>
    <a:masterClrMapping/>
  </p:clrMapOvr>
</p:sldLayout>
</file>

<file path=ppt/slideLayouts/slideLayout9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2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06666469"/>
      </p:ext>
    </p:extLst>
  </p:cSld>
  <p:clrMapOvr>
    <a:masterClrMapping/>
  </p:clrMapOvr>
</p:sldLayout>
</file>

<file path=ppt/slideLayouts/slideLayout9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defTabSz="914377" eaLnBrk="1" fontAlgn="auto" hangingPunct="1">
              <a:spcBef>
                <a:spcPts val="0"/>
              </a:spcBef>
              <a:spcAft>
                <a:spcPts val="0"/>
              </a:spcAft>
              <a:defRPr sz="1867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fld id="{CEAD74E6-4BF2-4AC7-88E5-5A755004A8F5}" type="datetimeFigureOut">
              <a:rPr lang="zh-CN" altLang="en-US"/>
              <a:pPr>
                <a:defRPr/>
              </a:pPr>
              <a:t>2021/9/2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defTabSz="914377" eaLnBrk="1" fontAlgn="auto" hangingPunct="1">
              <a:spcBef>
                <a:spcPts val="0"/>
              </a:spcBef>
              <a:spcAft>
                <a:spcPts val="0"/>
              </a:spcAft>
              <a:defRPr sz="1867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defTabSz="914377" eaLnBrk="1" fontAlgn="auto" hangingPunct="1">
              <a:spcBef>
                <a:spcPts val="0"/>
              </a:spcBef>
              <a:spcAft>
                <a:spcPts val="0"/>
              </a:spcAft>
              <a:defRPr sz="1867" smtClean="0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fld id="{3844AE92-7425-4242-ADAA-BB944B69B0B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15031140"/>
      </p:ext>
    </p:extLst>
  </p:cSld>
  <p:clrMapOvr>
    <a:masterClrMapping/>
  </p:clrMapOvr>
</p:sldLayout>
</file>

<file path=ppt/slideLayouts/slideLayout9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3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73791511"/>
      </p:ext>
    </p:extLst>
  </p:cSld>
  <p:clrMapOvr>
    <a:masterClrMapping/>
  </p:clrMapOvr>
</p:sldLayout>
</file>

<file path=ppt/slideLayouts/slideLayout9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defTabSz="914377" eaLnBrk="1" fontAlgn="auto" hangingPunct="1">
              <a:spcBef>
                <a:spcPts val="0"/>
              </a:spcBef>
              <a:spcAft>
                <a:spcPts val="0"/>
              </a:spcAft>
              <a:defRPr sz="1867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fld id="{BDF1F10F-DDD0-404C-960B-25760468FE43}" type="datetimeFigureOut">
              <a:rPr lang="zh-CN" altLang="en-US"/>
              <a:pPr>
                <a:defRPr/>
              </a:pPr>
              <a:t>2021/9/2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defTabSz="914377" eaLnBrk="1" fontAlgn="auto" hangingPunct="1">
              <a:spcBef>
                <a:spcPts val="0"/>
              </a:spcBef>
              <a:spcAft>
                <a:spcPts val="0"/>
              </a:spcAft>
              <a:defRPr sz="1867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defTabSz="914377" eaLnBrk="1" fontAlgn="auto" hangingPunct="1">
              <a:spcBef>
                <a:spcPts val="0"/>
              </a:spcBef>
              <a:spcAft>
                <a:spcPts val="0"/>
              </a:spcAft>
              <a:defRPr sz="1867" smtClean="0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fld id="{F93149FD-B40E-4216-9CA9-9BC7DB8F555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09634778"/>
      </p:ext>
    </p:extLst>
  </p:cSld>
  <p:clrMapOvr>
    <a:masterClrMapping/>
  </p:clrMapOvr>
</p:sldLayout>
</file>

<file path=ppt/slideLayouts/slideLayout9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4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5805012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74738" y="-455613"/>
            <a:ext cx="14293851" cy="774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7323101"/>
      </p:ext>
    </p:extLst>
  </p:cSld>
  <p:clrMapOvr>
    <a:masterClrMapping/>
  </p:clrMapOvr>
</p:sldLayout>
</file>

<file path=ppt/slideLayouts/slideLayout9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4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1268893"/>
      </p:ext>
    </p:extLst>
  </p:cSld>
  <p:clrMapOvr>
    <a:masterClrMapping/>
  </p:clrMapOvr>
</p:sldLayout>
</file>

<file path=ppt/slideLayouts/slideLayout9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图片占位符 7"/>
          <p:cNvSpPr>
            <a:spLocks noGrp="1"/>
          </p:cNvSpPr>
          <p:nvPr>
            <p:ph type="pic" sz="quarter" idx="10"/>
          </p:nvPr>
        </p:nvSpPr>
        <p:spPr>
          <a:xfrm>
            <a:off x="1536701" y="2055814"/>
            <a:ext cx="3357563" cy="1733551"/>
          </a:xfrm>
          <a:custGeom>
            <a:avLst/>
            <a:gdLst>
              <a:gd name="connsiteX0" fmla="*/ 0 w 3357563"/>
              <a:gd name="connsiteY0" fmla="*/ 0 h 1733550"/>
              <a:gd name="connsiteX1" fmla="*/ 3357563 w 3357563"/>
              <a:gd name="connsiteY1" fmla="*/ 0 h 1733550"/>
              <a:gd name="connsiteX2" fmla="*/ 3357563 w 3357563"/>
              <a:gd name="connsiteY2" fmla="*/ 1733550 h 1733550"/>
              <a:gd name="connsiteX3" fmla="*/ 0 w 3357563"/>
              <a:gd name="connsiteY3" fmla="*/ 1733550 h 1733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57563" h="1733550">
                <a:moveTo>
                  <a:pt x="0" y="0"/>
                </a:moveTo>
                <a:lnTo>
                  <a:pt x="3357563" y="0"/>
                </a:lnTo>
                <a:lnTo>
                  <a:pt x="3357563" y="1733550"/>
                </a:lnTo>
                <a:lnTo>
                  <a:pt x="0" y="173355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lvl="0"/>
            <a:endParaRPr lang="zh-CN" altLang="en-US" noProof="0"/>
          </a:p>
        </p:txBody>
      </p:sp>
      <p:sp>
        <p:nvSpPr>
          <p:cNvPr id="9" name="图片占位符 8"/>
          <p:cNvSpPr>
            <a:spLocks noGrp="1"/>
          </p:cNvSpPr>
          <p:nvPr>
            <p:ph type="pic" sz="quarter" idx="11"/>
          </p:nvPr>
        </p:nvSpPr>
        <p:spPr>
          <a:xfrm>
            <a:off x="1536701" y="4005266"/>
            <a:ext cx="3357563" cy="1643063"/>
          </a:xfrm>
          <a:custGeom>
            <a:avLst/>
            <a:gdLst>
              <a:gd name="connsiteX0" fmla="*/ 0 w 3357563"/>
              <a:gd name="connsiteY0" fmla="*/ 0 h 1643063"/>
              <a:gd name="connsiteX1" fmla="*/ 3357563 w 3357563"/>
              <a:gd name="connsiteY1" fmla="*/ 0 h 1643063"/>
              <a:gd name="connsiteX2" fmla="*/ 3357563 w 3357563"/>
              <a:gd name="connsiteY2" fmla="*/ 1643063 h 1643063"/>
              <a:gd name="connsiteX3" fmla="*/ 0 w 3357563"/>
              <a:gd name="connsiteY3" fmla="*/ 1643063 h 16430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57563" h="1643063">
                <a:moveTo>
                  <a:pt x="0" y="0"/>
                </a:moveTo>
                <a:lnTo>
                  <a:pt x="3357563" y="0"/>
                </a:lnTo>
                <a:lnTo>
                  <a:pt x="3357563" y="1643063"/>
                </a:lnTo>
                <a:lnTo>
                  <a:pt x="0" y="164306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lvl="0"/>
            <a:endParaRPr lang="zh-CN" altLang="en-US" noProof="0"/>
          </a:p>
        </p:txBody>
      </p:sp>
    </p:spTree>
    <p:extLst>
      <p:ext uri="{BB962C8B-B14F-4D97-AF65-F5344CB8AC3E}">
        <p14:creationId xmlns:p14="http://schemas.microsoft.com/office/powerpoint/2010/main" val="1964322407"/>
      </p:ext>
    </p:extLst>
  </p:cSld>
  <p:clrMapOvr>
    <a:masterClrMapping/>
  </p:clrMapOvr>
</p:sldLayout>
</file>

<file path=ppt/slideLayouts/slideLayout9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图片占位符 14"/>
          <p:cNvSpPr>
            <a:spLocks noGrp="1"/>
          </p:cNvSpPr>
          <p:nvPr>
            <p:ph type="pic" sz="quarter" idx="10"/>
          </p:nvPr>
        </p:nvSpPr>
        <p:spPr>
          <a:xfrm>
            <a:off x="2133482" y="2895601"/>
            <a:ext cx="7925036" cy="3097212"/>
          </a:xfrm>
          <a:custGeom>
            <a:avLst/>
            <a:gdLst>
              <a:gd name="connsiteX0" fmla="*/ 7183790 w 7925036"/>
              <a:gd name="connsiteY0" fmla="*/ 1616275 h 3097212"/>
              <a:gd name="connsiteX1" fmla="*/ 7925036 w 7925036"/>
              <a:gd name="connsiteY1" fmla="*/ 2356744 h 3097212"/>
              <a:gd name="connsiteX2" fmla="*/ 7183790 w 7925036"/>
              <a:gd name="connsiteY2" fmla="*/ 3097212 h 3097212"/>
              <a:gd name="connsiteX3" fmla="*/ 6442543 w 7925036"/>
              <a:gd name="connsiteY3" fmla="*/ 2356744 h 3097212"/>
              <a:gd name="connsiteX4" fmla="*/ 3942686 w 7925036"/>
              <a:gd name="connsiteY4" fmla="*/ 1616275 h 3097212"/>
              <a:gd name="connsiteX5" fmla="*/ 4683931 w 7925036"/>
              <a:gd name="connsiteY5" fmla="*/ 2356744 h 3097212"/>
              <a:gd name="connsiteX6" fmla="*/ 3942686 w 7925036"/>
              <a:gd name="connsiteY6" fmla="*/ 3097212 h 3097212"/>
              <a:gd name="connsiteX7" fmla="*/ 3201438 w 7925036"/>
              <a:gd name="connsiteY7" fmla="*/ 2356744 h 3097212"/>
              <a:gd name="connsiteX8" fmla="*/ 741248 w 7925036"/>
              <a:gd name="connsiteY8" fmla="*/ 1616275 h 3097212"/>
              <a:gd name="connsiteX9" fmla="*/ 1482494 w 7925036"/>
              <a:gd name="connsiteY9" fmla="*/ 2356744 h 3097212"/>
              <a:gd name="connsiteX10" fmla="*/ 741248 w 7925036"/>
              <a:gd name="connsiteY10" fmla="*/ 3097212 h 3097212"/>
              <a:gd name="connsiteX11" fmla="*/ 1 w 7925036"/>
              <a:gd name="connsiteY11" fmla="*/ 2356744 h 3097212"/>
              <a:gd name="connsiteX12" fmla="*/ 5537959 w 7925036"/>
              <a:gd name="connsiteY12" fmla="*/ 6223 h 3097212"/>
              <a:gd name="connsiteX13" fmla="*/ 7076454 w 7925036"/>
              <a:gd name="connsiteY13" fmla="*/ 1545496 h 3097212"/>
              <a:gd name="connsiteX14" fmla="*/ 5537959 w 7925036"/>
              <a:gd name="connsiteY14" fmla="*/ 3084768 h 3097212"/>
              <a:gd name="connsiteX15" fmla="*/ 3999465 w 7925036"/>
              <a:gd name="connsiteY15" fmla="*/ 1545496 h 3097212"/>
              <a:gd name="connsiteX16" fmla="*/ 2340410 w 7925036"/>
              <a:gd name="connsiteY16" fmla="*/ 6223 h 3097212"/>
              <a:gd name="connsiteX17" fmla="*/ 3879683 w 7925036"/>
              <a:gd name="connsiteY17" fmla="*/ 1545496 h 3097212"/>
              <a:gd name="connsiteX18" fmla="*/ 2340410 w 7925036"/>
              <a:gd name="connsiteY18" fmla="*/ 3084768 h 3097212"/>
              <a:gd name="connsiteX19" fmla="*/ 801137 w 7925036"/>
              <a:gd name="connsiteY19" fmla="*/ 1545496 h 3097212"/>
              <a:gd name="connsiteX20" fmla="*/ 7183790 w 7925036"/>
              <a:gd name="connsiteY20" fmla="*/ 0 h 3097212"/>
              <a:gd name="connsiteX21" fmla="*/ 7925036 w 7925036"/>
              <a:gd name="connsiteY21" fmla="*/ 741247 h 3097212"/>
              <a:gd name="connsiteX22" fmla="*/ 7183790 w 7925036"/>
              <a:gd name="connsiteY22" fmla="*/ 1482493 h 3097212"/>
              <a:gd name="connsiteX23" fmla="*/ 6442543 w 7925036"/>
              <a:gd name="connsiteY23" fmla="*/ 741247 h 3097212"/>
              <a:gd name="connsiteX24" fmla="*/ 3942686 w 7925036"/>
              <a:gd name="connsiteY24" fmla="*/ 0 h 3097212"/>
              <a:gd name="connsiteX25" fmla="*/ 4683931 w 7925036"/>
              <a:gd name="connsiteY25" fmla="*/ 741247 h 3097212"/>
              <a:gd name="connsiteX26" fmla="*/ 3942686 w 7925036"/>
              <a:gd name="connsiteY26" fmla="*/ 1482493 h 3097212"/>
              <a:gd name="connsiteX27" fmla="*/ 3201438 w 7925036"/>
              <a:gd name="connsiteY27" fmla="*/ 741247 h 3097212"/>
              <a:gd name="connsiteX28" fmla="*/ 741247 w 7925036"/>
              <a:gd name="connsiteY28" fmla="*/ 0 h 3097212"/>
              <a:gd name="connsiteX29" fmla="*/ 1482493 w 7925036"/>
              <a:gd name="connsiteY29" fmla="*/ 741247 h 3097212"/>
              <a:gd name="connsiteX30" fmla="*/ 741247 w 7925036"/>
              <a:gd name="connsiteY30" fmla="*/ 1482493 h 3097212"/>
              <a:gd name="connsiteX31" fmla="*/ 0 w 7925036"/>
              <a:gd name="connsiteY31" fmla="*/ 741247 h 3097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7925036" h="3097212">
                <a:moveTo>
                  <a:pt x="7183790" y="1616275"/>
                </a:moveTo>
                <a:lnTo>
                  <a:pt x="7925036" y="2356744"/>
                </a:lnTo>
                <a:lnTo>
                  <a:pt x="7183790" y="3097212"/>
                </a:lnTo>
                <a:lnTo>
                  <a:pt x="6442543" y="2356744"/>
                </a:lnTo>
                <a:close/>
                <a:moveTo>
                  <a:pt x="3942686" y="1616275"/>
                </a:moveTo>
                <a:lnTo>
                  <a:pt x="4683931" y="2356744"/>
                </a:lnTo>
                <a:lnTo>
                  <a:pt x="3942686" y="3097212"/>
                </a:lnTo>
                <a:lnTo>
                  <a:pt x="3201438" y="2356744"/>
                </a:lnTo>
                <a:close/>
                <a:moveTo>
                  <a:pt x="741248" y="1616275"/>
                </a:moveTo>
                <a:lnTo>
                  <a:pt x="1482494" y="2356744"/>
                </a:lnTo>
                <a:lnTo>
                  <a:pt x="741248" y="3097212"/>
                </a:lnTo>
                <a:lnTo>
                  <a:pt x="1" y="2356744"/>
                </a:lnTo>
                <a:close/>
                <a:moveTo>
                  <a:pt x="5537959" y="6223"/>
                </a:moveTo>
                <a:lnTo>
                  <a:pt x="7076454" y="1545496"/>
                </a:lnTo>
                <a:lnTo>
                  <a:pt x="5537959" y="3084768"/>
                </a:lnTo>
                <a:lnTo>
                  <a:pt x="3999465" y="1545496"/>
                </a:lnTo>
                <a:close/>
                <a:moveTo>
                  <a:pt x="2340410" y="6223"/>
                </a:moveTo>
                <a:lnTo>
                  <a:pt x="3879683" y="1545496"/>
                </a:lnTo>
                <a:lnTo>
                  <a:pt x="2340410" y="3084768"/>
                </a:lnTo>
                <a:lnTo>
                  <a:pt x="801137" y="1545496"/>
                </a:lnTo>
                <a:close/>
                <a:moveTo>
                  <a:pt x="7183790" y="0"/>
                </a:moveTo>
                <a:lnTo>
                  <a:pt x="7925036" y="741247"/>
                </a:lnTo>
                <a:lnTo>
                  <a:pt x="7183790" y="1482493"/>
                </a:lnTo>
                <a:lnTo>
                  <a:pt x="6442543" y="741247"/>
                </a:lnTo>
                <a:close/>
                <a:moveTo>
                  <a:pt x="3942686" y="0"/>
                </a:moveTo>
                <a:lnTo>
                  <a:pt x="4683931" y="741247"/>
                </a:lnTo>
                <a:lnTo>
                  <a:pt x="3942686" y="1482493"/>
                </a:lnTo>
                <a:lnTo>
                  <a:pt x="3201438" y="741247"/>
                </a:lnTo>
                <a:close/>
                <a:moveTo>
                  <a:pt x="741247" y="0"/>
                </a:moveTo>
                <a:lnTo>
                  <a:pt x="1482493" y="741247"/>
                </a:lnTo>
                <a:lnTo>
                  <a:pt x="741247" y="1482493"/>
                </a:lnTo>
                <a:lnTo>
                  <a:pt x="0" y="74124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lvl="0"/>
            <a:endParaRPr lang="zh-CN" altLang="en-US" noProof="0"/>
          </a:p>
        </p:txBody>
      </p:sp>
    </p:spTree>
    <p:extLst>
      <p:ext uri="{BB962C8B-B14F-4D97-AF65-F5344CB8AC3E}">
        <p14:creationId xmlns:p14="http://schemas.microsoft.com/office/powerpoint/2010/main" val="1727385638"/>
      </p:ext>
    </p:extLst>
  </p:cSld>
  <p:clrMapOvr>
    <a:masterClrMapping/>
  </p:clrMapOvr>
</p:sldLayout>
</file>

<file path=ppt/slideLayouts/slideLayout9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图片占位符 10"/>
          <p:cNvSpPr>
            <a:spLocks noGrp="1"/>
          </p:cNvSpPr>
          <p:nvPr>
            <p:ph type="pic" sz="quarter" idx="10"/>
          </p:nvPr>
        </p:nvSpPr>
        <p:spPr>
          <a:xfrm>
            <a:off x="1602561" y="2349501"/>
            <a:ext cx="2715668" cy="1871664"/>
          </a:xfrm>
          <a:custGeom>
            <a:avLst/>
            <a:gdLst>
              <a:gd name="connsiteX0" fmla="*/ 378694 w 2715668"/>
              <a:gd name="connsiteY0" fmla="*/ 0 h 1871664"/>
              <a:gd name="connsiteX1" fmla="*/ 2715668 w 2715668"/>
              <a:gd name="connsiteY1" fmla="*/ 0 h 1871664"/>
              <a:gd name="connsiteX2" fmla="*/ 2715668 w 2715668"/>
              <a:gd name="connsiteY2" fmla="*/ 1492970 h 1871664"/>
              <a:gd name="connsiteX3" fmla="*/ 2336974 w 2715668"/>
              <a:gd name="connsiteY3" fmla="*/ 1871664 h 1871664"/>
              <a:gd name="connsiteX4" fmla="*/ 0 w 2715668"/>
              <a:gd name="connsiteY4" fmla="*/ 1871664 h 1871664"/>
              <a:gd name="connsiteX5" fmla="*/ 0 w 2715668"/>
              <a:gd name="connsiteY5" fmla="*/ 378694 h 1871664"/>
              <a:gd name="connsiteX6" fmla="*/ 378694 w 2715668"/>
              <a:gd name="connsiteY6" fmla="*/ 0 h 1871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15668" h="1871664">
                <a:moveTo>
                  <a:pt x="378694" y="0"/>
                </a:moveTo>
                <a:lnTo>
                  <a:pt x="2715668" y="0"/>
                </a:lnTo>
                <a:lnTo>
                  <a:pt x="2715668" y="1492970"/>
                </a:lnTo>
                <a:cubicBezTo>
                  <a:pt x="2715668" y="1702117"/>
                  <a:pt x="2546121" y="1871664"/>
                  <a:pt x="2336974" y="1871664"/>
                </a:cubicBezTo>
                <a:lnTo>
                  <a:pt x="0" y="1871664"/>
                </a:lnTo>
                <a:lnTo>
                  <a:pt x="0" y="378694"/>
                </a:lnTo>
                <a:cubicBezTo>
                  <a:pt x="0" y="169547"/>
                  <a:pt x="169547" y="0"/>
                  <a:pt x="378694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lvl="0"/>
            <a:endParaRPr lang="zh-CN" altLang="en-US" noProof="0"/>
          </a:p>
        </p:txBody>
      </p:sp>
      <p:sp>
        <p:nvSpPr>
          <p:cNvPr id="12" name="图片占位符 11"/>
          <p:cNvSpPr>
            <a:spLocks noGrp="1"/>
          </p:cNvSpPr>
          <p:nvPr>
            <p:ph type="pic" sz="quarter" idx="11"/>
          </p:nvPr>
        </p:nvSpPr>
        <p:spPr>
          <a:xfrm>
            <a:off x="4739200" y="2349501"/>
            <a:ext cx="2713605" cy="1871664"/>
          </a:xfrm>
          <a:custGeom>
            <a:avLst/>
            <a:gdLst>
              <a:gd name="connsiteX0" fmla="*/ 395183 w 2713605"/>
              <a:gd name="connsiteY0" fmla="*/ 0 h 1871664"/>
              <a:gd name="connsiteX1" fmla="*/ 2713605 w 2713605"/>
              <a:gd name="connsiteY1" fmla="*/ 0 h 1871664"/>
              <a:gd name="connsiteX2" fmla="*/ 2713605 w 2713605"/>
              <a:gd name="connsiteY2" fmla="*/ 1476481 h 1871664"/>
              <a:gd name="connsiteX3" fmla="*/ 2318422 w 2713605"/>
              <a:gd name="connsiteY3" fmla="*/ 1871664 h 1871664"/>
              <a:gd name="connsiteX4" fmla="*/ 0 w 2713605"/>
              <a:gd name="connsiteY4" fmla="*/ 1871664 h 1871664"/>
              <a:gd name="connsiteX5" fmla="*/ 0 w 2713605"/>
              <a:gd name="connsiteY5" fmla="*/ 395183 h 1871664"/>
              <a:gd name="connsiteX6" fmla="*/ 395183 w 2713605"/>
              <a:gd name="connsiteY6" fmla="*/ 0 h 1871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13605" h="1871664">
                <a:moveTo>
                  <a:pt x="395183" y="0"/>
                </a:moveTo>
                <a:lnTo>
                  <a:pt x="2713605" y="0"/>
                </a:lnTo>
                <a:lnTo>
                  <a:pt x="2713605" y="1476481"/>
                </a:lnTo>
                <a:cubicBezTo>
                  <a:pt x="2713605" y="1694735"/>
                  <a:pt x="2536676" y="1871664"/>
                  <a:pt x="2318422" y="1871664"/>
                </a:cubicBezTo>
                <a:lnTo>
                  <a:pt x="0" y="1871664"/>
                </a:lnTo>
                <a:lnTo>
                  <a:pt x="0" y="395183"/>
                </a:lnTo>
                <a:cubicBezTo>
                  <a:pt x="0" y="176929"/>
                  <a:pt x="176929" y="0"/>
                  <a:pt x="395183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lvl="0"/>
            <a:endParaRPr lang="zh-CN" altLang="en-US" noProof="0"/>
          </a:p>
        </p:txBody>
      </p:sp>
      <p:sp>
        <p:nvSpPr>
          <p:cNvPr id="13" name="图片占位符 12"/>
          <p:cNvSpPr>
            <a:spLocks noGrp="1"/>
          </p:cNvSpPr>
          <p:nvPr>
            <p:ph type="pic" sz="quarter" idx="12"/>
          </p:nvPr>
        </p:nvSpPr>
        <p:spPr>
          <a:xfrm>
            <a:off x="7873775" y="2349501"/>
            <a:ext cx="2715668" cy="1871664"/>
          </a:xfrm>
          <a:custGeom>
            <a:avLst/>
            <a:gdLst>
              <a:gd name="connsiteX0" fmla="*/ 378694 w 2715668"/>
              <a:gd name="connsiteY0" fmla="*/ 0 h 1871664"/>
              <a:gd name="connsiteX1" fmla="*/ 2715668 w 2715668"/>
              <a:gd name="connsiteY1" fmla="*/ 0 h 1871664"/>
              <a:gd name="connsiteX2" fmla="*/ 2715668 w 2715668"/>
              <a:gd name="connsiteY2" fmla="*/ 1492970 h 1871664"/>
              <a:gd name="connsiteX3" fmla="*/ 2336974 w 2715668"/>
              <a:gd name="connsiteY3" fmla="*/ 1871664 h 1871664"/>
              <a:gd name="connsiteX4" fmla="*/ 0 w 2715668"/>
              <a:gd name="connsiteY4" fmla="*/ 1871664 h 1871664"/>
              <a:gd name="connsiteX5" fmla="*/ 0 w 2715668"/>
              <a:gd name="connsiteY5" fmla="*/ 378694 h 1871664"/>
              <a:gd name="connsiteX6" fmla="*/ 378694 w 2715668"/>
              <a:gd name="connsiteY6" fmla="*/ 0 h 1871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15668" h="1871664">
                <a:moveTo>
                  <a:pt x="378694" y="0"/>
                </a:moveTo>
                <a:lnTo>
                  <a:pt x="2715668" y="0"/>
                </a:lnTo>
                <a:lnTo>
                  <a:pt x="2715668" y="1492970"/>
                </a:lnTo>
                <a:cubicBezTo>
                  <a:pt x="2715668" y="1702117"/>
                  <a:pt x="2546121" y="1871664"/>
                  <a:pt x="2336974" y="1871664"/>
                </a:cubicBezTo>
                <a:lnTo>
                  <a:pt x="0" y="1871664"/>
                </a:lnTo>
                <a:lnTo>
                  <a:pt x="0" y="378694"/>
                </a:lnTo>
                <a:cubicBezTo>
                  <a:pt x="0" y="169547"/>
                  <a:pt x="169547" y="0"/>
                  <a:pt x="378694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lvl="0"/>
            <a:endParaRPr lang="zh-CN" altLang="en-US" noProof="0"/>
          </a:p>
        </p:txBody>
      </p:sp>
    </p:spTree>
    <p:extLst>
      <p:ext uri="{BB962C8B-B14F-4D97-AF65-F5344CB8AC3E}">
        <p14:creationId xmlns:p14="http://schemas.microsoft.com/office/powerpoint/2010/main" val="225856181"/>
      </p:ext>
    </p:extLst>
  </p:cSld>
  <p:clrMapOvr>
    <a:masterClrMapping/>
  </p:clrMapOvr>
</p:sldLayout>
</file>

<file path=ppt/slideLayouts/slideLayout9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图片占位符 6"/>
          <p:cNvSpPr>
            <a:spLocks noGrp="1"/>
          </p:cNvSpPr>
          <p:nvPr>
            <p:ph type="pic" sz="quarter" idx="10"/>
          </p:nvPr>
        </p:nvSpPr>
        <p:spPr>
          <a:xfrm>
            <a:off x="1274238" y="1882721"/>
            <a:ext cx="4921473" cy="4154963"/>
          </a:xfrm>
          <a:custGeom>
            <a:avLst/>
            <a:gdLst>
              <a:gd name="connsiteX0" fmla="*/ 2132019 w 4921473"/>
              <a:gd name="connsiteY0" fmla="*/ 3483422 h 4154963"/>
              <a:gd name="connsiteX1" fmla="*/ 2796098 w 4921473"/>
              <a:gd name="connsiteY1" fmla="*/ 3483422 h 4154963"/>
              <a:gd name="connsiteX2" fmla="*/ 2796098 w 4921473"/>
              <a:gd name="connsiteY2" fmla="*/ 4154963 h 4154963"/>
              <a:gd name="connsiteX3" fmla="*/ 2132019 w 4921473"/>
              <a:gd name="connsiteY3" fmla="*/ 4154963 h 4154963"/>
              <a:gd name="connsiteX4" fmla="*/ 1427727 w 4921473"/>
              <a:gd name="connsiteY4" fmla="*/ 2801561 h 4154963"/>
              <a:gd name="connsiteX5" fmla="*/ 2078049 w 4921473"/>
              <a:gd name="connsiteY5" fmla="*/ 2801561 h 4154963"/>
              <a:gd name="connsiteX6" fmla="*/ 2078049 w 4921473"/>
              <a:gd name="connsiteY6" fmla="*/ 3463573 h 4154963"/>
              <a:gd name="connsiteX7" fmla="*/ 1427727 w 4921473"/>
              <a:gd name="connsiteY7" fmla="*/ 3463573 h 4154963"/>
              <a:gd name="connsiteX8" fmla="*/ 3556472 w 4921473"/>
              <a:gd name="connsiteY8" fmla="*/ 2086542 h 4154963"/>
              <a:gd name="connsiteX9" fmla="*/ 4224225 w 4921473"/>
              <a:gd name="connsiteY9" fmla="*/ 2086542 h 4154963"/>
              <a:gd name="connsiteX10" fmla="*/ 4224225 w 4921473"/>
              <a:gd name="connsiteY10" fmla="*/ 2744336 h 4154963"/>
              <a:gd name="connsiteX11" fmla="*/ 3556472 w 4921473"/>
              <a:gd name="connsiteY11" fmla="*/ 2744336 h 4154963"/>
              <a:gd name="connsiteX12" fmla="*/ 2124359 w 4921473"/>
              <a:gd name="connsiteY12" fmla="*/ 2086542 h 4154963"/>
              <a:gd name="connsiteX13" fmla="*/ 2792112 w 4921473"/>
              <a:gd name="connsiteY13" fmla="*/ 2086542 h 4154963"/>
              <a:gd name="connsiteX14" fmla="*/ 3510162 w 4921473"/>
              <a:gd name="connsiteY14" fmla="*/ 2086542 h 4154963"/>
              <a:gd name="connsiteX15" fmla="*/ 3510162 w 4921473"/>
              <a:gd name="connsiteY15" fmla="*/ 2845120 h 4154963"/>
              <a:gd name="connsiteX16" fmla="*/ 3508423 w 4921473"/>
              <a:gd name="connsiteY16" fmla="*/ 2845120 h 4154963"/>
              <a:gd name="connsiteX17" fmla="*/ 3508423 w 4921473"/>
              <a:gd name="connsiteY17" fmla="*/ 3442112 h 4154963"/>
              <a:gd name="connsiteX18" fmla="*/ 2128032 w 4921473"/>
              <a:gd name="connsiteY18" fmla="*/ 3442112 h 4154963"/>
              <a:gd name="connsiteX19" fmla="*/ 2128032 w 4921473"/>
              <a:gd name="connsiteY19" fmla="*/ 2785541 h 4154963"/>
              <a:gd name="connsiteX20" fmla="*/ 2124359 w 4921473"/>
              <a:gd name="connsiteY20" fmla="*/ 2785541 h 4154963"/>
              <a:gd name="connsiteX21" fmla="*/ 686466 w 4921473"/>
              <a:gd name="connsiteY21" fmla="*/ 1377147 h 4154963"/>
              <a:gd name="connsiteX22" fmla="*/ 2078049 w 4921473"/>
              <a:gd name="connsiteY22" fmla="*/ 1377147 h 4154963"/>
              <a:gd name="connsiteX23" fmla="*/ 2078049 w 4921473"/>
              <a:gd name="connsiteY23" fmla="*/ 2757537 h 4154963"/>
              <a:gd name="connsiteX24" fmla="*/ 686466 w 4921473"/>
              <a:gd name="connsiteY24" fmla="*/ 2757537 h 4154963"/>
              <a:gd name="connsiteX25" fmla="*/ 1 w 4921473"/>
              <a:gd name="connsiteY25" fmla="*/ 1373614 h 4154963"/>
              <a:gd name="connsiteX26" fmla="*/ 652889 w 4921473"/>
              <a:gd name="connsiteY26" fmla="*/ 1373614 h 4154963"/>
              <a:gd name="connsiteX27" fmla="*/ 652889 w 4921473"/>
              <a:gd name="connsiteY27" fmla="*/ 2045230 h 4154963"/>
              <a:gd name="connsiteX28" fmla="*/ 1 w 4921473"/>
              <a:gd name="connsiteY28" fmla="*/ 2045230 h 4154963"/>
              <a:gd name="connsiteX29" fmla="*/ 2123130 w 4921473"/>
              <a:gd name="connsiteY29" fmla="*/ 682259 h 4154963"/>
              <a:gd name="connsiteX30" fmla="*/ 2790883 w 4921473"/>
              <a:gd name="connsiteY30" fmla="*/ 682259 h 4154963"/>
              <a:gd name="connsiteX31" fmla="*/ 2790883 w 4921473"/>
              <a:gd name="connsiteY31" fmla="*/ 1370536 h 4154963"/>
              <a:gd name="connsiteX32" fmla="*/ 2794979 w 4921473"/>
              <a:gd name="connsiteY32" fmla="*/ 1370536 h 4154963"/>
              <a:gd name="connsiteX33" fmla="*/ 2794979 w 4921473"/>
              <a:gd name="connsiteY33" fmla="*/ 2042152 h 4154963"/>
              <a:gd name="connsiteX34" fmla="*/ 2119034 w 4921473"/>
              <a:gd name="connsiteY34" fmla="*/ 2042152 h 4154963"/>
              <a:gd name="connsiteX35" fmla="*/ 2119034 w 4921473"/>
              <a:gd name="connsiteY35" fmla="*/ 1370536 h 4154963"/>
              <a:gd name="connsiteX36" fmla="*/ 2123130 w 4921473"/>
              <a:gd name="connsiteY36" fmla="*/ 1370536 h 4154963"/>
              <a:gd name="connsiteX37" fmla="*/ 2835964 w 4921473"/>
              <a:gd name="connsiteY37" fmla="*/ 1 h 4154963"/>
              <a:gd name="connsiteX38" fmla="*/ 4216355 w 4921473"/>
              <a:gd name="connsiteY38" fmla="*/ 1 h 4154963"/>
              <a:gd name="connsiteX39" fmla="*/ 4216355 w 4921473"/>
              <a:gd name="connsiteY39" fmla="*/ 682258 h 4154963"/>
              <a:gd name="connsiteX40" fmla="*/ 4921473 w 4921473"/>
              <a:gd name="connsiteY40" fmla="*/ 682258 h 4154963"/>
              <a:gd name="connsiteX41" fmla="*/ 4921473 w 4921473"/>
              <a:gd name="connsiteY41" fmla="*/ 2045230 h 4154963"/>
              <a:gd name="connsiteX42" fmla="*/ 4216355 w 4921473"/>
              <a:gd name="connsiteY42" fmla="*/ 2045230 h 4154963"/>
              <a:gd name="connsiteX43" fmla="*/ 3541082 w 4921473"/>
              <a:gd name="connsiteY43" fmla="*/ 2045230 h 4154963"/>
              <a:gd name="connsiteX44" fmla="*/ 2835964 w 4921473"/>
              <a:gd name="connsiteY44" fmla="*/ 2045230 h 4154963"/>
              <a:gd name="connsiteX45" fmla="*/ 689754 w 4921473"/>
              <a:gd name="connsiteY45" fmla="*/ 0 h 4154963"/>
              <a:gd name="connsiteX46" fmla="*/ 1421146 w 4921473"/>
              <a:gd name="connsiteY46" fmla="*/ 0 h 4154963"/>
              <a:gd name="connsiteX47" fmla="*/ 1576973 w 4921473"/>
              <a:gd name="connsiteY47" fmla="*/ 0 h 4154963"/>
              <a:gd name="connsiteX48" fmla="*/ 2078048 w 4921473"/>
              <a:gd name="connsiteY48" fmla="*/ 0 h 4154963"/>
              <a:gd name="connsiteX49" fmla="*/ 2078048 w 4921473"/>
              <a:gd name="connsiteY49" fmla="*/ 1327683 h 4154963"/>
              <a:gd name="connsiteX50" fmla="*/ 1427726 w 4921473"/>
              <a:gd name="connsiteY50" fmla="*/ 1327683 h 4154963"/>
              <a:gd name="connsiteX51" fmla="*/ 1421146 w 4921473"/>
              <a:gd name="connsiteY51" fmla="*/ 1327683 h 4154963"/>
              <a:gd name="connsiteX52" fmla="*/ 0 w 4921473"/>
              <a:gd name="connsiteY52" fmla="*/ 1327683 h 4154963"/>
              <a:gd name="connsiteX53" fmla="*/ 0 w 4921473"/>
              <a:gd name="connsiteY53" fmla="*/ 682257 h 4154963"/>
              <a:gd name="connsiteX54" fmla="*/ 689754 w 4921473"/>
              <a:gd name="connsiteY54" fmla="*/ 682257 h 41549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4921473" h="4154963">
                <a:moveTo>
                  <a:pt x="2132019" y="3483422"/>
                </a:moveTo>
                <a:lnTo>
                  <a:pt x="2796098" y="3483422"/>
                </a:lnTo>
                <a:lnTo>
                  <a:pt x="2796098" y="4154963"/>
                </a:lnTo>
                <a:lnTo>
                  <a:pt x="2132019" y="4154963"/>
                </a:lnTo>
                <a:close/>
                <a:moveTo>
                  <a:pt x="1427727" y="2801561"/>
                </a:moveTo>
                <a:lnTo>
                  <a:pt x="2078049" y="2801561"/>
                </a:lnTo>
                <a:lnTo>
                  <a:pt x="2078049" y="3463573"/>
                </a:lnTo>
                <a:lnTo>
                  <a:pt x="1427727" y="3463573"/>
                </a:lnTo>
                <a:close/>
                <a:moveTo>
                  <a:pt x="3556472" y="2086542"/>
                </a:moveTo>
                <a:lnTo>
                  <a:pt x="4224225" y="2086542"/>
                </a:lnTo>
                <a:lnTo>
                  <a:pt x="4224225" y="2744336"/>
                </a:lnTo>
                <a:lnTo>
                  <a:pt x="3556472" y="2744336"/>
                </a:lnTo>
                <a:close/>
                <a:moveTo>
                  <a:pt x="2124359" y="2086542"/>
                </a:moveTo>
                <a:lnTo>
                  <a:pt x="2792112" y="2086542"/>
                </a:lnTo>
                <a:lnTo>
                  <a:pt x="3510162" y="2086542"/>
                </a:lnTo>
                <a:lnTo>
                  <a:pt x="3510162" y="2845120"/>
                </a:lnTo>
                <a:lnTo>
                  <a:pt x="3508423" y="2845120"/>
                </a:lnTo>
                <a:lnTo>
                  <a:pt x="3508423" y="3442112"/>
                </a:lnTo>
                <a:lnTo>
                  <a:pt x="2128032" y="3442112"/>
                </a:lnTo>
                <a:lnTo>
                  <a:pt x="2128032" y="2785541"/>
                </a:lnTo>
                <a:lnTo>
                  <a:pt x="2124359" y="2785541"/>
                </a:lnTo>
                <a:close/>
                <a:moveTo>
                  <a:pt x="686466" y="1377147"/>
                </a:moveTo>
                <a:lnTo>
                  <a:pt x="2078049" y="1377147"/>
                </a:lnTo>
                <a:lnTo>
                  <a:pt x="2078049" y="2757537"/>
                </a:lnTo>
                <a:lnTo>
                  <a:pt x="686466" y="2757537"/>
                </a:lnTo>
                <a:close/>
                <a:moveTo>
                  <a:pt x="1" y="1373614"/>
                </a:moveTo>
                <a:lnTo>
                  <a:pt x="652889" y="1373614"/>
                </a:lnTo>
                <a:lnTo>
                  <a:pt x="652889" y="2045230"/>
                </a:lnTo>
                <a:lnTo>
                  <a:pt x="1" y="2045230"/>
                </a:lnTo>
                <a:close/>
                <a:moveTo>
                  <a:pt x="2123130" y="682259"/>
                </a:moveTo>
                <a:lnTo>
                  <a:pt x="2790883" y="682259"/>
                </a:lnTo>
                <a:lnTo>
                  <a:pt x="2790883" y="1370536"/>
                </a:lnTo>
                <a:lnTo>
                  <a:pt x="2794979" y="1370536"/>
                </a:lnTo>
                <a:lnTo>
                  <a:pt x="2794979" y="2042152"/>
                </a:lnTo>
                <a:lnTo>
                  <a:pt x="2119034" y="2042152"/>
                </a:lnTo>
                <a:lnTo>
                  <a:pt x="2119034" y="1370536"/>
                </a:lnTo>
                <a:lnTo>
                  <a:pt x="2123130" y="1370536"/>
                </a:lnTo>
                <a:close/>
                <a:moveTo>
                  <a:pt x="2835964" y="1"/>
                </a:moveTo>
                <a:lnTo>
                  <a:pt x="4216355" y="1"/>
                </a:lnTo>
                <a:lnTo>
                  <a:pt x="4216355" y="682258"/>
                </a:lnTo>
                <a:lnTo>
                  <a:pt x="4921473" y="682258"/>
                </a:lnTo>
                <a:lnTo>
                  <a:pt x="4921473" y="2045230"/>
                </a:lnTo>
                <a:lnTo>
                  <a:pt x="4216355" y="2045230"/>
                </a:lnTo>
                <a:lnTo>
                  <a:pt x="3541082" y="2045230"/>
                </a:lnTo>
                <a:lnTo>
                  <a:pt x="2835964" y="2045230"/>
                </a:lnTo>
                <a:close/>
                <a:moveTo>
                  <a:pt x="689754" y="0"/>
                </a:moveTo>
                <a:lnTo>
                  <a:pt x="1421146" y="0"/>
                </a:lnTo>
                <a:lnTo>
                  <a:pt x="1576973" y="0"/>
                </a:lnTo>
                <a:lnTo>
                  <a:pt x="2078048" y="0"/>
                </a:lnTo>
                <a:lnTo>
                  <a:pt x="2078048" y="1327683"/>
                </a:lnTo>
                <a:lnTo>
                  <a:pt x="1427726" y="1327683"/>
                </a:lnTo>
                <a:lnTo>
                  <a:pt x="1421146" y="1327683"/>
                </a:lnTo>
                <a:lnTo>
                  <a:pt x="0" y="1327683"/>
                </a:lnTo>
                <a:lnTo>
                  <a:pt x="0" y="682257"/>
                </a:lnTo>
                <a:lnTo>
                  <a:pt x="689754" y="68225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lvl="0"/>
            <a:endParaRPr lang="zh-CN" altLang="en-US" noProof="0"/>
          </a:p>
        </p:txBody>
      </p:sp>
    </p:spTree>
    <p:extLst>
      <p:ext uri="{BB962C8B-B14F-4D97-AF65-F5344CB8AC3E}">
        <p14:creationId xmlns:p14="http://schemas.microsoft.com/office/powerpoint/2010/main" val="2014521971"/>
      </p:ext>
    </p:extLst>
  </p:cSld>
  <p:clrMapOvr>
    <a:masterClrMapping/>
  </p:clrMapOvr>
</p:sldLayout>
</file>

<file path=ppt/slideLayouts/slideLayout9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图片占位符 7"/>
          <p:cNvSpPr>
            <a:spLocks noGrp="1"/>
          </p:cNvSpPr>
          <p:nvPr>
            <p:ph type="pic" sz="quarter" idx="10"/>
          </p:nvPr>
        </p:nvSpPr>
        <p:spPr>
          <a:xfrm>
            <a:off x="1644787" y="1840521"/>
            <a:ext cx="2240221" cy="2330857"/>
          </a:xfrm>
          <a:custGeom>
            <a:avLst/>
            <a:gdLst>
              <a:gd name="connsiteX0" fmla="*/ 251798 w 2240221"/>
              <a:gd name="connsiteY0" fmla="*/ 0 h 2330857"/>
              <a:gd name="connsiteX1" fmla="*/ 2240221 w 2240221"/>
              <a:gd name="connsiteY1" fmla="*/ 239393 h 2330857"/>
              <a:gd name="connsiteX2" fmla="*/ 1988423 w 2240221"/>
              <a:gd name="connsiteY2" fmla="*/ 2330857 h 2330857"/>
              <a:gd name="connsiteX3" fmla="*/ 0 w 2240221"/>
              <a:gd name="connsiteY3" fmla="*/ 2091464 h 2330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40221" h="2330857">
                <a:moveTo>
                  <a:pt x="251798" y="0"/>
                </a:moveTo>
                <a:lnTo>
                  <a:pt x="2240221" y="239393"/>
                </a:lnTo>
                <a:lnTo>
                  <a:pt x="1988423" y="2330857"/>
                </a:lnTo>
                <a:lnTo>
                  <a:pt x="0" y="209146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lvl="0"/>
            <a:endParaRPr lang="zh-CN" altLang="en-US" noProof="0"/>
          </a:p>
        </p:txBody>
      </p:sp>
      <p:sp>
        <p:nvSpPr>
          <p:cNvPr id="9" name="图片占位符 8"/>
          <p:cNvSpPr>
            <a:spLocks noGrp="1"/>
          </p:cNvSpPr>
          <p:nvPr>
            <p:ph type="pic" sz="quarter" idx="11"/>
          </p:nvPr>
        </p:nvSpPr>
        <p:spPr>
          <a:xfrm>
            <a:off x="6610487" y="1840521"/>
            <a:ext cx="2240221" cy="2330857"/>
          </a:xfrm>
          <a:custGeom>
            <a:avLst/>
            <a:gdLst>
              <a:gd name="connsiteX0" fmla="*/ 251798 w 2240221"/>
              <a:gd name="connsiteY0" fmla="*/ 0 h 2330857"/>
              <a:gd name="connsiteX1" fmla="*/ 2240221 w 2240221"/>
              <a:gd name="connsiteY1" fmla="*/ 239393 h 2330857"/>
              <a:gd name="connsiteX2" fmla="*/ 1988423 w 2240221"/>
              <a:gd name="connsiteY2" fmla="*/ 2330857 h 2330857"/>
              <a:gd name="connsiteX3" fmla="*/ 0 w 2240221"/>
              <a:gd name="connsiteY3" fmla="*/ 2091464 h 2330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40221" h="2330857">
                <a:moveTo>
                  <a:pt x="251798" y="0"/>
                </a:moveTo>
                <a:lnTo>
                  <a:pt x="2240221" y="239393"/>
                </a:lnTo>
                <a:lnTo>
                  <a:pt x="1988423" y="2330857"/>
                </a:lnTo>
                <a:lnTo>
                  <a:pt x="0" y="209146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lvl="0"/>
            <a:endParaRPr lang="zh-CN" altLang="en-US" noProof="0"/>
          </a:p>
        </p:txBody>
      </p:sp>
    </p:spTree>
    <p:extLst>
      <p:ext uri="{BB962C8B-B14F-4D97-AF65-F5344CB8AC3E}">
        <p14:creationId xmlns:p14="http://schemas.microsoft.com/office/powerpoint/2010/main" val="3877145236"/>
      </p:ext>
    </p:extLst>
  </p:cSld>
  <p:clrMapOvr>
    <a:masterClrMapping/>
  </p:clrMapOvr>
</p:sldLayout>
</file>

<file path=ppt/slideLayouts/slideLayout9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图片占位符 11"/>
          <p:cNvSpPr>
            <a:spLocks noGrp="1"/>
          </p:cNvSpPr>
          <p:nvPr>
            <p:ph type="pic" sz="quarter" idx="10"/>
          </p:nvPr>
        </p:nvSpPr>
        <p:spPr>
          <a:xfrm>
            <a:off x="5767387" y="1886745"/>
            <a:ext cx="4869099" cy="3459956"/>
          </a:xfrm>
          <a:custGeom>
            <a:avLst/>
            <a:gdLst>
              <a:gd name="connsiteX0" fmla="*/ 2473924 w 4869098"/>
              <a:gd name="connsiteY0" fmla="*/ 2213541 h 3459956"/>
              <a:gd name="connsiteX1" fmla="*/ 4869098 w 4869098"/>
              <a:gd name="connsiteY1" fmla="*/ 2456172 h 3459956"/>
              <a:gd name="connsiteX2" fmla="*/ 4869098 w 4869098"/>
              <a:gd name="connsiteY2" fmla="*/ 3459956 h 3459956"/>
              <a:gd name="connsiteX3" fmla="*/ 2473924 w 4869098"/>
              <a:gd name="connsiteY3" fmla="*/ 3453172 h 3459956"/>
              <a:gd name="connsiteX4" fmla="*/ 2473924 w 4869098"/>
              <a:gd name="connsiteY4" fmla="*/ 2213541 h 3459956"/>
              <a:gd name="connsiteX5" fmla="*/ 2398636 w 4869098"/>
              <a:gd name="connsiteY5" fmla="*/ 2213541 h 3459956"/>
              <a:gd name="connsiteX6" fmla="*/ 2398636 w 4869098"/>
              <a:gd name="connsiteY6" fmla="*/ 3453172 h 3459956"/>
              <a:gd name="connsiteX7" fmla="*/ 3462 w 4869098"/>
              <a:gd name="connsiteY7" fmla="*/ 3459956 h 3459956"/>
              <a:gd name="connsiteX8" fmla="*/ 3462 w 4869098"/>
              <a:gd name="connsiteY8" fmla="*/ 2456172 h 3459956"/>
              <a:gd name="connsiteX9" fmla="*/ 4869098 w 4869098"/>
              <a:gd name="connsiteY9" fmla="*/ 1030600 h 3459956"/>
              <a:gd name="connsiteX10" fmla="*/ 4869098 w 4869098"/>
              <a:gd name="connsiteY10" fmla="*/ 2410890 h 3459956"/>
              <a:gd name="connsiteX11" fmla="*/ 2472425 w 4869098"/>
              <a:gd name="connsiteY11" fmla="*/ 2162533 h 3459956"/>
              <a:gd name="connsiteX12" fmla="*/ 2469749 w 4869098"/>
              <a:gd name="connsiteY12" fmla="*/ 1267319 h 3459956"/>
              <a:gd name="connsiteX13" fmla="*/ 0 w 4869098"/>
              <a:gd name="connsiteY13" fmla="*/ 1030600 h 3459956"/>
              <a:gd name="connsiteX14" fmla="*/ 2399349 w 4869098"/>
              <a:gd name="connsiteY14" fmla="*/ 1267319 h 3459956"/>
              <a:gd name="connsiteX15" fmla="*/ 2396673 w 4869098"/>
              <a:gd name="connsiteY15" fmla="*/ 2162533 h 3459956"/>
              <a:gd name="connsiteX16" fmla="*/ 0 w 4869098"/>
              <a:gd name="connsiteY16" fmla="*/ 2410890 h 3459956"/>
              <a:gd name="connsiteX17" fmla="*/ 0 w 4869098"/>
              <a:gd name="connsiteY17" fmla="*/ 0 h 3459956"/>
              <a:gd name="connsiteX18" fmla="*/ 4869098 w 4869098"/>
              <a:gd name="connsiteY18" fmla="*/ 0 h 3459956"/>
              <a:gd name="connsiteX19" fmla="*/ 4869098 w 4869098"/>
              <a:gd name="connsiteY19" fmla="*/ 980164 h 3459956"/>
              <a:gd name="connsiteX20" fmla="*/ 2423170 w 4869098"/>
              <a:gd name="connsiteY20" fmla="*/ 1221025 h 3459956"/>
              <a:gd name="connsiteX21" fmla="*/ 0 w 4869098"/>
              <a:gd name="connsiteY21" fmla="*/ 979523 h 3459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869098" h="3459956">
                <a:moveTo>
                  <a:pt x="2473924" y="2213541"/>
                </a:moveTo>
                <a:lnTo>
                  <a:pt x="4869098" y="2456172"/>
                </a:lnTo>
                <a:lnTo>
                  <a:pt x="4869098" y="3459956"/>
                </a:lnTo>
                <a:lnTo>
                  <a:pt x="2473924" y="3453172"/>
                </a:lnTo>
                <a:cubicBezTo>
                  <a:pt x="2476395" y="3046117"/>
                  <a:pt x="2471453" y="2620596"/>
                  <a:pt x="2473924" y="2213541"/>
                </a:cubicBezTo>
                <a:close/>
                <a:moveTo>
                  <a:pt x="2398636" y="2213541"/>
                </a:moveTo>
                <a:cubicBezTo>
                  <a:pt x="2401108" y="2620596"/>
                  <a:pt x="2396165" y="3046117"/>
                  <a:pt x="2398636" y="3453172"/>
                </a:cubicBezTo>
                <a:lnTo>
                  <a:pt x="3462" y="3459956"/>
                </a:lnTo>
                <a:lnTo>
                  <a:pt x="3462" y="2456172"/>
                </a:lnTo>
                <a:close/>
                <a:moveTo>
                  <a:pt x="4869098" y="1030600"/>
                </a:moveTo>
                <a:lnTo>
                  <a:pt x="4869098" y="2410890"/>
                </a:lnTo>
                <a:lnTo>
                  <a:pt x="2472425" y="2162533"/>
                </a:lnTo>
                <a:cubicBezTo>
                  <a:pt x="2471533" y="1864128"/>
                  <a:pt x="2470641" y="1565723"/>
                  <a:pt x="2469749" y="1267319"/>
                </a:cubicBezTo>
                <a:close/>
                <a:moveTo>
                  <a:pt x="0" y="1030600"/>
                </a:moveTo>
                <a:lnTo>
                  <a:pt x="2399349" y="1267319"/>
                </a:lnTo>
                <a:cubicBezTo>
                  <a:pt x="2398457" y="1565723"/>
                  <a:pt x="2397565" y="1864128"/>
                  <a:pt x="2396673" y="2162533"/>
                </a:cubicBezTo>
                <a:lnTo>
                  <a:pt x="0" y="2410890"/>
                </a:lnTo>
                <a:close/>
                <a:moveTo>
                  <a:pt x="0" y="0"/>
                </a:moveTo>
                <a:lnTo>
                  <a:pt x="4869098" y="0"/>
                </a:lnTo>
                <a:lnTo>
                  <a:pt x="4869098" y="980164"/>
                </a:lnTo>
                <a:lnTo>
                  <a:pt x="2423170" y="1221025"/>
                </a:lnTo>
                <a:lnTo>
                  <a:pt x="0" y="97952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lvl="0"/>
            <a:endParaRPr lang="zh-CN" altLang="en-US" noProof="0"/>
          </a:p>
        </p:txBody>
      </p:sp>
    </p:spTree>
    <p:extLst>
      <p:ext uri="{BB962C8B-B14F-4D97-AF65-F5344CB8AC3E}">
        <p14:creationId xmlns:p14="http://schemas.microsoft.com/office/powerpoint/2010/main" val="1594355255"/>
      </p:ext>
    </p:extLst>
  </p:cSld>
  <p:clrMapOvr>
    <a:masterClrMapping/>
  </p:clrMapOvr>
</p:sldLayout>
</file>

<file path=ppt/slideLayouts/slideLayout96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defTabSz="914377" eaLnBrk="1" fontAlgn="auto" hangingPunct="1">
              <a:spcBef>
                <a:spcPts val="0"/>
              </a:spcBef>
              <a:spcAft>
                <a:spcPts val="0"/>
              </a:spcAft>
              <a:defRPr sz="1867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fld id="{0D0CF6C5-64C8-4B4D-A2C1-DA1ED8688AFB}" type="datetimeFigureOut">
              <a:rPr lang="zh-CN" altLang="en-US"/>
              <a:pPr>
                <a:defRPr/>
              </a:pPr>
              <a:t>2021/9/2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defTabSz="914377" eaLnBrk="1" fontAlgn="auto" hangingPunct="1">
              <a:spcBef>
                <a:spcPts val="0"/>
              </a:spcBef>
              <a:spcAft>
                <a:spcPts val="0"/>
              </a:spcAft>
              <a:defRPr sz="1867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defTabSz="914377" eaLnBrk="1" fontAlgn="auto" hangingPunct="1">
              <a:spcBef>
                <a:spcPts val="0"/>
              </a:spcBef>
              <a:spcAft>
                <a:spcPts val="0"/>
              </a:spcAft>
              <a:defRPr sz="1867" smtClean="0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fld id="{310AF6B5-B296-4BE9-9CBE-95C510F2F92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03890251"/>
      </p:ext>
    </p:extLst>
  </p:cSld>
  <p:clrMapOvr>
    <a:masterClrMapping/>
  </p:clrMapOvr>
</p:sldLayout>
</file>

<file path=ppt/slideLayouts/slideLayout9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5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1129711"/>
      </p:ext>
    </p:extLst>
  </p:cSld>
  <p:clrMapOvr>
    <a:masterClrMapping/>
  </p:clrMapOvr>
</p:sldLayout>
</file>

<file path=ppt/slideLayouts/slideLayout96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defTabSz="914377" eaLnBrk="1" fontAlgn="auto" hangingPunct="1">
              <a:spcBef>
                <a:spcPts val="0"/>
              </a:spcBef>
              <a:spcAft>
                <a:spcPts val="0"/>
              </a:spcAft>
              <a:defRPr sz="1867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fld id="{74C4327F-678E-4827-81E6-1D6FEADE078F}" type="datetimeFigureOut">
              <a:rPr lang="zh-CN" altLang="en-US"/>
              <a:pPr>
                <a:defRPr/>
              </a:pPr>
              <a:t>2021/9/2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defTabSz="914377" eaLnBrk="1" fontAlgn="auto" hangingPunct="1">
              <a:spcBef>
                <a:spcPts val="0"/>
              </a:spcBef>
              <a:spcAft>
                <a:spcPts val="0"/>
              </a:spcAft>
              <a:defRPr sz="1867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defTabSz="914377" eaLnBrk="1" fontAlgn="auto" hangingPunct="1">
              <a:spcBef>
                <a:spcPts val="0"/>
              </a:spcBef>
              <a:spcAft>
                <a:spcPts val="0"/>
              </a:spcAft>
              <a:defRPr sz="1867" smtClean="0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fld id="{78A4548E-9CA1-4E63-A423-9C832017832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51478187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43032316"/>
      </p:ext>
    </p:extLst>
  </p:cSld>
  <p:clrMapOvr>
    <a:masterClrMapping/>
  </p:clrMapOvr>
</p:sldLayout>
</file>

<file path=ppt/slideLayouts/slideLayout9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6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04425615"/>
      </p:ext>
    </p:extLst>
  </p:cSld>
  <p:clrMapOvr>
    <a:masterClrMapping/>
  </p:clrMapOvr>
</p:sldLayout>
</file>

<file path=ppt/slideLayouts/slideLayout97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defTabSz="914377" eaLnBrk="1" fontAlgn="auto" hangingPunct="1">
              <a:spcBef>
                <a:spcPts val="0"/>
              </a:spcBef>
              <a:spcAft>
                <a:spcPts val="0"/>
              </a:spcAft>
              <a:defRPr sz="1867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fld id="{4B7A26E0-AF6D-4695-8FC8-E83F321C3A91}" type="datetimeFigureOut">
              <a:rPr lang="zh-CN" altLang="en-US"/>
              <a:pPr>
                <a:defRPr/>
              </a:pPr>
              <a:t>2021/9/2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defTabSz="914377" eaLnBrk="1" fontAlgn="auto" hangingPunct="1">
              <a:spcBef>
                <a:spcPts val="0"/>
              </a:spcBef>
              <a:spcAft>
                <a:spcPts val="0"/>
              </a:spcAft>
              <a:defRPr sz="1867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defTabSz="914377" eaLnBrk="1" fontAlgn="auto" hangingPunct="1">
              <a:spcBef>
                <a:spcPts val="0"/>
              </a:spcBef>
              <a:spcAft>
                <a:spcPts val="0"/>
              </a:spcAft>
              <a:defRPr sz="1867" smtClean="0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fld id="{AB8C8D73-79FC-43A8-9D32-A3FB3699578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0145089"/>
      </p:ext>
    </p:extLst>
  </p:cSld>
  <p:clrMapOvr>
    <a:masterClrMapping/>
  </p:clrMapOvr>
</p:sldLayout>
</file>

<file path=ppt/slideLayouts/slideLayout9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7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47157228"/>
      </p:ext>
    </p:extLst>
  </p:cSld>
  <p:clrMapOvr>
    <a:masterClrMapping/>
  </p:clrMapOvr>
</p:sldLayout>
</file>

<file path=ppt/slideLayouts/slideLayout97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defTabSz="914377" eaLnBrk="1" fontAlgn="auto" hangingPunct="1">
              <a:spcBef>
                <a:spcPts val="0"/>
              </a:spcBef>
              <a:spcAft>
                <a:spcPts val="0"/>
              </a:spcAft>
              <a:defRPr sz="1867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fld id="{330C1B9A-46A1-44F7-8EC2-F051FE5B98B4}" type="datetimeFigureOut">
              <a:rPr lang="zh-CN" altLang="en-US"/>
              <a:pPr>
                <a:defRPr/>
              </a:pPr>
              <a:t>2021/9/2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defTabSz="914377" eaLnBrk="1" fontAlgn="auto" hangingPunct="1">
              <a:spcBef>
                <a:spcPts val="0"/>
              </a:spcBef>
              <a:spcAft>
                <a:spcPts val="0"/>
              </a:spcAft>
              <a:defRPr sz="1867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defTabSz="914377" eaLnBrk="1" fontAlgn="auto" hangingPunct="1">
              <a:spcBef>
                <a:spcPts val="0"/>
              </a:spcBef>
              <a:spcAft>
                <a:spcPts val="0"/>
              </a:spcAft>
              <a:defRPr sz="1867" smtClean="0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fld id="{D40F03DE-2AB7-4929-87A8-1DC7957DBEB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66534785"/>
      </p:ext>
    </p:extLst>
  </p:cSld>
  <p:clrMapOvr>
    <a:masterClrMapping/>
  </p:clrMapOvr>
</p:sldLayout>
</file>

<file path=ppt/slideLayouts/slideLayout9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8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92500656"/>
      </p:ext>
    </p:extLst>
  </p:cSld>
  <p:clrMapOvr>
    <a:masterClrMapping/>
  </p:clrMapOvr>
</p:sldLayout>
</file>

<file path=ppt/slideLayouts/slideLayout97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defTabSz="914377" eaLnBrk="1" fontAlgn="auto" hangingPunct="1">
              <a:spcBef>
                <a:spcPts val="0"/>
              </a:spcBef>
              <a:spcAft>
                <a:spcPts val="0"/>
              </a:spcAft>
              <a:defRPr sz="1867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fld id="{620FB5BE-002F-4017-A909-9CAE8CDC90C1}" type="datetimeFigureOut">
              <a:rPr lang="zh-CN" altLang="en-US"/>
              <a:pPr>
                <a:defRPr/>
              </a:pPr>
              <a:t>2021/9/2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defTabSz="914377" eaLnBrk="1" fontAlgn="auto" hangingPunct="1">
              <a:spcBef>
                <a:spcPts val="0"/>
              </a:spcBef>
              <a:spcAft>
                <a:spcPts val="0"/>
              </a:spcAft>
              <a:defRPr sz="1867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defTabSz="914377" eaLnBrk="1" fontAlgn="auto" hangingPunct="1">
              <a:spcBef>
                <a:spcPts val="0"/>
              </a:spcBef>
              <a:spcAft>
                <a:spcPts val="0"/>
              </a:spcAft>
              <a:defRPr sz="1867" smtClean="0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fld id="{C5E79D9B-F156-49F4-B23E-508AA2E343A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0481476"/>
      </p:ext>
    </p:extLst>
  </p:cSld>
  <p:clrMapOvr>
    <a:masterClrMapping/>
  </p:clrMapOvr>
</p:sldLayout>
</file>

<file path=ppt/slideLayouts/slideLayout9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9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18928748"/>
      </p:ext>
    </p:extLst>
  </p:cSld>
  <p:clrMapOvr>
    <a:masterClrMapping/>
  </p:clrMapOvr>
</p:sldLayout>
</file>

<file path=ppt/slideLayouts/slideLayout97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defTabSz="914377" eaLnBrk="1" fontAlgn="auto" hangingPunct="1">
              <a:spcBef>
                <a:spcPts val="0"/>
              </a:spcBef>
              <a:spcAft>
                <a:spcPts val="0"/>
              </a:spcAft>
              <a:defRPr sz="1867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fld id="{74210EC1-8D92-45B4-A450-488BE17DBF1C}" type="datetimeFigureOut">
              <a:rPr lang="zh-CN" altLang="en-US"/>
              <a:pPr>
                <a:defRPr/>
              </a:pPr>
              <a:t>2021/9/2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defTabSz="914377" eaLnBrk="1" fontAlgn="auto" hangingPunct="1">
              <a:spcBef>
                <a:spcPts val="0"/>
              </a:spcBef>
              <a:spcAft>
                <a:spcPts val="0"/>
              </a:spcAft>
              <a:defRPr sz="1867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defTabSz="914377" eaLnBrk="1" fontAlgn="auto" hangingPunct="1">
              <a:spcBef>
                <a:spcPts val="0"/>
              </a:spcBef>
              <a:spcAft>
                <a:spcPts val="0"/>
              </a:spcAft>
              <a:defRPr sz="1867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fld id="{4BF54DE6-3C1F-4183-B96F-6643A52ACB8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25463914"/>
      </p:ext>
    </p:extLst>
  </p:cSld>
  <p:clrMapOvr>
    <a:masterClrMapping/>
  </p:clrMapOvr>
</p:sldLayout>
</file>

<file path=ppt/slideLayouts/slideLayout97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defTabSz="914377" eaLnBrk="1" fontAlgn="auto" hangingPunct="1">
              <a:spcBef>
                <a:spcPts val="0"/>
              </a:spcBef>
              <a:spcAft>
                <a:spcPts val="0"/>
              </a:spcAft>
              <a:defRPr sz="1867" smtClean="0">
                <a:solidFill>
                  <a:prstClr val="black">
                    <a:tint val="75000"/>
                  </a:prstClr>
                </a:solidFill>
                <a:latin typeface="Lato Light"/>
                <a:cs typeface="+mn-cs"/>
              </a:defRPr>
            </a:lvl1pPr>
          </a:lstStyle>
          <a:p>
            <a:pPr>
              <a:defRPr/>
            </a:pPr>
            <a:fld id="{E6783556-7E81-465B-A434-64269C701B65}" type="datetimeFigureOut">
              <a:rPr lang="zh-CN" altLang="en-US"/>
              <a:pPr>
                <a:defRPr/>
              </a:pPr>
              <a:t>2021/9/2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defTabSz="914377" eaLnBrk="1" fontAlgn="auto" hangingPunct="1">
              <a:spcBef>
                <a:spcPts val="0"/>
              </a:spcBef>
              <a:spcAft>
                <a:spcPts val="0"/>
              </a:spcAft>
              <a:defRPr sz="1867">
                <a:solidFill>
                  <a:prstClr val="black">
                    <a:tint val="75000"/>
                  </a:prstClr>
                </a:solidFill>
                <a:latin typeface="Lato Light"/>
                <a:cs typeface="+mn-cs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defTabSz="914377" eaLnBrk="1" fontAlgn="auto" hangingPunct="1">
              <a:spcBef>
                <a:spcPts val="0"/>
              </a:spcBef>
              <a:spcAft>
                <a:spcPts val="0"/>
              </a:spcAft>
              <a:defRPr sz="1867" smtClean="0">
                <a:solidFill>
                  <a:prstClr val="black">
                    <a:tint val="75000"/>
                  </a:prstClr>
                </a:solidFill>
                <a:latin typeface="Lato Light"/>
                <a:cs typeface="+mn-cs"/>
              </a:defRPr>
            </a:lvl1pPr>
          </a:lstStyle>
          <a:p>
            <a:pPr>
              <a:defRPr/>
            </a:pPr>
            <a:fld id="{7041B0FD-19DF-49F8-A6AC-BF31F611DAC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09589306"/>
      </p:ext>
    </p:extLst>
  </p:cSld>
  <p:clrMapOvr>
    <a:masterClrMapping/>
  </p:clrMapOvr>
</p:sldLayout>
</file>

<file path=ppt/slideLayouts/slideLayout9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4950" y="0"/>
            <a:ext cx="126619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6354962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3018485"/>
      </p:ext>
    </p:extLst>
  </p:cSld>
  <p:clrMapOvr>
    <a:masterClrMapping/>
  </p:clrMapOvr>
</p:sldLayout>
</file>

<file path=ppt/slideLayouts/slideLayout9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4950" y="0"/>
            <a:ext cx="12700000" cy="687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1163926"/>
      </p:ext>
    </p:extLst>
  </p:cSld>
  <p:clrMapOvr>
    <a:masterClrMapping/>
  </p:clrMapOvr>
</p:sldLayout>
</file>

<file path=ppt/slideLayouts/slideLayout9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74738" y="-455613"/>
            <a:ext cx="14293851" cy="774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9982465"/>
      </p:ext>
    </p:extLst>
  </p:cSld>
  <p:clrMapOvr>
    <a:masterClrMapping/>
  </p:clrMapOvr>
</p:sldLayout>
</file>

<file path=ppt/slideLayouts/slideLayout98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defTabSz="914377" eaLnBrk="1" fontAlgn="auto" hangingPunct="1">
              <a:spcBef>
                <a:spcPts val="0"/>
              </a:spcBef>
              <a:spcAft>
                <a:spcPts val="0"/>
              </a:spcAft>
              <a:defRPr sz="1867" smtClean="0">
                <a:solidFill>
                  <a:prstClr val="black">
                    <a:tint val="75000"/>
                  </a:prstClr>
                </a:solidFill>
                <a:latin typeface="Lato Light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19379310-DCAB-4D38-B7B3-62D21CF94625}" type="datetimeFigureOut">
              <a:rPr lang="zh-CN" altLang="en-US"/>
              <a:pPr>
                <a:defRPr/>
              </a:pPr>
              <a:t>2021/9/2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defTabSz="914377" eaLnBrk="1" fontAlgn="auto" hangingPunct="1">
              <a:spcBef>
                <a:spcPts val="0"/>
              </a:spcBef>
              <a:spcAft>
                <a:spcPts val="0"/>
              </a:spcAft>
              <a:defRPr sz="1867">
                <a:solidFill>
                  <a:prstClr val="black">
                    <a:tint val="75000"/>
                  </a:prstClr>
                </a:solidFill>
                <a:latin typeface="Lato Light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defTabSz="914377" eaLnBrk="1" fontAlgn="auto" hangingPunct="1">
              <a:spcBef>
                <a:spcPts val="0"/>
              </a:spcBef>
              <a:spcAft>
                <a:spcPts val="0"/>
              </a:spcAft>
              <a:defRPr sz="1867" smtClean="0">
                <a:solidFill>
                  <a:prstClr val="black">
                    <a:tint val="75000"/>
                  </a:prstClr>
                </a:solidFill>
                <a:latin typeface="Lato Light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E77614AA-4E46-409F-976A-24CFE9249AC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40623165"/>
      </p:ext>
    </p:extLst>
  </p:cSld>
  <p:clrMapOvr>
    <a:masterClrMapping/>
  </p:clrMapOvr>
</p:sldLayout>
</file>

<file path=ppt/slideLayouts/slideLayout98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defTabSz="914377" eaLnBrk="1" fontAlgn="auto" hangingPunct="1">
              <a:spcBef>
                <a:spcPts val="0"/>
              </a:spcBef>
              <a:spcAft>
                <a:spcPts val="0"/>
              </a:spcAft>
              <a:defRPr sz="1867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fld id="{FC740D2D-826C-4CA8-B6E8-8CB7CBAEF5B3}" type="datetimeFigureOut">
              <a:rPr lang="zh-CN" altLang="en-US"/>
              <a:pPr>
                <a:defRPr/>
              </a:pPr>
              <a:t>2021/9/2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defTabSz="914377" eaLnBrk="1" fontAlgn="auto" hangingPunct="1">
              <a:spcBef>
                <a:spcPts val="0"/>
              </a:spcBef>
              <a:spcAft>
                <a:spcPts val="0"/>
              </a:spcAft>
              <a:defRPr sz="1867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defTabSz="914377" eaLnBrk="1" fontAlgn="auto" hangingPunct="1">
              <a:spcBef>
                <a:spcPts val="0"/>
              </a:spcBef>
              <a:spcAft>
                <a:spcPts val="0"/>
              </a:spcAft>
              <a:defRPr sz="1867" smtClean="0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fld id="{961CB46C-5E9C-48F2-AD8D-1FF0527C6EA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57225351"/>
      </p:ext>
    </p:extLst>
  </p:cSld>
  <p:clrMapOvr>
    <a:masterClrMapping/>
  </p:clrMapOvr>
</p:sldLayout>
</file>

<file path=ppt/slideLayouts/slideLayout98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02830991"/>
      </p:ext>
    </p:extLst>
  </p:cSld>
  <p:clrMapOvr>
    <a:masterClrMapping/>
  </p:clrMapOvr>
  <p:transition spd="slow" advClick="0" advTm="0">
    <p:random/>
  </p:transition>
</p:sldLayout>
</file>

<file path=ppt/slideLayouts/slideLayout98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defTabSz="914377" eaLnBrk="1" fontAlgn="auto" hangingPunct="1">
              <a:spcBef>
                <a:spcPts val="0"/>
              </a:spcBef>
              <a:spcAft>
                <a:spcPts val="0"/>
              </a:spcAft>
              <a:defRPr sz="1867" smtClean="0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fld id="{56046D03-CEF8-47A7-AD4C-91FF34AF5E01}" type="datetimeFigureOut">
              <a:rPr lang="zh-CN" altLang="en-US"/>
              <a:pPr>
                <a:defRPr/>
              </a:pPr>
              <a:t>2021/9/2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defTabSz="914377" eaLnBrk="1" fontAlgn="auto" hangingPunct="1">
              <a:spcBef>
                <a:spcPts val="0"/>
              </a:spcBef>
              <a:spcAft>
                <a:spcPts val="0"/>
              </a:spcAft>
              <a:defRPr sz="1867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defTabSz="914377" eaLnBrk="1" fontAlgn="auto" hangingPunct="1">
              <a:spcBef>
                <a:spcPts val="0"/>
              </a:spcBef>
              <a:spcAft>
                <a:spcPts val="0"/>
              </a:spcAft>
              <a:defRPr sz="1867" smtClean="0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fld id="{04F7A8BE-8974-4726-8717-18A37EAC98C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63748298"/>
      </p:ext>
    </p:extLst>
  </p:cSld>
  <p:clrMapOvr>
    <a:masterClrMapping/>
  </p:clrMapOvr>
</p:sldLayout>
</file>

<file path=ppt/slideLayouts/slideLayout98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>
          <a:xfrm>
            <a:off x="7205663" y="6042025"/>
            <a:ext cx="911225" cy="365125"/>
          </a:xfrm>
          <a:prstGeom prst="rect">
            <a:avLst/>
          </a:prstGeom>
        </p:spPr>
        <p:txBody>
          <a:bodyPr/>
          <a:lstStyle>
            <a:lvl1pPr defTabSz="457200"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fld id="{ED203110-6762-42F6-AED5-216F98F58A61}" type="datetimeFigureOut">
              <a:rPr lang="zh-CN" altLang="en-US"/>
              <a:pPr>
                <a:defRPr/>
              </a:pPr>
              <a:t>2021/9/2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>
          <a:xfrm>
            <a:off x="677863" y="6042025"/>
            <a:ext cx="6297612" cy="365125"/>
          </a:xfrm>
          <a:prstGeom prst="rect">
            <a:avLst/>
          </a:prstGeom>
        </p:spPr>
        <p:txBody>
          <a:bodyPr/>
          <a:lstStyle>
            <a:lvl1pPr defTabSz="457200"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589963" y="6042025"/>
            <a:ext cx="684212" cy="365125"/>
          </a:xfrm>
          <a:prstGeom prst="rect">
            <a:avLst/>
          </a:prstGeom>
        </p:spPr>
        <p:txBody>
          <a:bodyPr/>
          <a:lstStyle>
            <a:lvl1pPr defTabSz="457200"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fld id="{27AA0EB7-84E7-4E16-BD14-EA0BE1D7CB3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49616225"/>
      </p:ext>
    </p:extLst>
  </p:cSld>
  <p:clrMapOvr>
    <a:masterClrMapping/>
  </p:clrMapOvr>
</p:sldLayout>
</file>

<file path=ppt/slideLayouts/slideLayout9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0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01659244"/>
      </p:ext>
    </p:extLst>
  </p:cSld>
  <p:clrMapOvr>
    <a:masterClrMapping/>
  </p:clrMapOvr>
</p:sldLayout>
</file>

<file path=ppt/slideLayouts/slideLayout98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>
          <a:xfrm>
            <a:off x="7205663" y="6042025"/>
            <a:ext cx="911225" cy="365125"/>
          </a:xfrm>
          <a:prstGeom prst="rect">
            <a:avLst/>
          </a:prstGeom>
        </p:spPr>
        <p:txBody>
          <a:bodyPr/>
          <a:lstStyle>
            <a:lvl1pPr defTabSz="457200"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fld id="{4097CC15-6BE7-4ED9-8561-0FDD1FB5199F}" type="datetimeFigureOut">
              <a:rPr lang="zh-CN" altLang="en-US"/>
              <a:pPr>
                <a:defRPr/>
              </a:pPr>
              <a:t>2021/9/2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>
          <a:xfrm>
            <a:off x="677863" y="6042025"/>
            <a:ext cx="6297612" cy="365125"/>
          </a:xfrm>
          <a:prstGeom prst="rect">
            <a:avLst/>
          </a:prstGeom>
        </p:spPr>
        <p:txBody>
          <a:bodyPr/>
          <a:lstStyle>
            <a:lvl1pPr defTabSz="457200"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589963" y="6042025"/>
            <a:ext cx="684212" cy="365125"/>
          </a:xfrm>
          <a:prstGeom prst="rect">
            <a:avLst/>
          </a:prstGeom>
        </p:spPr>
        <p:txBody>
          <a:bodyPr/>
          <a:lstStyle>
            <a:lvl1pPr defTabSz="457200"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fld id="{64A5CD3A-8A24-4E49-9799-BFBA614D7E0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48819174"/>
      </p:ext>
    </p:extLst>
  </p:cSld>
  <p:clrMapOvr>
    <a:masterClrMapping/>
  </p:clrMapOvr>
</p:sldLayout>
</file>

<file path=ppt/slideLayouts/slideLayout9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65126420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39060609"/>
      </p:ext>
    </p:extLst>
  </p:cSld>
  <p:clrMapOvr>
    <a:masterClrMapping/>
  </p:clrMapOvr>
</p:sldLayout>
</file>

<file path=ppt/slideLayouts/slideLayout99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>
          <a:xfrm>
            <a:off x="7205663" y="6042025"/>
            <a:ext cx="911225" cy="365125"/>
          </a:xfrm>
          <a:prstGeom prst="rect">
            <a:avLst/>
          </a:prstGeom>
        </p:spPr>
        <p:txBody>
          <a:bodyPr/>
          <a:lstStyle>
            <a:lvl1pPr defTabSz="457200"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fld id="{F9610C28-9DB2-42F6-92D6-D75A21CEACC7}" type="datetimeFigureOut">
              <a:rPr lang="zh-CN" altLang="en-US"/>
              <a:pPr>
                <a:defRPr/>
              </a:pPr>
              <a:t>2021/9/2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>
          <a:xfrm>
            <a:off x="677863" y="6042025"/>
            <a:ext cx="6297612" cy="365125"/>
          </a:xfrm>
          <a:prstGeom prst="rect">
            <a:avLst/>
          </a:prstGeom>
        </p:spPr>
        <p:txBody>
          <a:bodyPr/>
          <a:lstStyle>
            <a:lvl1pPr defTabSz="457200"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589963" y="6042025"/>
            <a:ext cx="684212" cy="365125"/>
          </a:xfrm>
          <a:prstGeom prst="rect">
            <a:avLst/>
          </a:prstGeom>
        </p:spPr>
        <p:txBody>
          <a:bodyPr/>
          <a:lstStyle>
            <a:lvl1pPr defTabSz="457200"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fld id="{D1273058-5B14-4804-9091-CD7280E229F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4497258"/>
      </p:ext>
    </p:extLst>
  </p:cSld>
  <p:clrMapOvr>
    <a:masterClrMapping/>
  </p:clrMapOvr>
</p:sldLayout>
</file>

<file path=ppt/slideLayouts/slideLayout9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2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5688191"/>
      </p:ext>
    </p:extLst>
  </p:cSld>
  <p:clrMapOvr>
    <a:masterClrMapping/>
  </p:clrMapOvr>
</p:sldLayout>
</file>

<file path=ppt/slideLayouts/slideLayout99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>
          <a:xfrm>
            <a:off x="7205663" y="6042025"/>
            <a:ext cx="911225" cy="365125"/>
          </a:xfrm>
          <a:prstGeom prst="rect">
            <a:avLst/>
          </a:prstGeom>
        </p:spPr>
        <p:txBody>
          <a:bodyPr/>
          <a:lstStyle>
            <a:lvl1pPr defTabSz="457200"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fld id="{A89AA518-133E-4A2E-8380-88B873DE41EF}" type="datetimeFigureOut">
              <a:rPr lang="zh-CN" altLang="en-US"/>
              <a:pPr>
                <a:defRPr/>
              </a:pPr>
              <a:t>2021/9/2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>
          <a:xfrm>
            <a:off x="677863" y="6042025"/>
            <a:ext cx="6297612" cy="365125"/>
          </a:xfrm>
          <a:prstGeom prst="rect">
            <a:avLst/>
          </a:prstGeom>
        </p:spPr>
        <p:txBody>
          <a:bodyPr/>
          <a:lstStyle>
            <a:lvl1pPr defTabSz="457200"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589963" y="6042025"/>
            <a:ext cx="684212" cy="365125"/>
          </a:xfrm>
          <a:prstGeom prst="rect">
            <a:avLst/>
          </a:prstGeom>
        </p:spPr>
        <p:txBody>
          <a:bodyPr/>
          <a:lstStyle>
            <a:lvl1pPr defTabSz="457200"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fld id="{63456A27-51DC-4D69-AFF5-BDA38C6CA4B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4372967"/>
      </p:ext>
    </p:extLst>
  </p:cSld>
  <p:clrMapOvr>
    <a:masterClrMapping/>
  </p:clrMapOvr>
</p:sldLayout>
</file>

<file path=ppt/slideLayouts/slideLayout9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3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33289116"/>
      </p:ext>
    </p:extLst>
  </p:cSld>
  <p:clrMapOvr>
    <a:masterClrMapping/>
  </p:clrMapOvr>
</p:sldLayout>
</file>

<file path=ppt/slideLayouts/slideLayout99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>
          <a:xfrm>
            <a:off x="7205663" y="6042025"/>
            <a:ext cx="911225" cy="365125"/>
          </a:xfrm>
          <a:prstGeom prst="rect">
            <a:avLst/>
          </a:prstGeom>
        </p:spPr>
        <p:txBody>
          <a:bodyPr/>
          <a:lstStyle>
            <a:lvl1pPr defTabSz="457200"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fld id="{B52B7ED6-C311-4B3D-981D-8409FE75AC8F}" type="datetimeFigureOut">
              <a:rPr lang="zh-CN" altLang="en-US"/>
              <a:pPr>
                <a:defRPr/>
              </a:pPr>
              <a:t>2021/9/2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>
          <a:xfrm>
            <a:off x="677863" y="6042025"/>
            <a:ext cx="6297612" cy="365125"/>
          </a:xfrm>
          <a:prstGeom prst="rect">
            <a:avLst/>
          </a:prstGeom>
        </p:spPr>
        <p:txBody>
          <a:bodyPr/>
          <a:lstStyle>
            <a:lvl1pPr defTabSz="457200"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589963" y="6042025"/>
            <a:ext cx="684212" cy="365125"/>
          </a:xfrm>
          <a:prstGeom prst="rect">
            <a:avLst/>
          </a:prstGeom>
        </p:spPr>
        <p:txBody>
          <a:bodyPr/>
          <a:lstStyle>
            <a:lvl1pPr defTabSz="457200"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prstClr val="black">
                    <a:tint val="75000"/>
                  </a:prstClr>
                </a:solidFill>
                <a:latin typeface="Lato Light"/>
              </a:defRPr>
            </a:lvl1pPr>
          </a:lstStyle>
          <a:p>
            <a:pPr>
              <a:defRPr/>
            </a:pPr>
            <a:fld id="{B5B12DC8-CC88-4CEC-A630-E87BBA1A552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16280445"/>
      </p:ext>
    </p:extLst>
  </p:cSld>
  <p:clrMapOvr>
    <a:masterClrMapping/>
  </p:clrMapOvr>
</p:sldLayout>
</file>

<file path=ppt/slideLayouts/slideLayout9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4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49521834"/>
      </p:ext>
    </p:extLst>
  </p:cSld>
  <p:clrMapOvr>
    <a:masterClrMapping/>
  </p:clrMapOvr>
</p:sldLayout>
</file>

<file path=ppt/slideLayouts/slideLayout9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6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00393754"/>
      </p:ext>
    </p:extLst>
  </p:cSld>
  <p:clrMapOvr>
    <a:masterClrMapping/>
  </p:clrMapOvr>
</p:sldLayout>
</file>

<file path=ppt/slideLayouts/slideLayout9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图片占位符 7"/>
          <p:cNvSpPr>
            <a:spLocks noGrp="1"/>
          </p:cNvSpPr>
          <p:nvPr>
            <p:ph type="pic" sz="quarter" idx="10"/>
          </p:nvPr>
        </p:nvSpPr>
        <p:spPr>
          <a:xfrm>
            <a:off x="1536700" y="2055813"/>
            <a:ext cx="3357563" cy="1733550"/>
          </a:xfrm>
          <a:custGeom>
            <a:avLst/>
            <a:gdLst>
              <a:gd name="connsiteX0" fmla="*/ 0 w 3357563"/>
              <a:gd name="connsiteY0" fmla="*/ 0 h 1733550"/>
              <a:gd name="connsiteX1" fmla="*/ 3357563 w 3357563"/>
              <a:gd name="connsiteY1" fmla="*/ 0 h 1733550"/>
              <a:gd name="connsiteX2" fmla="*/ 3357563 w 3357563"/>
              <a:gd name="connsiteY2" fmla="*/ 1733550 h 1733550"/>
              <a:gd name="connsiteX3" fmla="*/ 0 w 3357563"/>
              <a:gd name="connsiteY3" fmla="*/ 1733550 h 1733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57563" h="1733550">
                <a:moveTo>
                  <a:pt x="0" y="0"/>
                </a:moveTo>
                <a:lnTo>
                  <a:pt x="3357563" y="0"/>
                </a:lnTo>
                <a:lnTo>
                  <a:pt x="3357563" y="1733550"/>
                </a:lnTo>
                <a:lnTo>
                  <a:pt x="0" y="173355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lvl="0"/>
            <a:endParaRPr lang="zh-CN" altLang="en-US" noProof="0"/>
          </a:p>
        </p:txBody>
      </p:sp>
      <p:sp>
        <p:nvSpPr>
          <p:cNvPr id="9" name="图片占位符 8"/>
          <p:cNvSpPr>
            <a:spLocks noGrp="1"/>
          </p:cNvSpPr>
          <p:nvPr>
            <p:ph type="pic" sz="quarter" idx="11"/>
          </p:nvPr>
        </p:nvSpPr>
        <p:spPr>
          <a:xfrm>
            <a:off x="1536700" y="4005264"/>
            <a:ext cx="3357563" cy="1643063"/>
          </a:xfrm>
          <a:custGeom>
            <a:avLst/>
            <a:gdLst>
              <a:gd name="connsiteX0" fmla="*/ 0 w 3357563"/>
              <a:gd name="connsiteY0" fmla="*/ 0 h 1643063"/>
              <a:gd name="connsiteX1" fmla="*/ 3357563 w 3357563"/>
              <a:gd name="connsiteY1" fmla="*/ 0 h 1643063"/>
              <a:gd name="connsiteX2" fmla="*/ 3357563 w 3357563"/>
              <a:gd name="connsiteY2" fmla="*/ 1643063 h 1643063"/>
              <a:gd name="connsiteX3" fmla="*/ 0 w 3357563"/>
              <a:gd name="connsiteY3" fmla="*/ 1643063 h 16430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57563" h="1643063">
                <a:moveTo>
                  <a:pt x="0" y="0"/>
                </a:moveTo>
                <a:lnTo>
                  <a:pt x="3357563" y="0"/>
                </a:lnTo>
                <a:lnTo>
                  <a:pt x="3357563" y="1643063"/>
                </a:lnTo>
                <a:lnTo>
                  <a:pt x="0" y="164306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lvl="0"/>
            <a:endParaRPr lang="zh-CN" altLang="en-US" noProof="0"/>
          </a:p>
        </p:txBody>
      </p:sp>
    </p:spTree>
    <p:extLst>
      <p:ext uri="{BB962C8B-B14F-4D97-AF65-F5344CB8AC3E}">
        <p14:creationId xmlns:p14="http://schemas.microsoft.com/office/powerpoint/2010/main" val="2458605145"/>
      </p:ext>
    </p:extLst>
  </p:cSld>
  <p:clrMapOvr>
    <a:masterClrMapping/>
  </p:clrMapOvr>
</p:sldLayout>
</file>

<file path=ppt/slideLayouts/slideLayout9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图片占位符 14"/>
          <p:cNvSpPr>
            <a:spLocks noGrp="1"/>
          </p:cNvSpPr>
          <p:nvPr>
            <p:ph type="pic" sz="quarter" idx="10"/>
          </p:nvPr>
        </p:nvSpPr>
        <p:spPr>
          <a:xfrm>
            <a:off x="2133481" y="2895600"/>
            <a:ext cx="7925036" cy="3097212"/>
          </a:xfrm>
          <a:custGeom>
            <a:avLst/>
            <a:gdLst>
              <a:gd name="connsiteX0" fmla="*/ 7183790 w 7925036"/>
              <a:gd name="connsiteY0" fmla="*/ 1616275 h 3097212"/>
              <a:gd name="connsiteX1" fmla="*/ 7925036 w 7925036"/>
              <a:gd name="connsiteY1" fmla="*/ 2356744 h 3097212"/>
              <a:gd name="connsiteX2" fmla="*/ 7183790 w 7925036"/>
              <a:gd name="connsiteY2" fmla="*/ 3097212 h 3097212"/>
              <a:gd name="connsiteX3" fmla="*/ 6442543 w 7925036"/>
              <a:gd name="connsiteY3" fmla="*/ 2356744 h 3097212"/>
              <a:gd name="connsiteX4" fmla="*/ 3942686 w 7925036"/>
              <a:gd name="connsiteY4" fmla="*/ 1616275 h 3097212"/>
              <a:gd name="connsiteX5" fmla="*/ 4683931 w 7925036"/>
              <a:gd name="connsiteY5" fmla="*/ 2356744 h 3097212"/>
              <a:gd name="connsiteX6" fmla="*/ 3942686 w 7925036"/>
              <a:gd name="connsiteY6" fmla="*/ 3097212 h 3097212"/>
              <a:gd name="connsiteX7" fmla="*/ 3201438 w 7925036"/>
              <a:gd name="connsiteY7" fmla="*/ 2356744 h 3097212"/>
              <a:gd name="connsiteX8" fmla="*/ 741248 w 7925036"/>
              <a:gd name="connsiteY8" fmla="*/ 1616275 h 3097212"/>
              <a:gd name="connsiteX9" fmla="*/ 1482494 w 7925036"/>
              <a:gd name="connsiteY9" fmla="*/ 2356744 h 3097212"/>
              <a:gd name="connsiteX10" fmla="*/ 741248 w 7925036"/>
              <a:gd name="connsiteY10" fmla="*/ 3097212 h 3097212"/>
              <a:gd name="connsiteX11" fmla="*/ 1 w 7925036"/>
              <a:gd name="connsiteY11" fmla="*/ 2356744 h 3097212"/>
              <a:gd name="connsiteX12" fmla="*/ 5537959 w 7925036"/>
              <a:gd name="connsiteY12" fmla="*/ 6223 h 3097212"/>
              <a:gd name="connsiteX13" fmla="*/ 7076454 w 7925036"/>
              <a:gd name="connsiteY13" fmla="*/ 1545496 h 3097212"/>
              <a:gd name="connsiteX14" fmla="*/ 5537959 w 7925036"/>
              <a:gd name="connsiteY14" fmla="*/ 3084768 h 3097212"/>
              <a:gd name="connsiteX15" fmla="*/ 3999465 w 7925036"/>
              <a:gd name="connsiteY15" fmla="*/ 1545496 h 3097212"/>
              <a:gd name="connsiteX16" fmla="*/ 2340410 w 7925036"/>
              <a:gd name="connsiteY16" fmla="*/ 6223 h 3097212"/>
              <a:gd name="connsiteX17" fmla="*/ 3879683 w 7925036"/>
              <a:gd name="connsiteY17" fmla="*/ 1545496 h 3097212"/>
              <a:gd name="connsiteX18" fmla="*/ 2340410 w 7925036"/>
              <a:gd name="connsiteY18" fmla="*/ 3084768 h 3097212"/>
              <a:gd name="connsiteX19" fmla="*/ 801137 w 7925036"/>
              <a:gd name="connsiteY19" fmla="*/ 1545496 h 3097212"/>
              <a:gd name="connsiteX20" fmla="*/ 7183790 w 7925036"/>
              <a:gd name="connsiteY20" fmla="*/ 0 h 3097212"/>
              <a:gd name="connsiteX21" fmla="*/ 7925036 w 7925036"/>
              <a:gd name="connsiteY21" fmla="*/ 741247 h 3097212"/>
              <a:gd name="connsiteX22" fmla="*/ 7183790 w 7925036"/>
              <a:gd name="connsiteY22" fmla="*/ 1482493 h 3097212"/>
              <a:gd name="connsiteX23" fmla="*/ 6442543 w 7925036"/>
              <a:gd name="connsiteY23" fmla="*/ 741247 h 3097212"/>
              <a:gd name="connsiteX24" fmla="*/ 3942686 w 7925036"/>
              <a:gd name="connsiteY24" fmla="*/ 0 h 3097212"/>
              <a:gd name="connsiteX25" fmla="*/ 4683931 w 7925036"/>
              <a:gd name="connsiteY25" fmla="*/ 741247 h 3097212"/>
              <a:gd name="connsiteX26" fmla="*/ 3942686 w 7925036"/>
              <a:gd name="connsiteY26" fmla="*/ 1482493 h 3097212"/>
              <a:gd name="connsiteX27" fmla="*/ 3201438 w 7925036"/>
              <a:gd name="connsiteY27" fmla="*/ 741247 h 3097212"/>
              <a:gd name="connsiteX28" fmla="*/ 741247 w 7925036"/>
              <a:gd name="connsiteY28" fmla="*/ 0 h 3097212"/>
              <a:gd name="connsiteX29" fmla="*/ 1482493 w 7925036"/>
              <a:gd name="connsiteY29" fmla="*/ 741247 h 3097212"/>
              <a:gd name="connsiteX30" fmla="*/ 741247 w 7925036"/>
              <a:gd name="connsiteY30" fmla="*/ 1482493 h 3097212"/>
              <a:gd name="connsiteX31" fmla="*/ 0 w 7925036"/>
              <a:gd name="connsiteY31" fmla="*/ 741247 h 3097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7925036" h="3097212">
                <a:moveTo>
                  <a:pt x="7183790" y="1616275"/>
                </a:moveTo>
                <a:lnTo>
                  <a:pt x="7925036" y="2356744"/>
                </a:lnTo>
                <a:lnTo>
                  <a:pt x="7183790" y="3097212"/>
                </a:lnTo>
                <a:lnTo>
                  <a:pt x="6442543" y="2356744"/>
                </a:lnTo>
                <a:close/>
                <a:moveTo>
                  <a:pt x="3942686" y="1616275"/>
                </a:moveTo>
                <a:lnTo>
                  <a:pt x="4683931" y="2356744"/>
                </a:lnTo>
                <a:lnTo>
                  <a:pt x="3942686" y="3097212"/>
                </a:lnTo>
                <a:lnTo>
                  <a:pt x="3201438" y="2356744"/>
                </a:lnTo>
                <a:close/>
                <a:moveTo>
                  <a:pt x="741248" y="1616275"/>
                </a:moveTo>
                <a:lnTo>
                  <a:pt x="1482494" y="2356744"/>
                </a:lnTo>
                <a:lnTo>
                  <a:pt x="741248" y="3097212"/>
                </a:lnTo>
                <a:lnTo>
                  <a:pt x="1" y="2356744"/>
                </a:lnTo>
                <a:close/>
                <a:moveTo>
                  <a:pt x="5537959" y="6223"/>
                </a:moveTo>
                <a:lnTo>
                  <a:pt x="7076454" y="1545496"/>
                </a:lnTo>
                <a:lnTo>
                  <a:pt x="5537959" y="3084768"/>
                </a:lnTo>
                <a:lnTo>
                  <a:pt x="3999465" y="1545496"/>
                </a:lnTo>
                <a:close/>
                <a:moveTo>
                  <a:pt x="2340410" y="6223"/>
                </a:moveTo>
                <a:lnTo>
                  <a:pt x="3879683" y="1545496"/>
                </a:lnTo>
                <a:lnTo>
                  <a:pt x="2340410" y="3084768"/>
                </a:lnTo>
                <a:lnTo>
                  <a:pt x="801137" y="1545496"/>
                </a:lnTo>
                <a:close/>
                <a:moveTo>
                  <a:pt x="7183790" y="0"/>
                </a:moveTo>
                <a:lnTo>
                  <a:pt x="7925036" y="741247"/>
                </a:lnTo>
                <a:lnTo>
                  <a:pt x="7183790" y="1482493"/>
                </a:lnTo>
                <a:lnTo>
                  <a:pt x="6442543" y="741247"/>
                </a:lnTo>
                <a:close/>
                <a:moveTo>
                  <a:pt x="3942686" y="0"/>
                </a:moveTo>
                <a:lnTo>
                  <a:pt x="4683931" y="741247"/>
                </a:lnTo>
                <a:lnTo>
                  <a:pt x="3942686" y="1482493"/>
                </a:lnTo>
                <a:lnTo>
                  <a:pt x="3201438" y="741247"/>
                </a:lnTo>
                <a:close/>
                <a:moveTo>
                  <a:pt x="741247" y="0"/>
                </a:moveTo>
                <a:lnTo>
                  <a:pt x="1482493" y="741247"/>
                </a:lnTo>
                <a:lnTo>
                  <a:pt x="741247" y="1482493"/>
                </a:lnTo>
                <a:lnTo>
                  <a:pt x="0" y="74124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lvl="0"/>
            <a:endParaRPr lang="zh-CN" altLang="en-US" noProof="0"/>
          </a:p>
        </p:txBody>
      </p:sp>
    </p:spTree>
    <p:extLst>
      <p:ext uri="{BB962C8B-B14F-4D97-AF65-F5344CB8AC3E}">
        <p14:creationId xmlns:p14="http://schemas.microsoft.com/office/powerpoint/2010/main" val="3442625685"/>
      </p:ext>
    </p:extLst>
  </p:cSld>
  <p:clrMapOvr>
    <a:masterClrMapping/>
  </p:clrMapOvr>
</p:sldLayout>
</file>

<file path=ppt/slideLayouts/slideLayout9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图片占位符 10"/>
          <p:cNvSpPr>
            <a:spLocks noGrp="1"/>
          </p:cNvSpPr>
          <p:nvPr>
            <p:ph type="pic" sz="quarter" idx="10"/>
          </p:nvPr>
        </p:nvSpPr>
        <p:spPr>
          <a:xfrm>
            <a:off x="1602560" y="2349501"/>
            <a:ext cx="2715668" cy="1871664"/>
          </a:xfrm>
          <a:custGeom>
            <a:avLst/>
            <a:gdLst>
              <a:gd name="connsiteX0" fmla="*/ 378694 w 2715668"/>
              <a:gd name="connsiteY0" fmla="*/ 0 h 1871664"/>
              <a:gd name="connsiteX1" fmla="*/ 2715668 w 2715668"/>
              <a:gd name="connsiteY1" fmla="*/ 0 h 1871664"/>
              <a:gd name="connsiteX2" fmla="*/ 2715668 w 2715668"/>
              <a:gd name="connsiteY2" fmla="*/ 1492970 h 1871664"/>
              <a:gd name="connsiteX3" fmla="*/ 2336974 w 2715668"/>
              <a:gd name="connsiteY3" fmla="*/ 1871664 h 1871664"/>
              <a:gd name="connsiteX4" fmla="*/ 0 w 2715668"/>
              <a:gd name="connsiteY4" fmla="*/ 1871664 h 1871664"/>
              <a:gd name="connsiteX5" fmla="*/ 0 w 2715668"/>
              <a:gd name="connsiteY5" fmla="*/ 378694 h 1871664"/>
              <a:gd name="connsiteX6" fmla="*/ 378694 w 2715668"/>
              <a:gd name="connsiteY6" fmla="*/ 0 h 1871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15668" h="1871664">
                <a:moveTo>
                  <a:pt x="378694" y="0"/>
                </a:moveTo>
                <a:lnTo>
                  <a:pt x="2715668" y="0"/>
                </a:lnTo>
                <a:lnTo>
                  <a:pt x="2715668" y="1492970"/>
                </a:lnTo>
                <a:cubicBezTo>
                  <a:pt x="2715668" y="1702117"/>
                  <a:pt x="2546121" y="1871664"/>
                  <a:pt x="2336974" y="1871664"/>
                </a:cubicBezTo>
                <a:lnTo>
                  <a:pt x="0" y="1871664"/>
                </a:lnTo>
                <a:lnTo>
                  <a:pt x="0" y="378694"/>
                </a:lnTo>
                <a:cubicBezTo>
                  <a:pt x="0" y="169547"/>
                  <a:pt x="169547" y="0"/>
                  <a:pt x="378694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lvl="0"/>
            <a:endParaRPr lang="zh-CN" altLang="en-US" noProof="0"/>
          </a:p>
        </p:txBody>
      </p:sp>
      <p:sp>
        <p:nvSpPr>
          <p:cNvPr id="12" name="图片占位符 11"/>
          <p:cNvSpPr>
            <a:spLocks noGrp="1"/>
          </p:cNvSpPr>
          <p:nvPr>
            <p:ph type="pic" sz="quarter" idx="11"/>
          </p:nvPr>
        </p:nvSpPr>
        <p:spPr>
          <a:xfrm>
            <a:off x="4739200" y="2349501"/>
            <a:ext cx="2713605" cy="1871664"/>
          </a:xfrm>
          <a:custGeom>
            <a:avLst/>
            <a:gdLst>
              <a:gd name="connsiteX0" fmla="*/ 395183 w 2713605"/>
              <a:gd name="connsiteY0" fmla="*/ 0 h 1871664"/>
              <a:gd name="connsiteX1" fmla="*/ 2713605 w 2713605"/>
              <a:gd name="connsiteY1" fmla="*/ 0 h 1871664"/>
              <a:gd name="connsiteX2" fmla="*/ 2713605 w 2713605"/>
              <a:gd name="connsiteY2" fmla="*/ 1476481 h 1871664"/>
              <a:gd name="connsiteX3" fmla="*/ 2318422 w 2713605"/>
              <a:gd name="connsiteY3" fmla="*/ 1871664 h 1871664"/>
              <a:gd name="connsiteX4" fmla="*/ 0 w 2713605"/>
              <a:gd name="connsiteY4" fmla="*/ 1871664 h 1871664"/>
              <a:gd name="connsiteX5" fmla="*/ 0 w 2713605"/>
              <a:gd name="connsiteY5" fmla="*/ 395183 h 1871664"/>
              <a:gd name="connsiteX6" fmla="*/ 395183 w 2713605"/>
              <a:gd name="connsiteY6" fmla="*/ 0 h 1871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13605" h="1871664">
                <a:moveTo>
                  <a:pt x="395183" y="0"/>
                </a:moveTo>
                <a:lnTo>
                  <a:pt x="2713605" y="0"/>
                </a:lnTo>
                <a:lnTo>
                  <a:pt x="2713605" y="1476481"/>
                </a:lnTo>
                <a:cubicBezTo>
                  <a:pt x="2713605" y="1694735"/>
                  <a:pt x="2536676" y="1871664"/>
                  <a:pt x="2318422" y="1871664"/>
                </a:cubicBezTo>
                <a:lnTo>
                  <a:pt x="0" y="1871664"/>
                </a:lnTo>
                <a:lnTo>
                  <a:pt x="0" y="395183"/>
                </a:lnTo>
                <a:cubicBezTo>
                  <a:pt x="0" y="176929"/>
                  <a:pt x="176929" y="0"/>
                  <a:pt x="395183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lvl="0"/>
            <a:endParaRPr lang="zh-CN" altLang="en-US" noProof="0"/>
          </a:p>
        </p:txBody>
      </p:sp>
      <p:sp>
        <p:nvSpPr>
          <p:cNvPr id="13" name="图片占位符 12"/>
          <p:cNvSpPr>
            <a:spLocks noGrp="1"/>
          </p:cNvSpPr>
          <p:nvPr>
            <p:ph type="pic" sz="quarter" idx="12"/>
          </p:nvPr>
        </p:nvSpPr>
        <p:spPr>
          <a:xfrm>
            <a:off x="7873774" y="2349501"/>
            <a:ext cx="2715668" cy="1871664"/>
          </a:xfrm>
          <a:custGeom>
            <a:avLst/>
            <a:gdLst>
              <a:gd name="connsiteX0" fmla="*/ 378694 w 2715668"/>
              <a:gd name="connsiteY0" fmla="*/ 0 h 1871664"/>
              <a:gd name="connsiteX1" fmla="*/ 2715668 w 2715668"/>
              <a:gd name="connsiteY1" fmla="*/ 0 h 1871664"/>
              <a:gd name="connsiteX2" fmla="*/ 2715668 w 2715668"/>
              <a:gd name="connsiteY2" fmla="*/ 1492970 h 1871664"/>
              <a:gd name="connsiteX3" fmla="*/ 2336974 w 2715668"/>
              <a:gd name="connsiteY3" fmla="*/ 1871664 h 1871664"/>
              <a:gd name="connsiteX4" fmla="*/ 0 w 2715668"/>
              <a:gd name="connsiteY4" fmla="*/ 1871664 h 1871664"/>
              <a:gd name="connsiteX5" fmla="*/ 0 w 2715668"/>
              <a:gd name="connsiteY5" fmla="*/ 378694 h 1871664"/>
              <a:gd name="connsiteX6" fmla="*/ 378694 w 2715668"/>
              <a:gd name="connsiteY6" fmla="*/ 0 h 1871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15668" h="1871664">
                <a:moveTo>
                  <a:pt x="378694" y="0"/>
                </a:moveTo>
                <a:lnTo>
                  <a:pt x="2715668" y="0"/>
                </a:lnTo>
                <a:lnTo>
                  <a:pt x="2715668" y="1492970"/>
                </a:lnTo>
                <a:cubicBezTo>
                  <a:pt x="2715668" y="1702117"/>
                  <a:pt x="2546121" y="1871664"/>
                  <a:pt x="2336974" y="1871664"/>
                </a:cubicBezTo>
                <a:lnTo>
                  <a:pt x="0" y="1871664"/>
                </a:lnTo>
                <a:lnTo>
                  <a:pt x="0" y="378694"/>
                </a:lnTo>
                <a:cubicBezTo>
                  <a:pt x="0" y="169547"/>
                  <a:pt x="169547" y="0"/>
                  <a:pt x="378694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lvl="0"/>
            <a:endParaRPr lang="zh-CN" altLang="en-US" noProof="0"/>
          </a:p>
        </p:txBody>
      </p:sp>
    </p:spTree>
    <p:extLst>
      <p:ext uri="{BB962C8B-B14F-4D97-AF65-F5344CB8AC3E}">
        <p14:creationId xmlns:p14="http://schemas.microsoft.com/office/powerpoint/2010/main" val="27063261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117" Type="http://schemas.openxmlformats.org/officeDocument/2006/relationships/slideLayout" Target="../slideLayouts/slideLayout128.xml"/><Relationship Id="rId21" Type="http://schemas.openxmlformats.org/officeDocument/2006/relationships/slideLayout" Target="../slideLayouts/slideLayout32.xml"/><Relationship Id="rId324" Type="http://schemas.openxmlformats.org/officeDocument/2006/relationships/slideLayout" Target="../slideLayouts/slideLayout335.xml"/><Relationship Id="rId531" Type="http://schemas.openxmlformats.org/officeDocument/2006/relationships/slideLayout" Target="../slideLayouts/slideLayout542.xml"/><Relationship Id="rId170" Type="http://schemas.openxmlformats.org/officeDocument/2006/relationships/slideLayout" Target="../slideLayouts/slideLayout181.xml"/><Relationship Id="rId268" Type="http://schemas.openxmlformats.org/officeDocument/2006/relationships/slideLayout" Target="../slideLayouts/slideLayout279.xml"/><Relationship Id="rId475" Type="http://schemas.openxmlformats.org/officeDocument/2006/relationships/slideLayout" Target="../slideLayouts/slideLayout486.xml"/><Relationship Id="rId32" Type="http://schemas.openxmlformats.org/officeDocument/2006/relationships/slideLayout" Target="../slideLayouts/slideLayout43.xml"/><Relationship Id="rId128" Type="http://schemas.openxmlformats.org/officeDocument/2006/relationships/slideLayout" Target="../slideLayouts/slideLayout139.xml"/><Relationship Id="rId335" Type="http://schemas.openxmlformats.org/officeDocument/2006/relationships/slideLayout" Target="../slideLayouts/slideLayout346.xml"/><Relationship Id="rId542" Type="http://schemas.openxmlformats.org/officeDocument/2006/relationships/slideLayout" Target="../slideLayouts/slideLayout553.xml"/><Relationship Id="rId181" Type="http://schemas.openxmlformats.org/officeDocument/2006/relationships/slideLayout" Target="../slideLayouts/slideLayout192.xml"/><Relationship Id="rId402" Type="http://schemas.openxmlformats.org/officeDocument/2006/relationships/slideLayout" Target="../slideLayouts/slideLayout413.xml"/><Relationship Id="rId279" Type="http://schemas.openxmlformats.org/officeDocument/2006/relationships/slideLayout" Target="../slideLayouts/slideLayout290.xml"/><Relationship Id="rId486" Type="http://schemas.openxmlformats.org/officeDocument/2006/relationships/slideLayout" Target="../slideLayouts/slideLayout497.xml"/><Relationship Id="rId43" Type="http://schemas.openxmlformats.org/officeDocument/2006/relationships/slideLayout" Target="../slideLayouts/slideLayout54.xml"/><Relationship Id="rId139" Type="http://schemas.openxmlformats.org/officeDocument/2006/relationships/slideLayout" Target="../slideLayouts/slideLayout150.xml"/><Relationship Id="rId346" Type="http://schemas.openxmlformats.org/officeDocument/2006/relationships/slideLayout" Target="../slideLayouts/slideLayout357.xml"/><Relationship Id="rId553" Type="http://schemas.openxmlformats.org/officeDocument/2006/relationships/image" Target="../media/image5.emf"/><Relationship Id="rId192" Type="http://schemas.openxmlformats.org/officeDocument/2006/relationships/slideLayout" Target="../slideLayouts/slideLayout203.xml"/><Relationship Id="rId206" Type="http://schemas.openxmlformats.org/officeDocument/2006/relationships/slideLayout" Target="../slideLayouts/slideLayout217.xml"/><Relationship Id="rId413" Type="http://schemas.openxmlformats.org/officeDocument/2006/relationships/slideLayout" Target="../slideLayouts/slideLayout424.xml"/><Relationship Id="rId497" Type="http://schemas.openxmlformats.org/officeDocument/2006/relationships/slideLayout" Target="../slideLayouts/slideLayout508.xml"/><Relationship Id="rId357" Type="http://schemas.openxmlformats.org/officeDocument/2006/relationships/slideLayout" Target="../slideLayouts/slideLayout368.xml"/><Relationship Id="rId54" Type="http://schemas.openxmlformats.org/officeDocument/2006/relationships/slideLayout" Target="../slideLayouts/slideLayout65.xml"/><Relationship Id="rId96" Type="http://schemas.openxmlformats.org/officeDocument/2006/relationships/slideLayout" Target="../slideLayouts/slideLayout107.xml"/><Relationship Id="rId161" Type="http://schemas.openxmlformats.org/officeDocument/2006/relationships/slideLayout" Target="../slideLayouts/slideLayout172.xml"/><Relationship Id="rId217" Type="http://schemas.openxmlformats.org/officeDocument/2006/relationships/slideLayout" Target="../slideLayouts/slideLayout228.xml"/><Relationship Id="rId399" Type="http://schemas.openxmlformats.org/officeDocument/2006/relationships/slideLayout" Target="../slideLayouts/slideLayout410.xml"/><Relationship Id="rId259" Type="http://schemas.openxmlformats.org/officeDocument/2006/relationships/slideLayout" Target="../slideLayouts/slideLayout270.xml"/><Relationship Id="rId424" Type="http://schemas.openxmlformats.org/officeDocument/2006/relationships/slideLayout" Target="../slideLayouts/slideLayout435.xml"/><Relationship Id="rId466" Type="http://schemas.openxmlformats.org/officeDocument/2006/relationships/slideLayout" Target="../slideLayouts/slideLayout477.xml"/><Relationship Id="rId23" Type="http://schemas.openxmlformats.org/officeDocument/2006/relationships/slideLayout" Target="../slideLayouts/slideLayout34.xml"/><Relationship Id="rId119" Type="http://schemas.openxmlformats.org/officeDocument/2006/relationships/slideLayout" Target="../slideLayouts/slideLayout130.xml"/><Relationship Id="rId270" Type="http://schemas.openxmlformats.org/officeDocument/2006/relationships/slideLayout" Target="../slideLayouts/slideLayout281.xml"/><Relationship Id="rId326" Type="http://schemas.openxmlformats.org/officeDocument/2006/relationships/slideLayout" Target="../slideLayouts/slideLayout337.xml"/><Relationship Id="rId533" Type="http://schemas.openxmlformats.org/officeDocument/2006/relationships/slideLayout" Target="../slideLayouts/slideLayout544.xml"/><Relationship Id="rId65" Type="http://schemas.openxmlformats.org/officeDocument/2006/relationships/slideLayout" Target="../slideLayouts/slideLayout76.xml"/><Relationship Id="rId130" Type="http://schemas.openxmlformats.org/officeDocument/2006/relationships/slideLayout" Target="../slideLayouts/slideLayout141.xml"/><Relationship Id="rId368" Type="http://schemas.openxmlformats.org/officeDocument/2006/relationships/slideLayout" Target="../slideLayouts/slideLayout379.xml"/><Relationship Id="rId172" Type="http://schemas.openxmlformats.org/officeDocument/2006/relationships/slideLayout" Target="../slideLayouts/slideLayout183.xml"/><Relationship Id="rId228" Type="http://schemas.openxmlformats.org/officeDocument/2006/relationships/slideLayout" Target="../slideLayouts/slideLayout239.xml"/><Relationship Id="rId435" Type="http://schemas.openxmlformats.org/officeDocument/2006/relationships/slideLayout" Target="../slideLayouts/slideLayout446.xml"/><Relationship Id="rId477" Type="http://schemas.openxmlformats.org/officeDocument/2006/relationships/slideLayout" Target="../slideLayouts/slideLayout488.xml"/><Relationship Id="rId281" Type="http://schemas.openxmlformats.org/officeDocument/2006/relationships/slideLayout" Target="../slideLayouts/slideLayout292.xml"/><Relationship Id="rId337" Type="http://schemas.openxmlformats.org/officeDocument/2006/relationships/slideLayout" Target="../slideLayouts/slideLayout348.xml"/><Relationship Id="rId502" Type="http://schemas.openxmlformats.org/officeDocument/2006/relationships/slideLayout" Target="../slideLayouts/slideLayout513.xml"/><Relationship Id="rId34" Type="http://schemas.openxmlformats.org/officeDocument/2006/relationships/slideLayout" Target="../slideLayouts/slideLayout45.xml"/><Relationship Id="rId76" Type="http://schemas.openxmlformats.org/officeDocument/2006/relationships/slideLayout" Target="../slideLayouts/slideLayout87.xml"/><Relationship Id="rId141" Type="http://schemas.openxmlformats.org/officeDocument/2006/relationships/slideLayout" Target="../slideLayouts/slideLayout152.xml"/><Relationship Id="rId379" Type="http://schemas.openxmlformats.org/officeDocument/2006/relationships/slideLayout" Target="../slideLayouts/slideLayout390.xml"/><Relationship Id="rId544" Type="http://schemas.openxmlformats.org/officeDocument/2006/relationships/slideLayout" Target="../slideLayouts/slideLayout555.xml"/><Relationship Id="rId7" Type="http://schemas.openxmlformats.org/officeDocument/2006/relationships/slideLayout" Target="../slideLayouts/slideLayout18.xml"/><Relationship Id="rId183" Type="http://schemas.openxmlformats.org/officeDocument/2006/relationships/slideLayout" Target="../slideLayouts/slideLayout194.xml"/><Relationship Id="rId239" Type="http://schemas.openxmlformats.org/officeDocument/2006/relationships/slideLayout" Target="../slideLayouts/slideLayout250.xml"/><Relationship Id="rId390" Type="http://schemas.openxmlformats.org/officeDocument/2006/relationships/slideLayout" Target="../slideLayouts/slideLayout401.xml"/><Relationship Id="rId404" Type="http://schemas.openxmlformats.org/officeDocument/2006/relationships/slideLayout" Target="../slideLayouts/slideLayout415.xml"/><Relationship Id="rId446" Type="http://schemas.openxmlformats.org/officeDocument/2006/relationships/slideLayout" Target="../slideLayouts/slideLayout457.xml"/><Relationship Id="rId250" Type="http://schemas.openxmlformats.org/officeDocument/2006/relationships/slideLayout" Target="../slideLayouts/slideLayout261.xml"/><Relationship Id="rId292" Type="http://schemas.openxmlformats.org/officeDocument/2006/relationships/slideLayout" Target="../slideLayouts/slideLayout303.xml"/><Relationship Id="rId306" Type="http://schemas.openxmlformats.org/officeDocument/2006/relationships/slideLayout" Target="../slideLayouts/slideLayout317.xml"/><Relationship Id="rId488" Type="http://schemas.openxmlformats.org/officeDocument/2006/relationships/slideLayout" Target="../slideLayouts/slideLayout499.xml"/><Relationship Id="rId45" Type="http://schemas.openxmlformats.org/officeDocument/2006/relationships/slideLayout" Target="../slideLayouts/slideLayout56.xml"/><Relationship Id="rId87" Type="http://schemas.openxmlformats.org/officeDocument/2006/relationships/slideLayout" Target="../slideLayouts/slideLayout98.xml"/><Relationship Id="rId110" Type="http://schemas.openxmlformats.org/officeDocument/2006/relationships/slideLayout" Target="../slideLayouts/slideLayout121.xml"/><Relationship Id="rId348" Type="http://schemas.openxmlformats.org/officeDocument/2006/relationships/slideLayout" Target="../slideLayouts/slideLayout359.xml"/><Relationship Id="rId513" Type="http://schemas.openxmlformats.org/officeDocument/2006/relationships/slideLayout" Target="../slideLayouts/slideLayout524.xml"/><Relationship Id="rId555" Type="http://schemas.openxmlformats.org/officeDocument/2006/relationships/image" Target="../media/image7.emf"/><Relationship Id="rId152" Type="http://schemas.openxmlformats.org/officeDocument/2006/relationships/slideLayout" Target="../slideLayouts/slideLayout163.xml"/><Relationship Id="rId194" Type="http://schemas.openxmlformats.org/officeDocument/2006/relationships/slideLayout" Target="../slideLayouts/slideLayout205.xml"/><Relationship Id="rId208" Type="http://schemas.openxmlformats.org/officeDocument/2006/relationships/slideLayout" Target="../slideLayouts/slideLayout219.xml"/><Relationship Id="rId415" Type="http://schemas.openxmlformats.org/officeDocument/2006/relationships/slideLayout" Target="../slideLayouts/slideLayout426.xml"/><Relationship Id="rId457" Type="http://schemas.openxmlformats.org/officeDocument/2006/relationships/slideLayout" Target="../slideLayouts/slideLayout468.xml"/><Relationship Id="rId261" Type="http://schemas.openxmlformats.org/officeDocument/2006/relationships/slideLayout" Target="../slideLayouts/slideLayout272.xml"/><Relationship Id="rId499" Type="http://schemas.openxmlformats.org/officeDocument/2006/relationships/slideLayout" Target="../slideLayouts/slideLayout510.xml"/><Relationship Id="rId14" Type="http://schemas.openxmlformats.org/officeDocument/2006/relationships/slideLayout" Target="../slideLayouts/slideLayout25.xml"/><Relationship Id="rId56" Type="http://schemas.openxmlformats.org/officeDocument/2006/relationships/slideLayout" Target="../slideLayouts/slideLayout67.xml"/><Relationship Id="rId317" Type="http://schemas.openxmlformats.org/officeDocument/2006/relationships/slideLayout" Target="../slideLayouts/slideLayout328.xml"/><Relationship Id="rId359" Type="http://schemas.openxmlformats.org/officeDocument/2006/relationships/slideLayout" Target="../slideLayouts/slideLayout370.xml"/><Relationship Id="rId524" Type="http://schemas.openxmlformats.org/officeDocument/2006/relationships/slideLayout" Target="../slideLayouts/slideLayout535.xml"/><Relationship Id="rId98" Type="http://schemas.openxmlformats.org/officeDocument/2006/relationships/slideLayout" Target="../slideLayouts/slideLayout109.xml"/><Relationship Id="rId121" Type="http://schemas.openxmlformats.org/officeDocument/2006/relationships/slideLayout" Target="../slideLayouts/slideLayout132.xml"/><Relationship Id="rId163" Type="http://schemas.openxmlformats.org/officeDocument/2006/relationships/slideLayout" Target="../slideLayouts/slideLayout174.xml"/><Relationship Id="rId219" Type="http://schemas.openxmlformats.org/officeDocument/2006/relationships/slideLayout" Target="../slideLayouts/slideLayout230.xml"/><Relationship Id="rId370" Type="http://schemas.openxmlformats.org/officeDocument/2006/relationships/slideLayout" Target="../slideLayouts/slideLayout381.xml"/><Relationship Id="rId426" Type="http://schemas.openxmlformats.org/officeDocument/2006/relationships/slideLayout" Target="../slideLayouts/slideLayout437.xml"/><Relationship Id="rId230" Type="http://schemas.openxmlformats.org/officeDocument/2006/relationships/slideLayout" Target="../slideLayouts/slideLayout241.xml"/><Relationship Id="rId468" Type="http://schemas.openxmlformats.org/officeDocument/2006/relationships/slideLayout" Target="../slideLayouts/slideLayout479.xml"/><Relationship Id="rId25" Type="http://schemas.openxmlformats.org/officeDocument/2006/relationships/slideLayout" Target="../slideLayouts/slideLayout36.xml"/><Relationship Id="rId67" Type="http://schemas.openxmlformats.org/officeDocument/2006/relationships/slideLayout" Target="../slideLayouts/slideLayout78.xml"/><Relationship Id="rId272" Type="http://schemas.openxmlformats.org/officeDocument/2006/relationships/slideLayout" Target="../slideLayouts/slideLayout283.xml"/><Relationship Id="rId328" Type="http://schemas.openxmlformats.org/officeDocument/2006/relationships/slideLayout" Target="../slideLayouts/slideLayout339.xml"/><Relationship Id="rId535" Type="http://schemas.openxmlformats.org/officeDocument/2006/relationships/slideLayout" Target="../slideLayouts/slideLayout546.xml"/><Relationship Id="rId132" Type="http://schemas.openxmlformats.org/officeDocument/2006/relationships/slideLayout" Target="../slideLayouts/slideLayout143.xml"/><Relationship Id="rId174" Type="http://schemas.openxmlformats.org/officeDocument/2006/relationships/slideLayout" Target="../slideLayouts/slideLayout185.xml"/><Relationship Id="rId381" Type="http://schemas.openxmlformats.org/officeDocument/2006/relationships/slideLayout" Target="../slideLayouts/slideLayout392.xml"/><Relationship Id="rId241" Type="http://schemas.openxmlformats.org/officeDocument/2006/relationships/slideLayout" Target="../slideLayouts/slideLayout252.xml"/><Relationship Id="rId437" Type="http://schemas.openxmlformats.org/officeDocument/2006/relationships/slideLayout" Target="../slideLayouts/slideLayout448.xml"/><Relationship Id="rId479" Type="http://schemas.openxmlformats.org/officeDocument/2006/relationships/slideLayout" Target="../slideLayouts/slideLayout490.xml"/><Relationship Id="rId36" Type="http://schemas.openxmlformats.org/officeDocument/2006/relationships/slideLayout" Target="../slideLayouts/slideLayout47.xml"/><Relationship Id="rId283" Type="http://schemas.openxmlformats.org/officeDocument/2006/relationships/slideLayout" Target="../slideLayouts/slideLayout294.xml"/><Relationship Id="rId339" Type="http://schemas.openxmlformats.org/officeDocument/2006/relationships/slideLayout" Target="../slideLayouts/slideLayout350.xml"/><Relationship Id="rId490" Type="http://schemas.openxmlformats.org/officeDocument/2006/relationships/slideLayout" Target="../slideLayouts/slideLayout501.xml"/><Relationship Id="rId504" Type="http://schemas.openxmlformats.org/officeDocument/2006/relationships/slideLayout" Target="../slideLayouts/slideLayout515.xml"/><Relationship Id="rId546" Type="http://schemas.openxmlformats.org/officeDocument/2006/relationships/slideLayout" Target="../slideLayouts/slideLayout557.xml"/><Relationship Id="rId78" Type="http://schemas.openxmlformats.org/officeDocument/2006/relationships/slideLayout" Target="../slideLayouts/slideLayout89.xml"/><Relationship Id="rId101" Type="http://schemas.openxmlformats.org/officeDocument/2006/relationships/slideLayout" Target="../slideLayouts/slideLayout112.xml"/><Relationship Id="rId143" Type="http://schemas.openxmlformats.org/officeDocument/2006/relationships/slideLayout" Target="../slideLayouts/slideLayout154.xml"/><Relationship Id="rId185" Type="http://schemas.openxmlformats.org/officeDocument/2006/relationships/slideLayout" Target="../slideLayouts/slideLayout196.xml"/><Relationship Id="rId350" Type="http://schemas.openxmlformats.org/officeDocument/2006/relationships/slideLayout" Target="../slideLayouts/slideLayout361.xml"/><Relationship Id="rId406" Type="http://schemas.openxmlformats.org/officeDocument/2006/relationships/slideLayout" Target="../slideLayouts/slideLayout417.xml"/><Relationship Id="rId9" Type="http://schemas.openxmlformats.org/officeDocument/2006/relationships/slideLayout" Target="../slideLayouts/slideLayout20.xml"/><Relationship Id="rId210" Type="http://schemas.openxmlformats.org/officeDocument/2006/relationships/slideLayout" Target="../slideLayouts/slideLayout221.xml"/><Relationship Id="rId392" Type="http://schemas.openxmlformats.org/officeDocument/2006/relationships/slideLayout" Target="../slideLayouts/slideLayout403.xml"/><Relationship Id="rId448" Type="http://schemas.openxmlformats.org/officeDocument/2006/relationships/slideLayout" Target="../slideLayouts/slideLayout459.xml"/><Relationship Id="rId252" Type="http://schemas.openxmlformats.org/officeDocument/2006/relationships/slideLayout" Target="../slideLayouts/slideLayout263.xml"/><Relationship Id="rId294" Type="http://schemas.openxmlformats.org/officeDocument/2006/relationships/slideLayout" Target="../slideLayouts/slideLayout305.xml"/><Relationship Id="rId308" Type="http://schemas.openxmlformats.org/officeDocument/2006/relationships/slideLayout" Target="../slideLayouts/slideLayout319.xml"/><Relationship Id="rId515" Type="http://schemas.openxmlformats.org/officeDocument/2006/relationships/slideLayout" Target="../slideLayouts/slideLayout526.xml"/><Relationship Id="rId47" Type="http://schemas.openxmlformats.org/officeDocument/2006/relationships/slideLayout" Target="../slideLayouts/slideLayout58.xml"/><Relationship Id="rId89" Type="http://schemas.openxmlformats.org/officeDocument/2006/relationships/slideLayout" Target="../slideLayouts/slideLayout100.xml"/><Relationship Id="rId112" Type="http://schemas.openxmlformats.org/officeDocument/2006/relationships/slideLayout" Target="../slideLayouts/slideLayout123.xml"/><Relationship Id="rId154" Type="http://schemas.openxmlformats.org/officeDocument/2006/relationships/slideLayout" Target="../slideLayouts/slideLayout165.xml"/><Relationship Id="rId361" Type="http://schemas.openxmlformats.org/officeDocument/2006/relationships/slideLayout" Target="../slideLayouts/slideLayout372.xml"/><Relationship Id="rId196" Type="http://schemas.openxmlformats.org/officeDocument/2006/relationships/slideLayout" Target="../slideLayouts/slideLayout207.xml"/><Relationship Id="rId417" Type="http://schemas.openxmlformats.org/officeDocument/2006/relationships/slideLayout" Target="../slideLayouts/slideLayout428.xml"/><Relationship Id="rId459" Type="http://schemas.openxmlformats.org/officeDocument/2006/relationships/slideLayout" Target="../slideLayouts/slideLayout470.xml"/><Relationship Id="rId16" Type="http://schemas.openxmlformats.org/officeDocument/2006/relationships/slideLayout" Target="../slideLayouts/slideLayout27.xml"/><Relationship Id="rId221" Type="http://schemas.openxmlformats.org/officeDocument/2006/relationships/slideLayout" Target="../slideLayouts/slideLayout232.xml"/><Relationship Id="rId263" Type="http://schemas.openxmlformats.org/officeDocument/2006/relationships/slideLayout" Target="../slideLayouts/slideLayout274.xml"/><Relationship Id="rId319" Type="http://schemas.openxmlformats.org/officeDocument/2006/relationships/slideLayout" Target="../slideLayouts/slideLayout330.xml"/><Relationship Id="rId470" Type="http://schemas.openxmlformats.org/officeDocument/2006/relationships/slideLayout" Target="../slideLayouts/slideLayout481.xml"/><Relationship Id="rId526" Type="http://schemas.openxmlformats.org/officeDocument/2006/relationships/slideLayout" Target="../slideLayouts/slideLayout537.xml"/><Relationship Id="rId58" Type="http://schemas.openxmlformats.org/officeDocument/2006/relationships/slideLayout" Target="../slideLayouts/slideLayout69.xml"/><Relationship Id="rId123" Type="http://schemas.openxmlformats.org/officeDocument/2006/relationships/slideLayout" Target="../slideLayouts/slideLayout134.xml"/><Relationship Id="rId330" Type="http://schemas.openxmlformats.org/officeDocument/2006/relationships/slideLayout" Target="../slideLayouts/slideLayout341.xml"/><Relationship Id="rId165" Type="http://schemas.openxmlformats.org/officeDocument/2006/relationships/slideLayout" Target="../slideLayouts/slideLayout176.xml"/><Relationship Id="rId372" Type="http://schemas.openxmlformats.org/officeDocument/2006/relationships/slideLayout" Target="../slideLayouts/slideLayout383.xml"/><Relationship Id="rId428" Type="http://schemas.openxmlformats.org/officeDocument/2006/relationships/slideLayout" Target="../slideLayouts/slideLayout439.xml"/><Relationship Id="rId232" Type="http://schemas.openxmlformats.org/officeDocument/2006/relationships/slideLayout" Target="../slideLayouts/slideLayout243.xml"/><Relationship Id="rId274" Type="http://schemas.openxmlformats.org/officeDocument/2006/relationships/slideLayout" Target="../slideLayouts/slideLayout285.xml"/><Relationship Id="rId481" Type="http://schemas.openxmlformats.org/officeDocument/2006/relationships/slideLayout" Target="../slideLayouts/slideLayout492.xml"/><Relationship Id="rId27" Type="http://schemas.openxmlformats.org/officeDocument/2006/relationships/slideLayout" Target="../slideLayouts/slideLayout38.xml"/><Relationship Id="rId69" Type="http://schemas.openxmlformats.org/officeDocument/2006/relationships/slideLayout" Target="../slideLayouts/slideLayout80.xml"/><Relationship Id="rId134" Type="http://schemas.openxmlformats.org/officeDocument/2006/relationships/slideLayout" Target="../slideLayouts/slideLayout145.xml"/><Relationship Id="rId537" Type="http://schemas.openxmlformats.org/officeDocument/2006/relationships/slideLayout" Target="../slideLayouts/slideLayout548.xml"/><Relationship Id="rId80" Type="http://schemas.openxmlformats.org/officeDocument/2006/relationships/slideLayout" Target="../slideLayouts/slideLayout91.xml"/><Relationship Id="rId176" Type="http://schemas.openxmlformats.org/officeDocument/2006/relationships/slideLayout" Target="../slideLayouts/slideLayout187.xml"/><Relationship Id="rId341" Type="http://schemas.openxmlformats.org/officeDocument/2006/relationships/slideLayout" Target="../slideLayouts/slideLayout352.xml"/><Relationship Id="rId383" Type="http://schemas.openxmlformats.org/officeDocument/2006/relationships/slideLayout" Target="../slideLayouts/slideLayout394.xml"/><Relationship Id="rId439" Type="http://schemas.openxmlformats.org/officeDocument/2006/relationships/slideLayout" Target="../slideLayouts/slideLayout450.xml"/><Relationship Id="rId201" Type="http://schemas.openxmlformats.org/officeDocument/2006/relationships/slideLayout" Target="../slideLayouts/slideLayout212.xml"/><Relationship Id="rId243" Type="http://schemas.openxmlformats.org/officeDocument/2006/relationships/slideLayout" Target="../slideLayouts/slideLayout254.xml"/><Relationship Id="rId285" Type="http://schemas.openxmlformats.org/officeDocument/2006/relationships/slideLayout" Target="../slideLayouts/slideLayout296.xml"/><Relationship Id="rId450" Type="http://schemas.openxmlformats.org/officeDocument/2006/relationships/slideLayout" Target="../slideLayouts/slideLayout461.xml"/><Relationship Id="rId506" Type="http://schemas.openxmlformats.org/officeDocument/2006/relationships/slideLayout" Target="../slideLayouts/slideLayout517.xml"/><Relationship Id="rId38" Type="http://schemas.openxmlformats.org/officeDocument/2006/relationships/slideLayout" Target="../slideLayouts/slideLayout49.xml"/><Relationship Id="rId103" Type="http://schemas.openxmlformats.org/officeDocument/2006/relationships/slideLayout" Target="../slideLayouts/slideLayout114.xml"/><Relationship Id="rId310" Type="http://schemas.openxmlformats.org/officeDocument/2006/relationships/slideLayout" Target="../slideLayouts/slideLayout321.xml"/><Relationship Id="rId492" Type="http://schemas.openxmlformats.org/officeDocument/2006/relationships/slideLayout" Target="../slideLayouts/slideLayout503.xml"/><Relationship Id="rId548" Type="http://schemas.openxmlformats.org/officeDocument/2006/relationships/theme" Target="../theme/theme2.xml"/><Relationship Id="rId91" Type="http://schemas.openxmlformats.org/officeDocument/2006/relationships/slideLayout" Target="../slideLayouts/slideLayout102.xml"/><Relationship Id="rId145" Type="http://schemas.openxmlformats.org/officeDocument/2006/relationships/slideLayout" Target="../slideLayouts/slideLayout156.xml"/><Relationship Id="rId187" Type="http://schemas.openxmlformats.org/officeDocument/2006/relationships/slideLayout" Target="../slideLayouts/slideLayout198.xml"/><Relationship Id="rId352" Type="http://schemas.openxmlformats.org/officeDocument/2006/relationships/slideLayout" Target="../slideLayouts/slideLayout363.xml"/><Relationship Id="rId394" Type="http://schemas.openxmlformats.org/officeDocument/2006/relationships/slideLayout" Target="../slideLayouts/slideLayout405.xml"/><Relationship Id="rId408" Type="http://schemas.openxmlformats.org/officeDocument/2006/relationships/slideLayout" Target="../slideLayouts/slideLayout419.xml"/><Relationship Id="rId212" Type="http://schemas.openxmlformats.org/officeDocument/2006/relationships/slideLayout" Target="../slideLayouts/slideLayout223.xml"/><Relationship Id="rId254" Type="http://schemas.openxmlformats.org/officeDocument/2006/relationships/slideLayout" Target="../slideLayouts/slideLayout265.xml"/><Relationship Id="rId49" Type="http://schemas.openxmlformats.org/officeDocument/2006/relationships/slideLayout" Target="../slideLayouts/slideLayout60.xml"/><Relationship Id="rId114" Type="http://schemas.openxmlformats.org/officeDocument/2006/relationships/slideLayout" Target="../slideLayouts/slideLayout125.xml"/><Relationship Id="rId296" Type="http://schemas.openxmlformats.org/officeDocument/2006/relationships/slideLayout" Target="../slideLayouts/slideLayout307.xml"/><Relationship Id="rId461" Type="http://schemas.openxmlformats.org/officeDocument/2006/relationships/slideLayout" Target="../slideLayouts/slideLayout472.xml"/><Relationship Id="rId517" Type="http://schemas.openxmlformats.org/officeDocument/2006/relationships/slideLayout" Target="../slideLayouts/slideLayout528.xml"/><Relationship Id="rId60" Type="http://schemas.openxmlformats.org/officeDocument/2006/relationships/slideLayout" Target="../slideLayouts/slideLayout71.xml"/><Relationship Id="rId156" Type="http://schemas.openxmlformats.org/officeDocument/2006/relationships/slideLayout" Target="../slideLayouts/slideLayout167.xml"/><Relationship Id="rId198" Type="http://schemas.openxmlformats.org/officeDocument/2006/relationships/slideLayout" Target="../slideLayouts/slideLayout209.xml"/><Relationship Id="rId321" Type="http://schemas.openxmlformats.org/officeDocument/2006/relationships/slideLayout" Target="../slideLayouts/slideLayout332.xml"/><Relationship Id="rId363" Type="http://schemas.openxmlformats.org/officeDocument/2006/relationships/slideLayout" Target="../slideLayouts/slideLayout374.xml"/><Relationship Id="rId419" Type="http://schemas.openxmlformats.org/officeDocument/2006/relationships/slideLayout" Target="../slideLayouts/slideLayout430.xml"/><Relationship Id="rId223" Type="http://schemas.openxmlformats.org/officeDocument/2006/relationships/slideLayout" Target="../slideLayouts/slideLayout234.xml"/><Relationship Id="rId430" Type="http://schemas.openxmlformats.org/officeDocument/2006/relationships/slideLayout" Target="../slideLayouts/slideLayout441.xml"/><Relationship Id="rId18" Type="http://schemas.openxmlformats.org/officeDocument/2006/relationships/slideLayout" Target="../slideLayouts/slideLayout29.xml"/><Relationship Id="rId265" Type="http://schemas.openxmlformats.org/officeDocument/2006/relationships/slideLayout" Target="../slideLayouts/slideLayout276.xml"/><Relationship Id="rId472" Type="http://schemas.openxmlformats.org/officeDocument/2006/relationships/slideLayout" Target="../slideLayouts/slideLayout483.xml"/><Relationship Id="rId528" Type="http://schemas.openxmlformats.org/officeDocument/2006/relationships/slideLayout" Target="../slideLayouts/slideLayout539.xml"/><Relationship Id="rId125" Type="http://schemas.openxmlformats.org/officeDocument/2006/relationships/slideLayout" Target="../slideLayouts/slideLayout136.xml"/><Relationship Id="rId167" Type="http://schemas.openxmlformats.org/officeDocument/2006/relationships/slideLayout" Target="../slideLayouts/slideLayout178.xml"/><Relationship Id="rId332" Type="http://schemas.openxmlformats.org/officeDocument/2006/relationships/slideLayout" Target="../slideLayouts/slideLayout343.xml"/><Relationship Id="rId374" Type="http://schemas.openxmlformats.org/officeDocument/2006/relationships/slideLayout" Target="../slideLayouts/slideLayout385.xml"/><Relationship Id="rId71" Type="http://schemas.openxmlformats.org/officeDocument/2006/relationships/slideLayout" Target="../slideLayouts/slideLayout82.xml"/><Relationship Id="rId234" Type="http://schemas.openxmlformats.org/officeDocument/2006/relationships/slideLayout" Target="../slideLayouts/slideLayout245.xml"/><Relationship Id="rId2" Type="http://schemas.openxmlformats.org/officeDocument/2006/relationships/slideLayout" Target="../slideLayouts/slideLayout13.xml"/><Relationship Id="rId29" Type="http://schemas.openxmlformats.org/officeDocument/2006/relationships/slideLayout" Target="../slideLayouts/slideLayout40.xml"/><Relationship Id="rId276" Type="http://schemas.openxmlformats.org/officeDocument/2006/relationships/slideLayout" Target="../slideLayouts/slideLayout287.xml"/><Relationship Id="rId441" Type="http://schemas.openxmlformats.org/officeDocument/2006/relationships/slideLayout" Target="../slideLayouts/slideLayout452.xml"/><Relationship Id="rId483" Type="http://schemas.openxmlformats.org/officeDocument/2006/relationships/slideLayout" Target="../slideLayouts/slideLayout494.xml"/><Relationship Id="rId539" Type="http://schemas.openxmlformats.org/officeDocument/2006/relationships/slideLayout" Target="../slideLayouts/slideLayout550.xml"/><Relationship Id="rId40" Type="http://schemas.openxmlformats.org/officeDocument/2006/relationships/slideLayout" Target="../slideLayouts/slideLayout51.xml"/><Relationship Id="rId136" Type="http://schemas.openxmlformats.org/officeDocument/2006/relationships/slideLayout" Target="../slideLayouts/slideLayout147.xml"/><Relationship Id="rId178" Type="http://schemas.openxmlformats.org/officeDocument/2006/relationships/slideLayout" Target="../slideLayouts/slideLayout189.xml"/><Relationship Id="rId301" Type="http://schemas.openxmlformats.org/officeDocument/2006/relationships/slideLayout" Target="../slideLayouts/slideLayout312.xml"/><Relationship Id="rId343" Type="http://schemas.openxmlformats.org/officeDocument/2006/relationships/slideLayout" Target="../slideLayouts/slideLayout354.xml"/><Relationship Id="rId550" Type="http://schemas.openxmlformats.org/officeDocument/2006/relationships/image" Target="../media/image2.emf"/><Relationship Id="rId82" Type="http://schemas.openxmlformats.org/officeDocument/2006/relationships/slideLayout" Target="../slideLayouts/slideLayout93.xml"/><Relationship Id="rId203" Type="http://schemas.openxmlformats.org/officeDocument/2006/relationships/slideLayout" Target="../slideLayouts/slideLayout214.xml"/><Relationship Id="rId385" Type="http://schemas.openxmlformats.org/officeDocument/2006/relationships/slideLayout" Target="../slideLayouts/slideLayout396.xml"/><Relationship Id="rId245" Type="http://schemas.openxmlformats.org/officeDocument/2006/relationships/slideLayout" Target="../slideLayouts/slideLayout256.xml"/><Relationship Id="rId287" Type="http://schemas.openxmlformats.org/officeDocument/2006/relationships/slideLayout" Target="../slideLayouts/slideLayout298.xml"/><Relationship Id="rId410" Type="http://schemas.openxmlformats.org/officeDocument/2006/relationships/slideLayout" Target="../slideLayouts/slideLayout421.xml"/><Relationship Id="rId452" Type="http://schemas.openxmlformats.org/officeDocument/2006/relationships/slideLayout" Target="../slideLayouts/slideLayout463.xml"/><Relationship Id="rId494" Type="http://schemas.openxmlformats.org/officeDocument/2006/relationships/slideLayout" Target="../slideLayouts/slideLayout505.xml"/><Relationship Id="rId508" Type="http://schemas.openxmlformats.org/officeDocument/2006/relationships/slideLayout" Target="../slideLayouts/slideLayout519.xml"/><Relationship Id="rId105" Type="http://schemas.openxmlformats.org/officeDocument/2006/relationships/slideLayout" Target="../slideLayouts/slideLayout116.xml"/><Relationship Id="rId147" Type="http://schemas.openxmlformats.org/officeDocument/2006/relationships/slideLayout" Target="../slideLayouts/slideLayout158.xml"/><Relationship Id="rId312" Type="http://schemas.openxmlformats.org/officeDocument/2006/relationships/slideLayout" Target="../slideLayouts/slideLayout323.xml"/><Relationship Id="rId354" Type="http://schemas.openxmlformats.org/officeDocument/2006/relationships/slideLayout" Target="../slideLayouts/slideLayout365.xml"/><Relationship Id="rId51" Type="http://schemas.openxmlformats.org/officeDocument/2006/relationships/slideLayout" Target="../slideLayouts/slideLayout62.xml"/><Relationship Id="rId93" Type="http://schemas.openxmlformats.org/officeDocument/2006/relationships/slideLayout" Target="../slideLayouts/slideLayout104.xml"/><Relationship Id="rId189" Type="http://schemas.openxmlformats.org/officeDocument/2006/relationships/slideLayout" Target="../slideLayouts/slideLayout200.xml"/><Relationship Id="rId396" Type="http://schemas.openxmlformats.org/officeDocument/2006/relationships/slideLayout" Target="../slideLayouts/slideLayout407.xml"/><Relationship Id="rId214" Type="http://schemas.openxmlformats.org/officeDocument/2006/relationships/slideLayout" Target="../slideLayouts/slideLayout225.xml"/><Relationship Id="rId256" Type="http://schemas.openxmlformats.org/officeDocument/2006/relationships/slideLayout" Target="../slideLayouts/slideLayout267.xml"/><Relationship Id="rId298" Type="http://schemas.openxmlformats.org/officeDocument/2006/relationships/slideLayout" Target="../slideLayouts/slideLayout309.xml"/><Relationship Id="rId421" Type="http://schemas.openxmlformats.org/officeDocument/2006/relationships/slideLayout" Target="../slideLayouts/slideLayout432.xml"/><Relationship Id="rId463" Type="http://schemas.openxmlformats.org/officeDocument/2006/relationships/slideLayout" Target="../slideLayouts/slideLayout474.xml"/><Relationship Id="rId519" Type="http://schemas.openxmlformats.org/officeDocument/2006/relationships/slideLayout" Target="../slideLayouts/slideLayout530.xml"/><Relationship Id="rId116" Type="http://schemas.openxmlformats.org/officeDocument/2006/relationships/slideLayout" Target="../slideLayouts/slideLayout127.xml"/><Relationship Id="rId158" Type="http://schemas.openxmlformats.org/officeDocument/2006/relationships/slideLayout" Target="../slideLayouts/slideLayout169.xml"/><Relationship Id="rId323" Type="http://schemas.openxmlformats.org/officeDocument/2006/relationships/slideLayout" Target="../slideLayouts/slideLayout334.xml"/><Relationship Id="rId530" Type="http://schemas.openxmlformats.org/officeDocument/2006/relationships/slideLayout" Target="../slideLayouts/slideLayout541.xml"/><Relationship Id="rId20" Type="http://schemas.openxmlformats.org/officeDocument/2006/relationships/slideLayout" Target="../slideLayouts/slideLayout31.xml"/><Relationship Id="rId62" Type="http://schemas.openxmlformats.org/officeDocument/2006/relationships/slideLayout" Target="../slideLayouts/slideLayout73.xml"/><Relationship Id="rId365" Type="http://schemas.openxmlformats.org/officeDocument/2006/relationships/slideLayout" Target="../slideLayouts/slideLayout376.xml"/><Relationship Id="rId225" Type="http://schemas.openxmlformats.org/officeDocument/2006/relationships/slideLayout" Target="../slideLayouts/slideLayout236.xml"/><Relationship Id="rId267" Type="http://schemas.openxmlformats.org/officeDocument/2006/relationships/slideLayout" Target="../slideLayouts/slideLayout278.xml"/><Relationship Id="rId432" Type="http://schemas.openxmlformats.org/officeDocument/2006/relationships/slideLayout" Target="../slideLayouts/slideLayout443.xml"/><Relationship Id="rId474" Type="http://schemas.openxmlformats.org/officeDocument/2006/relationships/slideLayout" Target="../slideLayouts/slideLayout485.xml"/><Relationship Id="rId127" Type="http://schemas.openxmlformats.org/officeDocument/2006/relationships/slideLayout" Target="../slideLayouts/slideLayout138.xml"/><Relationship Id="rId31" Type="http://schemas.openxmlformats.org/officeDocument/2006/relationships/slideLayout" Target="../slideLayouts/slideLayout42.xml"/><Relationship Id="rId73" Type="http://schemas.openxmlformats.org/officeDocument/2006/relationships/slideLayout" Target="../slideLayouts/slideLayout84.xml"/><Relationship Id="rId169" Type="http://schemas.openxmlformats.org/officeDocument/2006/relationships/slideLayout" Target="../slideLayouts/slideLayout180.xml"/><Relationship Id="rId334" Type="http://schemas.openxmlformats.org/officeDocument/2006/relationships/slideLayout" Target="../slideLayouts/slideLayout345.xml"/><Relationship Id="rId376" Type="http://schemas.openxmlformats.org/officeDocument/2006/relationships/slideLayout" Target="../slideLayouts/slideLayout387.xml"/><Relationship Id="rId541" Type="http://schemas.openxmlformats.org/officeDocument/2006/relationships/slideLayout" Target="../slideLayouts/slideLayout552.xml"/><Relationship Id="rId4" Type="http://schemas.openxmlformats.org/officeDocument/2006/relationships/slideLayout" Target="../slideLayouts/slideLayout15.xml"/><Relationship Id="rId180" Type="http://schemas.openxmlformats.org/officeDocument/2006/relationships/slideLayout" Target="../slideLayouts/slideLayout191.xml"/><Relationship Id="rId236" Type="http://schemas.openxmlformats.org/officeDocument/2006/relationships/slideLayout" Target="../slideLayouts/slideLayout247.xml"/><Relationship Id="rId278" Type="http://schemas.openxmlformats.org/officeDocument/2006/relationships/slideLayout" Target="../slideLayouts/slideLayout289.xml"/><Relationship Id="rId401" Type="http://schemas.openxmlformats.org/officeDocument/2006/relationships/slideLayout" Target="../slideLayouts/slideLayout412.xml"/><Relationship Id="rId443" Type="http://schemas.openxmlformats.org/officeDocument/2006/relationships/slideLayout" Target="../slideLayouts/slideLayout454.xml"/><Relationship Id="rId303" Type="http://schemas.openxmlformats.org/officeDocument/2006/relationships/slideLayout" Target="../slideLayouts/slideLayout314.xml"/><Relationship Id="rId485" Type="http://schemas.openxmlformats.org/officeDocument/2006/relationships/slideLayout" Target="../slideLayouts/slideLayout496.xml"/><Relationship Id="rId42" Type="http://schemas.openxmlformats.org/officeDocument/2006/relationships/slideLayout" Target="../slideLayouts/slideLayout53.xml"/><Relationship Id="rId84" Type="http://schemas.openxmlformats.org/officeDocument/2006/relationships/slideLayout" Target="../slideLayouts/slideLayout95.xml"/><Relationship Id="rId138" Type="http://schemas.openxmlformats.org/officeDocument/2006/relationships/slideLayout" Target="../slideLayouts/slideLayout149.xml"/><Relationship Id="rId345" Type="http://schemas.openxmlformats.org/officeDocument/2006/relationships/slideLayout" Target="../slideLayouts/slideLayout356.xml"/><Relationship Id="rId387" Type="http://schemas.openxmlformats.org/officeDocument/2006/relationships/slideLayout" Target="../slideLayouts/slideLayout398.xml"/><Relationship Id="rId510" Type="http://schemas.openxmlformats.org/officeDocument/2006/relationships/slideLayout" Target="../slideLayouts/slideLayout521.xml"/><Relationship Id="rId552" Type="http://schemas.openxmlformats.org/officeDocument/2006/relationships/image" Target="../media/image4.emf"/><Relationship Id="rId191" Type="http://schemas.openxmlformats.org/officeDocument/2006/relationships/slideLayout" Target="../slideLayouts/slideLayout202.xml"/><Relationship Id="rId205" Type="http://schemas.openxmlformats.org/officeDocument/2006/relationships/slideLayout" Target="../slideLayouts/slideLayout216.xml"/><Relationship Id="rId247" Type="http://schemas.openxmlformats.org/officeDocument/2006/relationships/slideLayout" Target="../slideLayouts/slideLayout258.xml"/><Relationship Id="rId412" Type="http://schemas.openxmlformats.org/officeDocument/2006/relationships/slideLayout" Target="../slideLayouts/slideLayout423.xml"/><Relationship Id="rId107" Type="http://schemas.openxmlformats.org/officeDocument/2006/relationships/slideLayout" Target="../slideLayouts/slideLayout118.xml"/><Relationship Id="rId289" Type="http://schemas.openxmlformats.org/officeDocument/2006/relationships/slideLayout" Target="../slideLayouts/slideLayout300.xml"/><Relationship Id="rId454" Type="http://schemas.openxmlformats.org/officeDocument/2006/relationships/slideLayout" Target="../slideLayouts/slideLayout465.xml"/><Relationship Id="rId496" Type="http://schemas.openxmlformats.org/officeDocument/2006/relationships/slideLayout" Target="../slideLayouts/slideLayout507.xml"/><Relationship Id="rId11" Type="http://schemas.openxmlformats.org/officeDocument/2006/relationships/slideLayout" Target="../slideLayouts/slideLayout22.xml"/><Relationship Id="rId53" Type="http://schemas.openxmlformats.org/officeDocument/2006/relationships/slideLayout" Target="../slideLayouts/slideLayout64.xml"/><Relationship Id="rId149" Type="http://schemas.openxmlformats.org/officeDocument/2006/relationships/slideLayout" Target="../slideLayouts/slideLayout160.xml"/><Relationship Id="rId314" Type="http://schemas.openxmlformats.org/officeDocument/2006/relationships/slideLayout" Target="../slideLayouts/slideLayout325.xml"/><Relationship Id="rId356" Type="http://schemas.openxmlformats.org/officeDocument/2006/relationships/slideLayout" Target="../slideLayouts/slideLayout367.xml"/><Relationship Id="rId398" Type="http://schemas.openxmlformats.org/officeDocument/2006/relationships/slideLayout" Target="../slideLayouts/slideLayout409.xml"/><Relationship Id="rId521" Type="http://schemas.openxmlformats.org/officeDocument/2006/relationships/slideLayout" Target="../slideLayouts/slideLayout532.xml"/><Relationship Id="rId95" Type="http://schemas.openxmlformats.org/officeDocument/2006/relationships/slideLayout" Target="../slideLayouts/slideLayout106.xml"/><Relationship Id="rId160" Type="http://schemas.openxmlformats.org/officeDocument/2006/relationships/slideLayout" Target="../slideLayouts/slideLayout171.xml"/><Relationship Id="rId216" Type="http://schemas.openxmlformats.org/officeDocument/2006/relationships/slideLayout" Target="../slideLayouts/slideLayout227.xml"/><Relationship Id="rId423" Type="http://schemas.openxmlformats.org/officeDocument/2006/relationships/slideLayout" Target="../slideLayouts/slideLayout434.xml"/><Relationship Id="rId258" Type="http://schemas.openxmlformats.org/officeDocument/2006/relationships/slideLayout" Target="../slideLayouts/slideLayout269.xml"/><Relationship Id="rId465" Type="http://schemas.openxmlformats.org/officeDocument/2006/relationships/slideLayout" Target="../slideLayouts/slideLayout476.xml"/><Relationship Id="rId22" Type="http://schemas.openxmlformats.org/officeDocument/2006/relationships/slideLayout" Target="../slideLayouts/slideLayout33.xml"/><Relationship Id="rId64" Type="http://schemas.openxmlformats.org/officeDocument/2006/relationships/slideLayout" Target="../slideLayouts/slideLayout75.xml"/><Relationship Id="rId118" Type="http://schemas.openxmlformats.org/officeDocument/2006/relationships/slideLayout" Target="../slideLayouts/slideLayout129.xml"/><Relationship Id="rId325" Type="http://schemas.openxmlformats.org/officeDocument/2006/relationships/slideLayout" Target="../slideLayouts/slideLayout336.xml"/><Relationship Id="rId367" Type="http://schemas.openxmlformats.org/officeDocument/2006/relationships/slideLayout" Target="../slideLayouts/slideLayout378.xml"/><Relationship Id="rId532" Type="http://schemas.openxmlformats.org/officeDocument/2006/relationships/slideLayout" Target="../slideLayouts/slideLayout543.xml"/><Relationship Id="rId171" Type="http://schemas.openxmlformats.org/officeDocument/2006/relationships/slideLayout" Target="../slideLayouts/slideLayout182.xml"/><Relationship Id="rId227" Type="http://schemas.openxmlformats.org/officeDocument/2006/relationships/slideLayout" Target="../slideLayouts/slideLayout238.xml"/><Relationship Id="rId269" Type="http://schemas.openxmlformats.org/officeDocument/2006/relationships/slideLayout" Target="../slideLayouts/slideLayout280.xml"/><Relationship Id="rId434" Type="http://schemas.openxmlformats.org/officeDocument/2006/relationships/slideLayout" Target="../slideLayouts/slideLayout445.xml"/><Relationship Id="rId476" Type="http://schemas.openxmlformats.org/officeDocument/2006/relationships/slideLayout" Target="../slideLayouts/slideLayout487.xml"/><Relationship Id="rId33" Type="http://schemas.openxmlformats.org/officeDocument/2006/relationships/slideLayout" Target="../slideLayouts/slideLayout44.xml"/><Relationship Id="rId129" Type="http://schemas.openxmlformats.org/officeDocument/2006/relationships/slideLayout" Target="../slideLayouts/slideLayout140.xml"/><Relationship Id="rId280" Type="http://schemas.openxmlformats.org/officeDocument/2006/relationships/slideLayout" Target="../slideLayouts/slideLayout291.xml"/><Relationship Id="rId336" Type="http://schemas.openxmlformats.org/officeDocument/2006/relationships/slideLayout" Target="../slideLayouts/slideLayout347.xml"/><Relationship Id="rId501" Type="http://schemas.openxmlformats.org/officeDocument/2006/relationships/slideLayout" Target="../slideLayouts/slideLayout512.xml"/><Relationship Id="rId543" Type="http://schemas.openxmlformats.org/officeDocument/2006/relationships/slideLayout" Target="../slideLayouts/slideLayout554.xml"/><Relationship Id="rId75" Type="http://schemas.openxmlformats.org/officeDocument/2006/relationships/slideLayout" Target="../slideLayouts/slideLayout86.xml"/><Relationship Id="rId140" Type="http://schemas.openxmlformats.org/officeDocument/2006/relationships/slideLayout" Target="../slideLayouts/slideLayout151.xml"/><Relationship Id="rId182" Type="http://schemas.openxmlformats.org/officeDocument/2006/relationships/slideLayout" Target="../slideLayouts/slideLayout193.xml"/><Relationship Id="rId378" Type="http://schemas.openxmlformats.org/officeDocument/2006/relationships/slideLayout" Target="../slideLayouts/slideLayout389.xml"/><Relationship Id="rId403" Type="http://schemas.openxmlformats.org/officeDocument/2006/relationships/slideLayout" Target="../slideLayouts/slideLayout414.xml"/><Relationship Id="rId6" Type="http://schemas.openxmlformats.org/officeDocument/2006/relationships/slideLayout" Target="../slideLayouts/slideLayout17.xml"/><Relationship Id="rId238" Type="http://schemas.openxmlformats.org/officeDocument/2006/relationships/slideLayout" Target="../slideLayouts/slideLayout249.xml"/><Relationship Id="rId445" Type="http://schemas.openxmlformats.org/officeDocument/2006/relationships/slideLayout" Target="../slideLayouts/slideLayout456.xml"/><Relationship Id="rId487" Type="http://schemas.openxmlformats.org/officeDocument/2006/relationships/slideLayout" Target="../slideLayouts/slideLayout498.xml"/><Relationship Id="rId291" Type="http://schemas.openxmlformats.org/officeDocument/2006/relationships/slideLayout" Target="../slideLayouts/slideLayout302.xml"/><Relationship Id="rId305" Type="http://schemas.openxmlformats.org/officeDocument/2006/relationships/slideLayout" Target="../slideLayouts/slideLayout316.xml"/><Relationship Id="rId347" Type="http://schemas.openxmlformats.org/officeDocument/2006/relationships/slideLayout" Target="../slideLayouts/slideLayout358.xml"/><Relationship Id="rId512" Type="http://schemas.openxmlformats.org/officeDocument/2006/relationships/slideLayout" Target="../slideLayouts/slideLayout523.xml"/><Relationship Id="rId44" Type="http://schemas.openxmlformats.org/officeDocument/2006/relationships/slideLayout" Target="../slideLayouts/slideLayout55.xml"/><Relationship Id="rId86" Type="http://schemas.openxmlformats.org/officeDocument/2006/relationships/slideLayout" Target="../slideLayouts/slideLayout97.xml"/><Relationship Id="rId151" Type="http://schemas.openxmlformats.org/officeDocument/2006/relationships/slideLayout" Target="../slideLayouts/slideLayout162.xml"/><Relationship Id="rId389" Type="http://schemas.openxmlformats.org/officeDocument/2006/relationships/slideLayout" Target="../slideLayouts/slideLayout400.xml"/><Relationship Id="rId554" Type="http://schemas.openxmlformats.org/officeDocument/2006/relationships/image" Target="../media/image6.emf"/><Relationship Id="rId193" Type="http://schemas.openxmlformats.org/officeDocument/2006/relationships/slideLayout" Target="../slideLayouts/slideLayout204.xml"/><Relationship Id="rId207" Type="http://schemas.openxmlformats.org/officeDocument/2006/relationships/slideLayout" Target="../slideLayouts/slideLayout218.xml"/><Relationship Id="rId249" Type="http://schemas.openxmlformats.org/officeDocument/2006/relationships/slideLayout" Target="../slideLayouts/slideLayout260.xml"/><Relationship Id="rId414" Type="http://schemas.openxmlformats.org/officeDocument/2006/relationships/slideLayout" Target="../slideLayouts/slideLayout425.xml"/><Relationship Id="rId456" Type="http://schemas.openxmlformats.org/officeDocument/2006/relationships/slideLayout" Target="../slideLayouts/slideLayout467.xml"/><Relationship Id="rId498" Type="http://schemas.openxmlformats.org/officeDocument/2006/relationships/slideLayout" Target="../slideLayouts/slideLayout509.xml"/><Relationship Id="rId13" Type="http://schemas.openxmlformats.org/officeDocument/2006/relationships/slideLayout" Target="../slideLayouts/slideLayout24.xml"/><Relationship Id="rId109" Type="http://schemas.openxmlformats.org/officeDocument/2006/relationships/slideLayout" Target="../slideLayouts/slideLayout120.xml"/><Relationship Id="rId260" Type="http://schemas.openxmlformats.org/officeDocument/2006/relationships/slideLayout" Target="../slideLayouts/slideLayout271.xml"/><Relationship Id="rId316" Type="http://schemas.openxmlformats.org/officeDocument/2006/relationships/slideLayout" Target="../slideLayouts/slideLayout327.xml"/><Relationship Id="rId523" Type="http://schemas.openxmlformats.org/officeDocument/2006/relationships/slideLayout" Target="../slideLayouts/slideLayout534.xml"/><Relationship Id="rId55" Type="http://schemas.openxmlformats.org/officeDocument/2006/relationships/slideLayout" Target="../slideLayouts/slideLayout66.xml"/><Relationship Id="rId97" Type="http://schemas.openxmlformats.org/officeDocument/2006/relationships/slideLayout" Target="../slideLayouts/slideLayout108.xml"/><Relationship Id="rId120" Type="http://schemas.openxmlformats.org/officeDocument/2006/relationships/slideLayout" Target="../slideLayouts/slideLayout131.xml"/><Relationship Id="rId358" Type="http://schemas.openxmlformats.org/officeDocument/2006/relationships/slideLayout" Target="../slideLayouts/slideLayout369.xml"/><Relationship Id="rId162" Type="http://schemas.openxmlformats.org/officeDocument/2006/relationships/slideLayout" Target="../slideLayouts/slideLayout173.xml"/><Relationship Id="rId218" Type="http://schemas.openxmlformats.org/officeDocument/2006/relationships/slideLayout" Target="../slideLayouts/slideLayout229.xml"/><Relationship Id="rId425" Type="http://schemas.openxmlformats.org/officeDocument/2006/relationships/slideLayout" Target="../slideLayouts/slideLayout436.xml"/><Relationship Id="rId467" Type="http://schemas.openxmlformats.org/officeDocument/2006/relationships/slideLayout" Target="../slideLayouts/slideLayout478.xml"/><Relationship Id="rId271" Type="http://schemas.openxmlformats.org/officeDocument/2006/relationships/slideLayout" Target="../slideLayouts/slideLayout282.xml"/><Relationship Id="rId24" Type="http://schemas.openxmlformats.org/officeDocument/2006/relationships/slideLayout" Target="../slideLayouts/slideLayout35.xml"/><Relationship Id="rId66" Type="http://schemas.openxmlformats.org/officeDocument/2006/relationships/slideLayout" Target="../slideLayouts/slideLayout77.xml"/><Relationship Id="rId131" Type="http://schemas.openxmlformats.org/officeDocument/2006/relationships/slideLayout" Target="../slideLayouts/slideLayout142.xml"/><Relationship Id="rId327" Type="http://schemas.openxmlformats.org/officeDocument/2006/relationships/slideLayout" Target="../slideLayouts/slideLayout338.xml"/><Relationship Id="rId369" Type="http://schemas.openxmlformats.org/officeDocument/2006/relationships/slideLayout" Target="../slideLayouts/slideLayout380.xml"/><Relationship Id="rId534" Type="http://schemas.openxmlformats.org/officeDocument/2006/relationships/slideLayout" Target="../slideLayouts/slideLayout545.xml"/><Relationship Id="rId173" Type="http://schemas.openxmlformats.org/officeDocument/2006/relationships/slideLayout" Target="../slideLayouts/slideLayout184.xml"/><Relationship Id="rId229" Type="http://schemas.openxmlformats.org/officeDocument/2006/relationships/slideLayout" Target="../slideLayouts/slideLayout240.xml"/><Relationship Id="rId380" Type="http://schemas.openxmlformats.org/officeDocument/2006/relationships/slideLayout" Target="../slideLayouts/slideLayout391.xml"/><Relationship Id="rId436" Type="http://schemas.openxmlformats.org/officeDocument/2006/relationships/slideLayout" Target="../slideLayouts/slideLayout447.xml"/><Relationship Id="rId240" Type="http://schemas.openxmlformats.org/officeDocument/2006/relationships/slideLayout" Target="../slideLayouts/slideLayout251.xml"/><Relationship Id="rId478" Type="http://schemas.openxmlformats.org/officeDocument/2006/relationships/slideLayout" Target="../slideLayouts/slideLayout489.xml"/><Relationship Id="rId35" Type="http://schemas.openxmlformats.org/officeDocument/2006/relationships/slideLayout" Target="../slideLayouts/slideLayout46.xml"/><Relationship Id="rId77" Type="http://schemas.openxmlformats.org/officeDocument/2006/relationships/slideLayout" Target="../slideLayouts/slideLayout88.xml"/><Relationship Id="rId100" Type="http://schemas.openxmlformats.org/officeDocument/2006/relationships/slideLayout" Target="../slideLayouts/slideLayout111.xml"/><Relationship Id="rId282" Type="http://schemas.openxmlformats.org/officeDocument/2006/relationships/slideLayout" Target="../slideLayouts/slideLayout293.xml"/><Relationship Id="rId338" Type="http://schemas.openxmlformats.org/officeDocument/2006/relationships/slideLayout" Target="../slideLayouts/slideLayout349.xml"/><Relationship Id="rId503" Type="http://schemas.openxmlformats.org/officeDocument/2006/relationships/slideLayout" Target="../slideLayouts/slideLayout514.xml"/><Relationship Id="rId545" Type="http://schemas.openxmlformats.org/officeDocument/2006/relationships/slideLayout" Target="../slideLayouts/slideLayout556.xml"/><Relationship Id="rId8" Type="http://schemas.openxmlformats.org/officeDocument/2006/relationships/slideLayout" Target="../slideLayouts/slideLayout19.xml"/><Relationship Id="rId142" Type="http://schemas.openxmlformats.org/officeDocument/2006/relationships/slideLayout" Target="../slideLayouts/slideLayout153.xml"/><Relationship Id="rId184" Type="http://schemas.openxmlformats.org/officeDocument/2006/relationships/slideLayout" Target="../slideLayouts/slideLayout195.xml"/><Relationship Id="rId391" Type="http://schemas.openxmlformats.org/officeDocument/2006/relationships/slideLayout" Target="../slideLayouts/slideLayout402.xml"/><Relationship Id="rId405" Type="http://schemas.openxmlformats.org/officeDocument/2006/relationships/slideLayout" Target="../slideLayouts/slideLayout416.xml"/><Relationship Id="rId447" Type="http://schemas.openxmlformats.org/officeDocument/2006/relationships/slideLayout" Target="../slideLayouts/slideLayout458.xml"/><Relationship Id="rId251" Type="http://schemas.openxmlformats.org/officeDocument/2006/relationships/slideLayout" Target="../slideLayouts/slideLayout262.xml"/><Relationship Id="rId489" Type="http://schemas.openxmlformats.org/officeDocument/2006/relationships/slideLayout" Target="../slideLayouts/slideLayout500.xml"/><Relationship Id="rId46" Type="http://schemas.openxmlformats.org/officeDocument/2006/relationships/slideLayout" Target="../slideLayouts/slideLayout57.xml"/><Relationship Id="rId293" Type="http://schemas.openxmlformats.org/officeDocument/2006/relationships/slideLayout" Target="../slideLayouts/slideLayout304.xml"/><Relationship Id="rId307" Type="http://schemas.openxmlformats.org/officeDocument/2006/relationships/slideLayout" Target="../slideLayouts/slideLayout318.xml"/><Relationship Id="rId349" Type="http://schemas.openxmlformats.org/officeDocument/2006/relationships/slideLayout" Target="../slideLayouts/slideLayout360.xml"/><Relationship Id="rId514" Type="http://schemas.openxmlformats.org/officeDocument/2006/relationships/slideLayout" Target="../slideLayouts/slideLayout525.xml"/><Relationship Id="rId88" Type="http://schemas.openxmlformats.org/officeDocument/2006/relationships/slideLayout" Target="../slideLayouts/slideLayout99.xml"/><Relationship Id="rId111" Type="http://schemas.openxmlformats.org/officeDocument/2006/relationships/slideLayout" Target="../slideLayouts/slideLayout122.xml"/><Relationship Id="rId153" Type="http://schemas.openxmlformats.org/officeDocument/2006/relationships/slideLayout" Target="../slideLayouts/slideLayout164.xml"/><Relationship Id="rId195" Type="http://schemas.openxmlformats.org/officeDocument/2006/relationships/slideLayout" Target="../slideLayouts/slideLayout206.xml"/><Relationship Id="rId209" Type="http://schemas.openxmlformats.org/officeDocument/2006/relationships/slideLayout" Target="../slideLayouts/slideLayout220.xml"/><Relationship Id="rId360" Type="http://schemas.openxmlformats.org/officeDocument/2006/relationships/slideLayout" Target="../slideLayouts/slideLayout371.xml"/><Relationship Id="rId416" Type="http://schemas.openxmlformats.org/officeDocument/2006/relationships/slideLayout" Target="../slideLayouts/slideLayout427.xml"/><Relationship Id="rId220" Type="http://schemas.openxmlformats.org/officeDocument/2006/relationships/slideLayout" Target="../slideLayouts/slideLayout231.xml"/><Relationship Id="rId458" Type="http://schemas.openxmlformats.org/officeDocument/2006/relationships/slideLayout" Target="../slideLayouts/slideLayout469.xml"/><Relationship Id="rId15" Type="http://schemas.openxmlformats.org/officeDocument/2006/relationships/slideLayout" Target="../slideLayouts/slideLayout26.xml"/><Relationship Id="rId57" Type="http://schemas.openxmlformats.org/officeDocument/2006/relationships/slideLayout" Target="../slideLayouts/slideLayout68.xml"/><Relationship Id="rId262" Type="http://schemas.openxmlformats.org/officeDocument/2006/relationships/slideLayout" Target="../slideLayouts/slideLayout273.xml"/><Relationship Id="rId318" Type="http://schemas.openxmlformats.org/officeDocument/2006/relationships/slideLayout" Target="../slideLayouts/slideLayout329.xml"/><Relationship Id="rId525" Type="http://schemas.openxmlformats.org/officeDocument/2006/relationships/slideLayout" Target="../slideLayouts/slideLayout536.xml"/><Relationship Id="rId99" Type="http://schemas.openxmlformats.org/officeDocument/2006/relationships/slideLayout" Target="../slideLayouts/slideLayout110.xml"/><Relationship Id="rId122" Type="http://schemas.openxmlformats.org/officeDocument/2006/relationships/slideLayout" Target="../slideLayouts/slideLayout133.xml"/><Relationship Id="rId164" Type="http://schemas.openxmlformats.org/officeDocument/2006/relationships/slideLayout" Target="../slideLayouts/slideLayout175.xml"/><Relationship Id="rId371" Type="http://schemas.openxmlformats.org/officeDocument/2006/relationships/slideLayout" Target="../slideLayouts/slideLayout382.xml"/><Relationship Id="rId427" Type="http://schemas.openxmlformats.org/officeDocument/2006/relationships/slideLayout" Target="../slideLayouts/slideLayout438.xml"/><Relationship Id="rId469" Type="http://schemas.openxmlformats.org/officeDocument/2006/relationships/slideLayout" Target="../slideLayouts/slideLayout480.xml"/><Relationship Id="rId26" Type="http://schemas.openxmlformats.org/officeDocument/2006/relationships/slideLayout" Target="../slideLayouts/slideLayout37.xml"/><Relationship Id="rId231" Type="http://schemas.openxmlformats.org/officeDocument/2006/relationships/slideLayout" Target="../slideLayouts/slideLayout242.xml"/><Relationship Id="rId273" Type="http://schemas.openxmlformats.org/officeDocument/2006/relationships/slideLayout" Target="../slideLayouts/slideLayout284.xml"/><Relationship Id="rId329" Type="http://schemas.openxmlformats.org/officeDocument/2006/relationships/slideLayout" Target="../slideLayouts/slideLayout340.xml"/><Relationship Id="rId480" Type="http://schemas.openxmlformats.org/officeDocument/2006/relationships/slideLayout" Target="../slideLayouts/slideLayout491.xml"/><Relationship Id="rId536" Type="http://schemas.openxmlformats.org/officeDocument/2006/relationships/slideLayout" Target="../slideLayouts/slideLayout547.xml"/><Relationship Id="rId68" Type="http://schemas.openxmlformats.org/officeDocument/2006/relationships/slideLayout" Target="../slideLayouts/slideLayout79.xml"/><Relationship Id="rId133" Type="http://schemas.openxmlformats.org/officeDocument/2006/relationships/slideLayout" Target="../slideLayouts/slideLayout144.xml"/><Relationship Id="rId175" Type="http://schemas.openxmlformats.org/officeDocument/2006/relationships/slideLayout" Target="../slideLayouts/slideLayout186.xml"/><Relationship Id="rId340" Type="http://schemas.openxmlformats.org/officeDocument/2006/relationships/slideLayout" Target="../slideLayouts/slideLayout351.xml"/><Relationship Id="rId200" Type="http://schemas.openxmlformats.org/officeDocument/2006/relationships/slideLayout" Target="../slideLayouts/slideLayout211.xml"/><Relationship Id="rId382" Type="http://schemas.openxmlformats.org/officeDocument/2006/relationships/slideLayout" Target="../slideLayouts/slideLayout393.xml"/><Relationship Id="rId438" Type="http://schemas.openxmlformats.org/officeDocument/2006/relationships/slideLayout" Target="../slideLayouts/slideLayout449.xml"/><Relationship Id="rId242" Type="http://schemas.openxmlformats.org/officeDocument/2006/relationships/slideLayout" Target="../slideLayouts/slideLayout253.xml"/><Relationship Id="rId284" Type="http://schemas.openxmlformats.org/officeDocument/2006/relationships/slideLayout" Target="../slideLayouts/slideLayout295.xml"/><Relationship Id="rId491" Type="http://schemas.openxmlformats.org/officeDocument/2006/relationships/slideLayout" Target="../slideLayouts/slideLayout502.xml"/><Relationship Id="rId505" Type="http://schemas.openxmlformats.org/officeDocument/2006/relationships/slideLayout" Target="../slideLayouts/slideLayout516.xml"/><Relationship Id="rId37" Type="http://schemas.openxmlformats.org/officeDocument/2006/relationships/slideLayout" Target="../slideLayouts/slideLayout48.xml"/><Relationship Id="rId79" Type="http://schemas.openxmlformats.org/officeDocument/2006/relationships/slideLayout" Target="../slideLayouts/slideLayout90.xml"/><Relationship Id="rId102" Type="http://schemas.openxmlformats.org/officeDocument/2006/relationships/slideLayout" Target="../slideLayouts/slideLayout113.xml"/><Relationship Id="rId144" Type="http://schemas.openxmlformats.org/officeDocument/2006/relationships/slideLayout" Target="../slideLayouts/slideLayout155.xml"/><Relationship Id="rId547" Type="http://schemas.openxmlformats.org/officeDocument/2006/relationships/slideLayout" Target="../slideLayouts/slideLayout558.xml"/><Relationship Id="rId90" Type="http://schemas.openxmlformats.org/officeDocument/2006/relationships/slideLayout" Target="../slideLayouts/slideLayout101.xml"/><Relationship Id="rId186" Type="http://schemas.openxmlformats.org/officeDocument/2006/relationships/slideLayout" Target="../slideLayouts/slideLayout197.xml"/><Relationship Id="rId351" Type="http://schemas.openxmlformats.org/officeDocument/2006/relationships/slideLayout" Target="../slideLayouts/slideLayout362.xml"/><Relationship Id="rId393" Type="http://schemas.openxmlformats.org/officeDocument/2006/relationships/slideLayout" Target="../slideLayouts/slideLayout404.xml"/><Relationship Id="rId407" Type="http://schemas.openxmlformats.org/officeDocument/2006/relationships/slideLayout" Target="../slideLayouts/slideLayout418.xml"/><Relationship Id="rId449" Type="http://schemas.openxmlformats.org/officeDocument/2006/relationships/slideLayout" Target="../slideLayouts/slideLayout460.xml"/><Relationship Id="rId211" Type="http://schemas.openxmlformats.org/officeDocument/2006/relationships/slideLayout" Target="../slideLayouts/slideLayout222.xml"/><Relationship Id="rId253" Type="http://schemas.openxmlformats.org/officeDocument/2006/relationships/slideLayout" Target="../slideLayouts/slideLayout264.xml"/><Relationship Id="rId295" Type="http://schemas.openxmlformats.org/officeDocument/2006/relationships/slideLayout" Target="../slideLayouts/slideLayout306.xml"/><Relationship Id="rId309" Type="http://schemas.openxmlformats.org/officeDocument/2006/relationships/slideLayout" Target="../slideLayouts/slideLayout320.xml"/><Relationship Id="rId460" Type="http://schemas.openxmlformats.org/officeDocument/2006/relationships/slideLayout" Target="../slideLayouts/slideLayout471.xml"/><Relationship Id="rId516" Type="http://schemas.openxmlformats.org/officeDocument/2006/relationships/slideLayout" Target="../slideLayouts/slideLayout527.xml"/><Relationship Id="rId48" Type="http://schemas.openxmlformats.org/officeDocument/2006/relationships/slideLayout" Target="../slideLayouts/slideLayout59.xml"/><Relationship Id="rId113" Type="http://schemas.openxmlformats.org/officeDocument/2006/relationships/slideLayout" Target="../slideLayouts/slideLayout124.xml"/><Relationship Id="rId320" Type="http://schemas.openxmlformats.org/officeDocument/2006/relationships/slideLayout" Target="../slideLayouts/slideLayout331.xml"/><Relationship Id="rId155" Type="http://schemas.openxmlformats.org/officeDocument/2006/relationships/slideLayout" Target="../slideLayouts/slideLayout166.xml"/><Relationship Id="rId197" Type="http://schemas.openxmlformats.org/officeDocument/2006/relationships/slideLayout" Target="../slideLayouts/slideLayout208.xml"/><Relationship Id="rId362" Type="http://schemas.openxmlformats.org/officeDocument/2006/relationships/slideLayout" Target="../slideLayouts/slideLayout373.xml"/><Relationship Id="rId418" Type="http://schemas.openxmlformats.org/officeDocument/2006/relationships/slideLayout" Target="../slideLayouts/slideLayout429.xml"/><Relationship Id="rId222" Type="http://schemas.openxmlformats.org/officeDocument/2006/relationships/slideLayout" Target="../slideLayouts/slideLayout233.xml"/><Relationship Id="rId264" Type="http://schemas.openxmlformats.org/officeDocument/2006/relationships/slideLayout" Target="../slideLayouts/slideLayout275.xml"/><Relationship Id="rId471" Type="http://schemas.openxmlformats.org/officeDocument/2006/relationships/slideLayout" Target="../slideLayouts/slideLayout482.xml"/><Relationship Id="rId17" Type="http://schemas.openxmlformats.org/officeDocument/2006/relationships/slideLayout" Target="../slideLayouts/slideLayout28.xml"/><Relationship Id="rId59" Type="http://schemas.openxmlformats.org/officeDocument/2006/relationships/slideLayout" Target="../slideLayouts/slideLayout70.xml"/><Relationship Id="rId124" Type="http://schemas.openxmlformats.org/officeDocument/2006/relationships/slideLayout" Target="../slideLayouts/slideLayout135.xml"/><Relationship Id="rId527" Type="http://schemas.openxmlformats.org/officeDocument/2006/relationships/slideLayout" Target="../slideLayouts/slideLayout538.xml"/><Relationship Id="rId70" Type="http://schemas.openxmlformats.org/officeDocument/2006/relationships/slideLayout" Target="../slideLayouts/slideLayout81.xml"/><Relationship Id="rId166" Type="http://schemas.openxmlformats.org/officeDocument/2006/relationships/slideLayout" Target="../slideLayouts/slideLayout177.xml"/><Relationship Id="rId331" Type="http://schemas.openxmlformats.org/officeDocument/2006/relationships/slideLayout" Target="../slideLayouts/slideLayout342.xml"/><Relationship Id="rId373" Type="http://schemas.openxmlformats.org/officeDocument/2006/relationships/slideLayout" Target="../slideLayouts/slideLayout384.xml"/><Relationship Id="rId429" Type="http://schemas.openxmlformats.org/officeDocument/2006/relationships/slideLayout" Target="../slideLayouts/slideLayout440.xml"/><Relationship Id="rId1" Type="http://schemas.openxmlformats.org/officeDocument/2006/relationships/slideLayout" Target="../slideLayouts/slideLayout12.xml"/><Relationship Id="rId233" Type="http://schemas.openxmlformats.org/officeDocument/2006/relationships/slideLayout" Target="../slideLayouts/slideLayout244.xml"/><Relationship Id="rId440" Type="http://schemas.openxmlformats.org/officeDocument/2006/relationships/slideLayout" Target="../slideLayouts/slideLayout451.xml"/><Relationship Id="rId28" Type="http://schemas.openxmlformats.org/officeDocument/2006/relationships/slideLayout" Target="../slideLayouts/slideLayout39.xml"/><Relationship Id="rId275" Type="http://schemas.openxmlformats.org/officeDocument/2006/relationships/slideLayout" Target="../slideLayouts/slideLayout286.xml"/><Relationship Id="rId300" Type="http://schemas.openxmlformats.org/officeDocument/2006/relationships/slideLayout" Target="../slideLayouts/slideLayout311.xml"/><Relationship Id="rId482" Type="http://schemas.openxmlformats.org/officeDocument/2006/relationships/slideLayout" Target="../slideLayouts/slideLayout493.xml"/><Relationship Id="rId538" Type="http://schemas.openxmlformats.org/officeDocument/2006/relationships/slideLayout" Target="../slideLayouts/slideLayout549.xml"/><Relationship Id="rId81" Type="http://schemas.openxmlformats.org/officeDocument/2006/relationships/slideLayout" Target="../slideLayouts/slideLayout92.xml"/><Relationship Id="rId135" Type="http://schemas.openxmlformats.org/officeDocument/2006/relationships/slideLayout" Target="../slideLayouts/slideLayout146.xml"/><Relationship Id="rId177" Type="http://schemas.openxmlformats.org/officeDocument/2006/relationships/slideLayout" Target="../slideLayouts/slideLayout188.xml"/><Relationship Id="rId342" Type="http://schemas.openxmlformats.org/officeDocument/2006/relationships/slideLayout" Target="../slideLayouts/slideLayout353.xml"/><Relationship Id="rId384" Type="http://schemas.openxmlformats.org/officeDocument/2006/relationships/slideLayout" Target="../slideLayouts/slideLayout395.xml"/><Relationship Id="rId202" Type="http://schemas.openxmlformats.org/officeDocument/2006/relationships/slideLayout" Target="../slideLayouts/slideLayout213.xml"/><Relationship Id="rId244" Type="http://schemas.openxmlformats.org/officeDocument/2006/relationships/slideLayout" Target="../slideLayouts/slideLayout255.xml"/><Relationship Id="rId39" Type="http://schemas.openxmlformats.org/officeDocument/2006/relationships/slideLayout" Target="../slideLayouts/slideLayout50.xml"/><Relationship Id="rId286" Type="http://schemas.openxmlformats.org/officeDocument/2006/relationships/slideLayout" Target="../slideLayouts/slideLayout297.xml"/><Relationship Id="rId451" Type="http://schemas.openxmlformats.org/officeDocument/2006/relationships/slideLayout" Target="../slideLayouts/slideLayout462.xml"/><Relationship Id="rId493" Type="http://schemas.openxmlformats.org/officeDocument/2006/relationships/slideLayout" Target="../slideLayouts/slideLayout504.xml"/><Relationship Id="rId507" Type="http://schemas.openxmlformats.org/officeDocument/2006/relationships/slideLayout" Target="../slideLayouts/slideLayout518.xml"/><Relationship Id="rId549" Type="http://schemas.openxmlformats.org/officeDocument/2006/relationships/image" Target="../media/image1.emf"/><Relationship Id="rId50" Type="http://schemas.openxmlformats.org/officeDocument/2006/relationships/slideLayout" Target="../slideLayouts/slideLayout61.xml"/><Relationship Id="rId104" Type="http://schemas.openxmlformats.org/officeDocument/2006/relationships/slideLayout" Target="../slideLayouts/slideLayout115.xml"/><Relationship Id="rId146" Type="http://schemas.openxmlformats.org/officeDocument/2006/relationships/slideLayout" Target="../slideLayouts/slideLayout157.xml"/><Relationship Id="rId188" Type="http://schemas.openxmlformats.org/officeDocument/2006/relationships/slideLayout" Target="../slideLayouts/slideLayout199.xml"/><Relationship Id="rId311" Type="http://schemas.openxmlformats.org/officeDocument/2006/relationships/slideLayout" Target="../slideLayouts/slideLayout322.xml"/><Relationship Id="rId353" Type="http://schemas.openxmlformats.org/officeDocument/2006/relationships/slideLayout" Target="../slideLayouts/slideLayout364.xml"/><Relationship Id="rId395" Type="http://schemas.openxmlformats.org/officeDocument/2006/relationships/slideLayout" Target="../slideLayouts/slideLayout406.xml"/><Relationship Id="rId409" Type="http://schemas.openxmlformats.org/officeDocument/2006/relationships/slideLayout" Target="../slideLayouts/slideLayout420.xml"/><Relationship Id="rId92" Type="http://schemas.openxmlformats.org/officeDocument/2006/relationships/slideLayout" Target="../slideLayouts/slideLayout103.xml"/><Relationship Id="rId213" Type="http://schemas.openxmlformats.org/officeDocument/2006/relationships/slideLayout" Target="../slideLayouts/slideLayout224.xml"/><Relationship Id="rId420" Type="http://schemas.openxmlformats.org/officeDocument/2006/relationships/slideLayout" Target="../slideLayouts/slideLayout431.xml"/><Relationship Id="rId255" Type="http://schemas.openxmlformats.org/officeDocument/2006/relationships/slideLayout" Target="../slideLayouts/slideLayout266.xml"/><Relationship Id="rId297" Type="http://schemas.openxmlformats.org/officeDocument/2006/relationships/slideLayout" Target="../slideLayouts/slideLayout308.xml"/><Relationship Id="rId462" Type="http://schemas.openxmlformats.org/officeDocument/2006/relationships/slideLayout" Target="../slideLayouts/slideLayout473.xml"/><Relationship Id="rId518" Type="http://schemas.openxmlformats.org/officeDocument/2006/relationships/slideLayout" Target="../slideLayouts/slideLayout529.xml"/><Relationship Id="rId115" Type="http://schemas.openxmlformats.org/officeDocument/2006/relationships/slideLayout" Target="../slideLayouts/slideLayout126.xml"/><Relationship Id="rId157" Type="http://schemas.openxmlformats.org/officeDocument/2006/relationships/slideLayout" Target="../slideLayouts/slideLayout168.xml"/><Relationship Id="rId322" Type="http://schemas.openxmlformats.org/officeDocument/2006/relationships/slideLayout" Target="../slideLayouts/slideLayout333.xml"/><Relationship Id="rId364" Type="http://schemas.openxmlformats.org/officeDocument/2006/relationships/slideLayout" Target="../slideLayouts/slideLayout375.xml"/><Relationship Id="rId61" Type="http://schemas.openxmlformats.org/officeDocument/2006/relationships/slideLayout" Target="../slideLayouts/slideLayout72.xml"/><Relationship Id="rId199" Type="http://schemas.openxmlformats.org/officeDocument/2006/relationships/slideLayout" Target="../slideLayouts/slideLayout210.xml"/><Relationship Id="rId19" Type="http://schemas.openxmlformats.org/officeDocument/2006/relationships/slideLayout" Target="../slideLayouts/slideLayout30.xml"/><Relationship Id="rId224" Type="http://schemas.openxmlformats.org/officeDocument/2006/relationships/slideLayout" Target="../slideLayouts/slideLayout235.xml"/><Relationship Id="rId266" Type="http://schemas.openxmlformats.org/officeDocument/2006/relationships/slideLayout" Target="../slideLayouts/slideLayout277.xml"/><Relationship Id="rId431" Type="http://schemas.openxmlformats.org/officeDocument/2006/relationships/slideLayout" Target="../slideLayouts/slideLayout442.xml"/><Relationship Id="rId473" Type="http://schemas.openxmlformats.org/officeDocument/2006/relationships/slideLayout" Target="../slideLayouts/slideLayout484.xml"/><Relationship Id="rId529" Type="http://schemas.openxmlformats.org/officeDocument/2006/relationships/slideLayout" Target="../slideLayouts/slideLayout540.xml"/><Relationship Id="rId30" Type="http://schemas.openxmlformats.org/officeDocument/2006/relationships/slideLayout" Target="../slideLayouts/slideLayout41.xml"/><Relationship Id="rId126" Type="http://schemas.openxmlformats.org/officeDocument/2006/relationships/slideLayout" Target="../slideLayouts/slideLayout137.xml"/><Relationship Id="rId168" Type="http://schemas.openxmlformats.org/officeDocument/2006/relationships/slideLayout" Target="../slideLayouts/slideLayout179.xml"/><Relationship Id="rId333" Type="http://schemas.openxmlformats.org/officeDocument/2006/relationships/slideLayout" Target="../slideLayouts/slideLayout344.xml"/><Relationship Id="rId540" Type="http://schemas.openxmlformats.org/officeDocument/2006/relationships/slideLayout" Target="../slideLayouts/slideLayout551.xml"/><Relationship Id="rId72" Type="http://schemas.openxmlformats.org/officeDocument/2006/relationships/slideLayout" Target="../slideLayouts/slideLayout83.xml"/><Relationship Id="rId375" Type="http://schemas.openxmlformats.org/officeDocument/2006/relationships/slideLayout" Target="../slideLayouts/slideLayout386.xml"/><Relationship Id="rId3" Type="http://schemas.openxmlformats.org/officeDocument/2006/relationships/slideLayout" Target="../slideLayouts/slideLayout14.xml"/><Relationship Id="rId235" Type="http://schemas.openxmlformats.org/officeDocument/2006/relationships/slideLayout" Target="../slideLayouts/slideLayout246.xml"/><Relationship Id="rId277" Type="http://schemas.openxmlformats.org/officeDocument/2006/relationships/slideLayout" Target="../slideLayouts/slideLayout288.xml"/><Relationship Id="rId400" Type="http://schemas.openxmlformats.org/officeDocument/2006/relationships/slideLayout" Target="../slideLayouts/slideLayout411.xml"/><Relationship Id="rId442" Type="http://schemas.openxmlformats.org/officeDocument/2006/relationships/slideLayout" Target="../slideLayouts/slideLayout453.xml"/><Relationship Id="rId484" Type="http://schemas.openxmlformats.org/officeDocument/2006/relationships/slideLayout" Target="../slideLayouts/slideLayout495.xml"/><Relationship Id="rId137" Type="http://schemas.openxmlformats.org/officeDocument/2006/relationships/slideLayout" Target="../slideLayouts/slideLayout148.xml"/><Relationship Id="rId302" Type="http://schemas.openxmlformats.org/officeDocument/2006/relationships/slideLayout" Target="../slideLayouts/slideLayout313.xml"/><Relationship Id="rId344" Type="http://schemas.openxmlformats.org/officeDocument/2006/relationships/slideLayout" Target="../slideLayouts/slideLayout355.xml"/><Relationship Id="rId41" Type="http://schemas.openxmlformats.org/officeDocument/2006/relationships/slideLayout" Target="../slideLayouts/slideLayout52.xml"/><Relationship Id="rId83" Type="http://schemas.openxmlformats.org/officeDocument/2006/relationships/slideLayout" Target="../slideLayouts/slideLayout94.xml"/><Relationship Id="rId179" Type="http://schemas.openxmlformats.org/officeDocument/2006/relationships/slideLayout" Target="../slideLayouts/slideLayout190.xml"/><Relationship Id="rId386" Type="http://schemas.openxmlformats.org/officeDocument/2006/relationships/slideLayout" Target="../slideLayouts/slideLayout397.xml"/><Relationship Id="rId551" Type="http://schemas.openxmlformats.org/officeDocument/2006/relationships/image" Target="../media/image3.png"/><Relationship Id="rId190" Type="http://schemas.openxmlformats.org/officeDocument/2006/relationships/slideLayout" Target="../slideLayouts/slideLayout201.xml"/><Relationship Id="rId204" Type="http://schemas.openxmlformats.org/officeDocument/2006/relationships/slideLayout" Target="../slideLayouts/slideLayout215.xml"/><Relationship Id="rId246" Type="http://schemas.openxmlformats.org/officeDocument/2006/relationships/slideLayout" Target="../slideLayouts/slideLayout257.xml"/><Relationship Id="rId288" Type="http://schemas.openxmlformats.org/officeDocument/2006/relationships/slideLayout" Target="../slideLayouts/slideLayout299.xml"/><Relationship Id="rId411" Type="http://schemas.openxmlformats.org/officeDocument/2006/relationships/slideLayout" Target="../slideLayouts/slideLayout422.xml"/><Relationship Id="rId453" Type="http://schemas.openxmlformats.org/officeDocument/2006/relationships/slideLayout" Target="../slideLayouts/slideLayout464.xml"/><Relationship Id="rId509" Type="http://schemas.openxmlformats.org/officeDocument/2006/relationships/slideLayout" Target="../slideLayouts/slideLayout520.xml"/><Relationship Id="rId106" Type="http://schemas.openxmlformats.org/officeDocument/2006/relationships/slideLayout" Target="../slideLayouts/slideLayout117.xml"/><Relationship Id="rId313" Type="http://schemas.openxmlformats.org/officeDocument/2006/relationships/slideLayout" Target="../slideLayouts/slideLayout324.xml"/><Relationship Id="rId495" Type="http://schemas.openxmlformats.org/officeDocument/2006/relationships/slideLayout" Target="../slideLayouts/slideLayout506.xml"/><Relationship Id="rId10" Type="http://schemas.openxmlformats.org/officeDocument/2006/relationships/slideLayout" Target="../slideLayouts/slideLayout21.xml"/><Relationship Id="rId52" Type="http://schemas.openxmlformats.org/officeDocument/2006/relationships/slideLayout" Target="../slideLayouts/slideLayout63.xml"/><Relationship Id="rId94" Type="http://schemas.openxmlformats.org/officeDocument/2006/relationships/slideLayout" Target="../slideLayouts/slideLayout105.xml"/><Relationship Id="rId148" Type="http://schemas.openxmlformats.org/officeDocument/2006/relationships/slideLayout" Target="../slideLayouts/slideLayout159.xml"/><Relationship Id="rId355" Type="http://schemas.openxmlformats.org/officeDocument/2006/relationships/slideLayout" Target="../slideLayouts/slideLayout366.xml"/><Relationship Id="rId397" Type="http://schemas.openxmlformats.org/officeDocument/2006/relationships/slideLayout" Target="../slideLayouts/slideLayout408.xml"/><Relationship Id="rId520" Type="http://schemas.openxmlformats.org/officeDocument/2006/relationships/slideLayout" Target="../slideLayouts/slideLayout531.xml"/><Relationship Id="rId215" Type="http://schemas.openxmlformats.org/officeDocument/2006/relationships/slideLayout" Target="../slideLayouts/slideLayout226.xml"/><Relationship Id="rId257" Type="http://schemas.openxmlformats.org/officeDocument/2006/relationships/slideLayout" Target="../slideLayouts/slideLayout268.xml"/><Relationship Id="rId422" Type="http://schemas.openxmlformats.org/officeDocument/2006/relationships/slideLayout" Target="../slideLayouts/slideLayout433.xml"/><Relationship Id="rId464" Type="http://schemas.openxmlformats.org/officeDocument/2006/relationships/slideLayout" Target="../slideLayouts/slideLayout475.xml"/><Relationship Id="rId299" Type="http://schemas.openxmlformats.org/officeDocument/2006/relationships/slideLayout" Target="../slideLayouts/slideLayout310.xml"/><Relationship Id="rId63" Type="http://schemas.openxmlformats.org/officeDocument/2006/relationships/slideLayout" Target="../slideLayouts/slideLayout74.xml"/><Relationship Id="rId159" Type="http://schemas.openxmlformats.org/officeDocument/2006/relationships/slideLayout" Target="../slideLayouts/slideLayout170.xml"/><Relationship Id="rId366" Type="http://schemas.openxmlformats.org/officeDocument/2006/relationships/slideLayout" Target="../slideLayouts/slideLayout377.xml"/><Relationship Id="rId226" Type="http://schemas.openxmlformats.org/officeDocument/2006/relationships/slideLayout" Target="../slideLayouts/slideLayout237.xml"/><Relationship Id="rId433" Type="http://schemas.openxmlformats.org/officeDocument/2006/relationships/slideLayout" Target="../slideLayouts/slideLayout444.xml"/><Relationship Id="rId74" Type="http://schemas.openxmlformats.org/officeDocument/2006/relationships/slideLayout" Target="../slideLayouts/slideLayout85.xml"/><Relationship Id="rId377" Type="http://schemas.openxmlformats.org/officeDocument/2006/relationships/slideLayout" Target="../slideLayouts/slideLayout388.xml"/><Relationship Id="rId500" Type="http://schemas.openxmlformats.org/officeDocument/2006/relationships/slideLayout" Target="../slideLayouts/slideLayout511.xml"/><Relationship Id="rId5" Type="http://schemas.openxmlformats.org/officeDocument/2006/relationships/slideLayout" Target="../slideLayouts/slideLayout16.xml"/><Relationship Id="rId237" Type="http://schemas.openxmlformats.org/officeDocument/2006/relationships/slideLayout" Target="../slideLayouts/slideLayout248.xml"/><Relationship Id="rId444" Type="http://schemas.openxmlformats.org/officeDocument/2006/relationships/slideLayout" Target="../slideLayouts/slideLayout455.xml"/><Relationship Id="rId290" Type="http://schemas.openxmlformats.org/officeDocument/2006/relationships/slideLayout" Target="../slideLayouts/slideLayout301.xml"/><Relationship Id="rId304" Type="http://schemas.openxmlformats.org/officeDocument/2006/relationships/slideLayout" Target="../slideLayouts/slideLayout315.xml"/><Relationship Id="rId388" Type="http://schemas.openxmlformats.org/officeDocument/2006/relationships/slideLayout" Target="../slideLayouts/slideLayout399.xml"/><Relationship Id="rId511" Type="http://schemas.openxmlformats.org/officeDocument/2006/relationships/slideLayout" Target="../slideLayouts/slideLayout522.xml"/><Relationship Id="rId85" Type="http://schemas.openxmlformats.org/officeDocument/2006/relationships/slideLayout" Target="../slideLayouts/slideLayout96.xml"/><Relationship Id="rId150" Type="http://schemas.openxmlformats.org/officeDocument/2006/relationships/slideLayout" Target="../slideLayouts/slideLayout161.xml"/><Relationship Id="rId248" Type="http://schemas.openxmlformats.org/officeDocument/2006/relationships/slideLayout" Target="../slideLayouts/slideLayout259.xml"/><Relationship Id="rId455" Type="http://schemas.openxmlformats.org/officeDocument/2006/relationships/slideLayout" Target="../slideLayouts/slideLayout466.xml"/><Relationship Id="rId12" Type="http://schemas.openxmlformats.org/officeDocument/2006/relationships/slideLayout" Target="../slideLayouts/slideLayout23.xml"/><Relationship Id="rId108" Type="http://schemas.openxmlformats.org/officeDocument/2006/relationships/slideLayout" Target="../slideLayouts/slideLayout119.xml"/><Relationship Id="rId315" Type="http://schemas.openxmlformats.org/officeDocument/2006/relationships/slideLayout" Target="../slideLayouts/slideLayout326.xml"/><Relationship Id="rId522" Type="http://schemas.openxmlformats.org/officeDocument/2006/relationships/slideLayout" Target="../slideLayouts/slideLayout533.xml"/></Relationships>
</file>

<file path=ppt/slideMasters/_rels/slideMaster3.xml.rels><?xml version="1.0" encoding="UTF-8" standalone="yes"?>
<Relationships xmlns="http://schemas.openxmlformats.org/package/2006/relationships"><Relationship Id="rId117" Type="http://schemas.openxmlformats.org/officeDocument/2006/relationships/slideLayout" Target="../slideLayouts/slideLayout675.xml"/><Relationship Id="rId21" Type="http://schemas.openxmlformats.org/officeDocument/2006/relationships/slideLayout" Target="../slideLayouts/slideLayout579.xml"/><Relationship Id="rId324" Type="http://schemas.openxmlformats.org/officeDocument/2006/relationships/slideLayout" Target="../slideLayouts/slideLayout882.xml"/><Relationship Id="rId531" Type="http://schemas.openxmlformats.org/officeDocument/2006/relationships/slideLayout" Target="../slideLayouts/slideLayout1089.xml"/><Relationship Id="rId170" Type="http://schemas.openxmlformats.org/officeDocument/2006/relationships/slideLayout" Target="../slideLayouts/slideLayout728.xml"/><Relationship Id="rId268" Type="http://schemas.openxmlformats.org/officeDocument/2006/relationships/slideLayout" Target="../slideLayouts/slideLayout826.xml"/><Relationship Id="rId475" Type="http://schemas.openxmlformats.org/officeDocument/2006/relationships/slideLayout" Target="../slideLayouts/slideLayout1033.xml"/><Relationship Id="rId32" Type="http://schemas.openxmlformats.org/officeDocument/2006/relationships/slideLayout" Target="../slideLayouts/slideLayout590.xml"/><Relationship Id="rId128" Type="http://schemas.openxmlformats.org/officeDocument/2006/relationships/slideLayout" Target="../slideLayouts/slideLayout686.xml"/><Relationship Id="rId335" Type="http://schemas.openxmlformats.org/officeDocument/2006/relationships/slideLayout" Target="../slideLayouts/slideLayout893.xml"/><Relationship Id="rId542" Type="http://schemas.openxmlformats.org/officeDocument/2006/relationships/slideLayout" Target="../slideLayouts/slideLayout1100.xml"/><Relationship Id="rId181" Type="http://schemas.openxmlformats.org/officeDocument/2006/relationships/slideLayout" Target="../slideLayouts/slideLayout739.xml"/><Relationship Id="rId402" Type="http://schemas.openxmlformats.org/officeDocument/2006/relationships/slideLayout" Target="../slideLayouts/slideLayout960.xml"/><Relationship Id="rId279" Type="http://schemas.openxmlformats.org/officeDocument/2006/relationships/slideLayout" Target="../slideLayouts/slideLayout837.xml"/><Relationship Id="rId486" Type="http://schemas.openxmlformats.org/officeDocument/2006/relationships/slideLayout" Target="../slideLayouts/slideLayout1044.xml"/><Relationship Id="rId43" Type="http://schemas.openxmlformats.org/officeDocument/2006/relationships/slideLayout" Target="../slideLayouts/slideLayout601.xml"/><Relationship Id="rId139" Type="http://schemas.openxmlformats.org/officeDocument/2006/relationships/slideLayout" Target="../slideLayouts/slideLayout697.xml"/><Relationship Id="rId346" Type="http://schemas.openxmlformats.org/officeDocument/2006/relationships/slideLayout" Target="../slideLayouts/slideLayout904.xml"/><Relationship Id="rId192" Type="http://schemas.openxmlformats.org/officeDocument/2006/relationships/slideLayout" Target="../slideLayouts/slideLayout750.xml"/><Relationship Id="rId206" Type="http://schemas.openxmlformats.org/officeDocument/2006/relationships/slideLayout" Target="../slideLayouts/slideLayout764.xml"/><Relationship Id="rId413" Type="http://schemas.openxmlformats.org/officeDocument/2006/relationships/slideLayout" Target="../slideLayouts/slideLayout971.xml"/><Relationship Id="rId497" Type="http://schemas.openxmlformats.org/officeDocument/2006/relationships/slideLayout" Target="../slideLayouts/slideLayout1055.xml"/><Relationship Id="rId12" Type="http://schemas.openxmlformats.org/officeDocument/2006/relationships/slideLayout" Target="../slideLayouts/slideLayout570.xml"/><Relationship Id="rId108" Type="http://schemas.openxmlformats.org/officeDocument/2006/relationships/slideLayout" Target="../slideLayouts/slideLayout666.xml"/><Relationship Id="rId315" Type="http://schemas.openxmlformats.org/officeDocument/2006/relationships/slideLayout" Target="../slideLayouts/slideLayout873.xml"/><Relationship Id="rId357" Type="http://schemas.openxmlformats.org/officeDocument/2006/relationships/slideLayout" Target="../slideLayouts/slideLayout915.xml"/><Relationship Id="rId522" Type="http://schemas.openxmlformats.org/officeDocument/2006/relationships/slideLayout" Target="../slideLayouts/slideLayout1080.xml"/><Relationship Id="rId54" Type="http://schemas.openxmlformats.org/officeDocument/2006/relationships/slideLayout" Target="../slideLayouts/slideLayout612.xml"/><Relationship Id="rId96" Type="http://schemas.openxmlformats.org/officeDocument/2006/relationships/slideLayout" Target="../slideLayouts/slideLayout654.xml"/><Relationship Id="rId161" Type="http://schemas.openxmlformats.org/officeDocument/2006/relationships/slideLayout" Target="../slideLayouts/slideLayout719.xml"/><Relationship Id="rId217" Type="http://schemas.openxmlformats.org/officeDocument/2006/relationships/slideLayout" Target="../slideLayouts/slideLayout775.xml"/><Relationship Id="rId399" Type="http://schemas.openxmlformats.org/officeDocument/2006/relationships/slideLayout" Target="../slideLayouts/slideLayout957.xml"/><Relationship Id="rId259" Type="http://schemas.openxmlformats.org/officeDocument/2006/relationships/slideLayout" Target="../slideLayouts/slideLayout817.xml"/><Relationship Id="rId424" Type="http://schemas.openxmlformats.org/officeDocument/2006/relationships/slideLayout" Target="../slideLayouts/slideLayout982.xml"/><Relationship Id="rId466" Type="http://schemas.openxmlformats.org/officeDocument/2006/relationships/slideLayout" Target="../slideLayouts/slideLayout1024.xml"/><Relationship Id="rId23" Type="http://schemas.openxmlformats.org/officeDocument/2006/relationships/slideLayout" Target="../slideLayouts/slideLayout581.xml"/><Relationship Id="rId119" Type="http://schemas.openxmlformats.org/officeDocument/2006/relationships/slideLayout" Target="../slideLayouts/slideLayout677.xml"/><Relationship Id="rId270" Type="http://schemas.openxmlformats.org/officeDocument/2006/relationships/slideLayout" Target="../slideLayouts/slideLayout828.xml"/><Relationship Id="rId326" Type="http://schemas.openxmlformats.org/officeDocument/2006/relationships/slideLayout" Target="../slideLayouts/slideLayout884.xml"/><Relationship Id="rId533" Type="http://schemas.openxmlformats.org/officeDocument/2006/relationships/slideLayout" Target="../slideLayouts/slideLayout1091.xml"/><Relationship Id="rId65" Type="http://schemas.openxmlformats.org/officeDocument/2006/relationships/slideLayout" Target="../slideLayouts/slideLayout623.xml"/><Relationship Id="rId130" Type="http://schemas.openxmlformats.org/officeDocument/2006/relationships/slideLayout" Target="../slideLayouts/slideLayout688.xml"/><Relationship Id="rId368" Type="http://schemas.openxmlformats.org/officeDocument/2006/relationships/slideLayout" Target="../slideLayouts/slideLayout926.xml"/><Relationship Id="rId172" Type="http://schemas.openxmlformats.org/officeDocument/2006/relationships/slideLayout" Target="../slideLayouts/slideLayout730.xml"/><Relationship Id="rId228" Type="http://schemas.openxmlformats.org/officeDocument/2006/relationships/slideLayout" Target="../slideLayouts/slideLayout786.xml"/><Relationship Id="rId435" Type="http://schemas.openxmlformats.org/officeDocument/2006/relationships/slideLayout" Target="../slideLayouts/slideLayout993.xml"/><Relationship Id="rId477" Type="http://schemas.openxmlformats.org/officeDocument/2006/relationships/slideLayout" Target="../slideLayouts/slideLayout1035.xml"/><Relationship Id="rId281" Type="http://schemas.openxmlformats.org/officeDocument/2006/relationships/slideLayout" Target="../slideLayouts/slideLayout839.xml"/><Relationship Id="rId337" Type="http://schemas.openxmlformats.org/officeDocument/2006/relationships/slideLayout" Target="../slideLayouts/slideLayout895.xml"/><Relationship Id="rId502" Type="http://schemas.openxmlformats.org/officeDocument/2006/relationships/slideLayout" Target="../slideLayouts/slideLayout1060.xml"/><Relationship Id="rId34" Type="http://schemas.openxmlformats.org/officeDocument/2006/relationships/slideLayout" Target="../slideLayouts/slideLayout592.xml"/><Relationship Id="rId76" Type="http://schemas.openxmlformats.org/officeDocument/2006/relationships/slideLayout" Target="../slideLayouts/slideLayout634.xml"/><Relationship Id="rId141" Type="http://schemas.openxmlformats.org/officeDocument/2006/relationships/slideLayout" Target="../slideLayouts/slideLayout699.xml"/><Relationship Id="rId379" Type="http://schemas.openxmlformats.org/officeDocument/2006/relationships/slideLayout" Target="../slideLayouts/slideLayout937.xml"/><Relationship Id="rId544" Type="http://schemas.openxmlformats.org/officeDocument/2006/relationships/image" Target="../media/image1.emf"/><Relationship Id="rId7" Type="http://schemas.openxmlformats.org/officeDocument/2006/relationships/slideLayout" Target="../slideLayouts/slideLayout565.xml"/><Relationship Id="rId183" Type="http://schemas.openxmlformats.org/officeDocument/2006/relationships/slideLayout" Target="../slideLayouts/slideLayout741.xml"/><Relationship Id="rId239" Type="http://schemas.openxmlformats.org/officeDocument/2006/relationships/slideLayout" Target="../slideLayouts/slideLayout797.xml"/><Relationship Id="rId390" Type="http://schemas.openxmlformats.org/officeDocument/2006/relationships/slideLayout" Target="../slideLayouts/slideLayout948.xml"/><Relationship Id="rId404" Type="http://schemas.openxmlformats.org/officeDocument/2006/relationships/slideLayout" Target="../slideLayouts/slideLayout962.xml"/><Relationship Id="rId446" Type="http://schemas.openxmlformats.org/officeDocument/2006/relationships/slideLayout" Target="../slideLayouts/slideLayout1004.xml"/><Relationship Id="rId250" Type="http://schemas.openxmlformats.org/officeDocument/2006/relationships/slideLayout" Target="../slideLayouts/slideLayout808.xml"/><Relationship Id="rId292" Type="http://schemas.openxmlformats.org/officeDocument/2006/relationships/slideLayout" Target="../slideLayouts/slideLayout850.xml"/><Relationship Id="rId306" Type="http://schemas.openxmlformats.org/officeDocument/2006/relationships/slideLayout" Target="../slideLayouts/slideLayout864.xml"/><Relationship Id="rId488" Type="http://schemas.openxmlformats.org/officeDocument/2006/relationships/slideLayout" Target="../slideLayouts/slideLayout1046.xml"/><Relationship Id="rId45" Type="http://schemas.openxmlformats.org/officeDocument/2006/relationships/slideLayout" Target="../slideLayouts/slideLayout603.xml"/><Relationship Id="rId87" Type="http://schemas.openxmlformats.org/officeDocument/2006/relationships/slideLayout" Target="../slideLayouts/slideLayout645.xml"/><Relationship Id="rId110" Type="http://schemas.openxmlformats.org/officeDocument/2006/relationships/slideLayout" Target="../slideLayouts/slideLayout668.xml"/><Relationship Id="rId348" Type="http://schemas.openxmlformats.org/officeDocument/2006/relationships/slideLayout" Target="../slideLayouts/slideLayout906.xml"/><Relationship Id="rId513" Type="http://schemas.openxmlformats.org/officeDocument/2006/relationships/slideLayout" Target="../slideLayouts/slideLayout1071.xml"/><Relationship Id="rId152" Type="http://schemas.openxmlformats.org/officeDocument/2006/relationships/slideLayout" Target="../slideLayouts/slideLayout710.xml"/><Relationship Id="rId194" Type="http://schemas.openxmlformats.org/officeDocument/2006/relationships/slideLayout" Target="../slideLayouts/slideLayout752.xml"/><Relationship Id="rId208" Type="http://schemas.openxmlformats.org/officeDocument/2006/relationships/slideLayout" Target="../slideLayouts/slideLayout766.xml"/><Relationship Id="rId415" Type="http://schemas.openxmlformats.org/officeDocument/2006/relationships/slideLayout" Target="../slideLayouts/slideLayout973.xml"/><Relationship Id="rId457" Type="http://schemas.openxmlformats.org/officeDocument/2006/relationships/slideLayout" Target="../slideLayouts/slideLayout1015.xml"/><Relationship Id="rId261" Type="http://schemas.openxmlformats.org/officeDocument/2006/relationships/slideLayout" Target="../slideLayouts/slideLayout819.xml"/><Relationship Id="rId499" Type="http://schemas.openxmlformats.org/officeDocument/2006/relationships/slideLayout" Target="../slideLayouts/slideLayout1057.xml"/><Relationship Id="rId14" Type="http://schemas.openxmlformats.org/officeDocument/2006/relationships/slideLayout" Target="../slideLayouts/slideLayout572.xml"/><Relationship Id="rId56" Type="http://schemas.openxmlformats.org/officeDocument/2006/relationships/slideLayout" Target="../slideLayouts/slideLayout614.xml"/><Relationship Id="rId317" Type="http://schemas.openxmlformats.org/officeDocument/2006/relationships/slideLayout" Target="../slideLayouts/slideLayout875.xml"/><Relationship Id="rId359" Type="http://schemas.openxmlformats.org/officeDocument/2006/relationships/slideLayout" Target="../slideLayouts/slideLayout917.xml"/><Relationship Id="rId524" Type="http://schemas.openxmlformats.org/officeDocument/2006/relationships/slideLayout" Target="../slideLayouts/slideLayout1082.xml"/><Relationship Id="rId98" Type="http://schemas.openxmlformats.org/officeDocument/2006/relationships/slideLayout" Target="../slideLayouts/slideLayout656.xml"/><Relationship Id="rId121" Type="http://schemas.openxmlformats.org/officeDocument/2006/relationships/slideLayout" Target="../slideLayouts/slideLayout679.xml"/><Relationship Id="rId163" Type="http://schemas.openxmlformats.org/officeDocument/2006/relationships/slideLayout" Target="../slideLayouts/slideLayout721.xml"/><Relationship Id="rId219" Type="http://schemas.openxmlformats.org/officeDocument/2006/relationships/slideLayout" Target="../slideLayouts/slideLayout777.xml"/><Relationship Id="rId370" Type="http://schemas.openxmlformats.org/officeDocument/2006/relationships/slideLayout" Target="../slideLayouts/slideLayout928.xml"/><Relationship Id="rId426" Type="http://schemas.openxmlformats.org/officeDocument/2006/relationships/slideLayout" Target="../slideLayouts/slideLayout984.xml"/><Relationship Id="rId230" Type="http://schemas.openxmlformats.org/officeDocument/2006/relationships/slideLayout" Target="../slideLayouts/slideLayout788.xml"/><Relationship Id="rId468" Type="http://schemas.openxmlformats.org/officeDocument/2006/relationships/slideLayout" Target="../slideLayouts/slideLayout1026.xml"/><Relationship Id="rId25" Type="http://schemas.openxmlformats.org/officeDocument/2006/relationships/slideLayout" Target="../slideLayouts/slideLayout583.xml"/><Relationship Id="rId67" Type="http://schemas.openxmlformats.org/officeDocument/2006/relationships/slideLayout" Target="../slideLayouts/slideLayout625.xml"/><Relationship Id="rId272" Type="http://schemas.openxmlformats.org/officeDocument/2006/relationships/slideLayout" Target="../slideLayouts/slideLayout830.xml"/><Relationship Id="rId328" Type="http://schemas.openxmlformats.org/officeDocument/2006/relationships/slideLayout" Target="../slideLayouts/slideLayout886.xml"/><Relationship Id="rId535" Type="http://schemas.openxmlformats.org/officeDocument/2006/relationships/slideLayout" Target="../slideLayouts/slideLayout1093.xml"/><Relationship Id="rId132" Type="http://schemas.openxmlformats.org/officeDocument/2006/relationships/slideLayout" Target="../slideLayouts/slideLayout690.xml"/><Relationship Id="rId174" Type="http://schemas.openxmlformats.org/officeDocument/2006/relationships/slideLayout" Target="../slideLayouts/slideLayout732.xml"/><Relationship Id="rId381" Type="http://schemas.openxmlformats.org/officeDocument/2006/relationships/slideLayout" Target="../slideLayouts/slideLayout939.xml"/><Relationship Id="rId241" Type="http://schemas.openxmlformats.org/officeDocument/2006/relationships/slideLayout" Target="../slideLayouts/slideLayout799.xml"/><Relationship Id="rId437" Type="http://schemas.openxmlformats.org/officeDocument/2006/relationships/slideLayout" Target="../slideLayouts/slideLayout995.xml"/><Relationship Id="rId479" Type="http://schemas.openxmlformats.org/officeDocument/2006/relationships/slideLayout" Target="../slideLayouts/slideLayout1037.xml"/><Relationship Id="rId36" Type="http://schemas.openxmlformats.org/officeDocument/2006/relationships/slideLayout" Target="../slideLayouts/slideLayout594.xml"/><Relationship Id="rId283" Type="http://schemas.openxmlformats.org/officeDocument/2006/relationships/slideLayout" Target="../slideLayouts/slideLayout841.xml"/><Relationship Id="rId339" Type="http://schemas.openxmlformats.org/officeDocument/2006/relationships/slideLayout" Target="../slideLayouts/slideLayout897.xml"/><Relationship Id="rId490" Type="http://schemas.openxmlformats.org/officeDocument/2006/relationships/slideLayout" Target="../slideLayouts/slideLayout1048.xml"/><Relationship Id="rId504" Type="http://schemas.openxmlformats.org/officeDocument/2006/relationships/slideLayout" Target="../slideLayouts/slideLayout1062.xml"/><Relationship Id="rId546" Type="http://schemas.openxmlformats.org/officeDocument/2006/relationships/image" Target="../media/image3.png"/><Relationship Id="rId78" Type="http://schemas.openxmlformats.org/officeDocument/2006/relationships/slideLayout" Target="../slideLayouts/slideLayout636.xml"/><Relationship Id="rId101" Type="http://schemas.openxmlformats.org/officeDocument/2006/relationships/slideLayout" Target="../slideLayouts/slideLayout659.xml"/><Relationship Id="rId143" Type="http://schemas.openxmlformats.org/officeDocument/2006/relationships/slideLayout" Target="../slideLayouts/slideLayout701.xml"/><Relationship Id="rId185" Type="http://schemas.openxmlformats.org/officeDocument/2006/relationships/slideLayout" Target="../slideLayouts/slideLayout743.xml"/><Relationship Id="rId350" Type="http://schemas.openxmlformats.org/officeDocument/2006/relationships/slideLayout" Target="../slideLayouts/slideLayout908.xml"/><Relationship Id="rId406" Type="http://schemas.openxmlformats.org/officeDocument/2006/relationships/slideLayout" Target="../slideLayouts/slideLayout964.xml"/><Relationship Id="rId9" Type="http://schemas.openxmlformats.org/officeDocument/2006/relationships/slideLayout" Target="../slideLayouts/slideLayout567.xml"/><Relationship Id="rId210" Type="http://schemas.openxmlformats.org/officeDocument/2006/relationships/slideLayout" Target="../slideLayouts/slideLayout768.xml"/><Relationship Id="rId392" Type="http://schemas.openxmlformats.org/officeDocument/2006/relationships/slideLayout" Target="../slideLayouts/slideLayout950.xml"/><Relationship Id="rId448" Type="http://schemas.openxmlformats.org/officeDocument/2006/relationships/slideLayout" Target="../slideLayouts/slideLayout1006.xml"/><Relationship Id="rId252" Type="http://schemas.openxmlformats.org/officeDocument/2006/relationships/slideLayout" Target="../slideLayouts/slideLayout810.xml"/><Relationship Id="rId294" Type="http://schemas.openxmlformats.org/officeDocument/2006/relationships/slideLayout" Target="../slideLayouts/slideLayout852.xml"/><Relationship Id="rId308" Type="http://schemas.openxmlformats.org/officeDocument/2006/relationships/slideLayout" Target="../slideLayouts/slideLayout866.xml"/><Relationship Id="rId515" Type="http://schemas.openxmlformats.org/officeDocument/2006/relationships/slideLayout" Target="../slideLayouts/slideLayout1073.xml"/><Relationship Id="rId47" Type="http://schemas.openxmlformats.org/officeDocument/2006/relationships/slideLayout" Target="../slideLayouts/slideLayout605.xml"/><Relationship Id="rId89" Type="http://schemas.openxmlformats.org/officeDocument/2006/relationships/slideLayout" Target="../slideLayouts/slideLayout647.xml"/><Relationship Id="rId112" Type="http://schemas.openxmlformats.org/officeDocument/2006/relationships/slideLayout" Target="../slideLayouts/slideLayout670.xml"/><Relationship Id="rId154" Type="http://schemas.openxmlformats.org/officeDocument/2006/relationships/slideLayout" Target="../slideLayouts/slideLayout712.xml"/><Relationship Id="rId361" Type="http://schemas.openxmlformats.org/officeDocument/2006/relationships/slideLayout" Target="../slideLayouts/slideLayout919.xml"/><Relationship Id="rId196" Type="http://schemas.openxmlformats.org/officeDocument/2006/relationships/slideLayout" Target="../slideLayouts/slideLayout754.xml"/><Relationship Id="rId417" Type="http://schemas.openxmlformats.org/officeDocument/2006/relationships/slideLayout" Target="../slideLayouts/slideLayout975.xml"/><Relationship Id="rId459" Type="http://schemas.openxmlformats.org/officeDocument/2006/relationships/slideLayout" Target="../slideLayouts/slideLayout1017.xml"/><Relationship Id="rId16" Type="http://schemas.openxmlformats.org/officeDocument/2006/relationships/slideLayout" Target="../slideLayouts/slideLayout574.xml"/><Relationship Id="rId221" Type="http://schemas.openxmlformats.org/officeDocument/2006/relationships/slideLayout" Target="../slideLayouts/slideLayout779.xml"/><Relationship Id="rId263" Type="http://schemas.openxmlformats.org/officeDocument/2006/relationships/slideLayout" Target="../slideLayouts/slideLayout821.xml"/><Relationship Id="rId319" Type="http://schemas.openxmlformats.org/officeDocument/2006/relationships/slideLayout" Target="../slideLayouts/slideLayout877.xml"/><Relationship Id="rId470" Type="http://schemas.openxmlformats.org/officeDocument/2006/relationships/slideLayout" Target="../slideLayouts/slideLayout1028.xml"/><Relationship Id="rId526" Type="http://schemas.openxmlformats.org/officeDocument/2006/relationships/slideLayout" Target="../slideLayouts/slideLayout1084.xml"/><Relationship Id="rId58" Type="http://schemas.openxmlformats.org/officeDocument/2006/relationships/slideLayout" Target="../slideLayouts/slideLayout616.xml"/><Relationship Id="rId123" Type="http://schemas.openxmlformats.org/officeDocument/2006/relationships/slideLayout" Target="../slideLayouts/slideLayout681.xml"/><Relationship Id="rId330" Type="http://schemas.openxmlformats.org/officeDocument/2006/relationships/slideLayout" Target="../slideLayouts/slideLayout888.xml"/><Relationship Id="rId165" Type="http://schemas.openxmlformats.org/officeDocument/2006/relationships/slideLayout" Target="../slideLayouts/slideLayout723.xml"/><Relationship Id="rId372" Type="http://schemas.openxmlformats.org/officeDocument/2006/relationships/slideLayout" Target="../slideLayouts/slideLayout930.xml"/><Relationship Id="rId428" Type="http://schemas.openxmlformats.org/officeDocument/2006/relationships/slideLayout" Target="../slideLayouts/slideLayout986.xml"/><Relationship Id="rId232" Type="http://schemas.openxmlformats.org/officeDocument/2006/relationships/slideLayout" Target="../slideLayouts/slideLayout790.xml"/><Relationship Id="rId274" Type="http://schemas.openxmlformats.org/officeDocument/2006/relationships/slideLayout" Target="../slideLayouts/slideLayout832.xml"/><Relationship Id="rId481" Type="http://schemas.openxmlformats.org/officeDocument/2006/relationships/slideLayout" Target="../slideLayouts/slideLayout1039.xml"/><Relationship Id="rId27" Type="http://schemas.openxmlformats.org/officeDocument/2006/relationships/slideLayout" Target="../slideLayouts/slideLayout585.xml"/><Relationship Id="rId69" Type="http://schemas.openxmlformats.org/officeDocument/2006/relationships/slideLayout" Target="../slideLayouts/slideLayout627.xml"/><Relationship Id="rId134" Type="http://schemas.openxmlformats.org/officeDocument/2006/relationships/slideLayout" Target="../slideLayouts/slideLayout692.xml"/><Relationship Id="rId537" Type="http://schemas.openxmlformats.org/officeDocument/2006/relationships/slideLayout" Target="../slideLayouts/slideLayout1095.xml"/><Relationship Id="rId80" Type="http://schemas.openxmlformats.org/officeDocument/2006/relationships/slideLayout" Target="../slideLayouts/slideLayout638.xml"/><Relationship Id="rId176" Type="http://schemas.openxmlformats.org/officeDocument/2006/relationships/slideLayout" Target="../slideLayouts/slideLayout734.xml"/><Relationship Id="rId341" Type="http://schemas.openxmlformats.org/officeDocument/2006/relationships/slideLayout" Target="../slideLayouts/slideLayout899.xml"/><Relationship Id="rId383" Type="http://schemas.openxmlformats.org/officeDocument/2006/relationships/slideLayout" Target="../slideLayouts/slideLayout941.xml"/><Relationship Id="rId439" Type="http://schemas.openxmlformats.org/officeDocument/2006/relationships/slideLayout" Target="../slideLayouts/slideLayout997.xml"/><Relationship Id="rId201" Type="http://schemas.openxmlformats.org/officeDocument/2006/relationships/slideLayout" Target="../slideLayouts/slideLayout759.xml"/><Relationship Id="rId243" Type="http://schemas.openxmlformats.org/officeDocument/2006/relationships/slideLayout" Target="../slideLayouts/slideLayout801.xml"/><Relationship Id="rId285" Type="http://schemas.openxmlformats.org/officeDocument/2006/relationships/slideLayout" Target="../slideLayouts/slideLayout843.xml"/><Relationship Id="rId450" Type="http://schemas.openxmlformats.org/officeDocument/2006/relationships/slideLayout" Target="../slideLayouts/slideLayout1008.xml"/><Relationship Id="rId506" Type="http://schemas.openxmlformats.org/officeDocument/2006/relationships/slideLayout" Target="../slideLayouts/slideLayout1064.xml"/><Relationship Id="rId38" Type="http://schemas.openxmlformats.org/officeDocument/2006/relationships/slideLayout" Target="../slideLayouts/slideLayout596.xml"/><Relationship Id="rId103" Type="http://schemas.openxmlformats.org/officeDocument/2006/relationships/slideLayout" Target="../slideLayouts/slideLayout661.xml"/><Relationship Id="rId310" Type="http://schemas.openxmlformats.org/officeDocument/2006/relationships/slideLayout" Target="../slideLayouts/slideLayout868.xml"/><Relationship Id="rId492" Type="http://schemas.openxmlformats.org/officeDocument/2006/relationships/slideLayout" Target="../slideLayouts/slideLayout1050.xml"/><Relationship Id="rId548" Type="http://schemas.openxmlformats.org/officeDocument/2006/relationships/image" Target="../media/image5.emf"/><Relationship Id="rId91" Type="http://schemas.openxmlformats.org/officeDocument/2006/relationships/slideLayout" Target="../slideLayouts/slideLayout649.xml"/><Relationship Id="rId145" Type="http://schemas.openxmlformats.org/officeDocument/2006/relationships/slideLayout" Target="../slideLayouts/slideLayout703.xml"/><Relationship Id="rId187" Type="http://schemas.openxmlformats.org/officeDocument/2006/relationships/slideLayout" Target="../slideLayouts/slideLayout745.xml"/><Relationship Id="rId352" Type="http://schemas.openxmlformats.org/officeDocument/2006/relationships/slideLayout" Target="../slideLayouts/slideLayout910.xml"/><Relationship Id="rId394" Type="http://schemas.openxmlformats.org/officeDocument/2006/relationships/slideLayout" Target="../slideLayouts/slideLayout952.xml"/><Relationship Id="rId408" Type="http://schemas.openxmlformats.org/officeDocument/2006/relationships/slideLayout" Target="../slideLayouts/slideLayout966.xml"/><Relationship Id="rId212" Type="http://schemas.openxmlformats.org/officeDocument/2006/relationships/slideLayout" Target="../slideLayouts/slideLayout770.xml"/><Relationship Id="rId254" Type="http://schemas.openxmlformats.org/officeDocument/2006/relationships/slideLayout" Target="../slideLayouts/slideLayout812.xml"/><Relationship Id="rId49" Type="http://schemas.openxmlformats.org/officeDocument/2006/relationships/slideLayout" Target="../slideLayouts/slideLayout607.xml"/><Relationship Id="rId114" Type="http://schemas.openxmlformats.org/officeDocument/2006/relationships/slideLayout" Target="../slideLayouts/slideLayout672.xml"/><Relationship Id="rId296" Type="http://schemas.openxmlformats.org/officeDocument/2006/relationships/slideLayout" Target="../slideLayouts/slideLayout854.xml"/><Relationship Id="rId461" Type="http://schemas.openxmlformats.org/officeDocument/2006/relationships/slideLayout" Target="../slideLayouts/slideLayout1019.xml"/><Relationship Id="rId517" Type="http://schemas.openxmlformats.org/officeDocument/2006/relationships/slideLayout" Target="../slideLayouts/slideLayout1075.xml"/><Relationship Id="rId60" Type="http://schemas.openxmlformats.org/officeDocument/2006/relationships/slideLayout" Target="../slideLayouts/slideLayout618.xml"/><Relationship Id="rId156" Type="http://schemas.openxmlformats.org/officeDocument/2006/relationships/slideLayout" Target="../slideLayouts/slideLayout714.xml"/><Relationship Id="rId198" Type="http://schemas.openxmlformats.org/officeDocument/2006/relationships/slideLayout" Target="../slideLayouts/slideLayout756.xml"/><Relationship Id="rId321" Type="http://schemas.openxmlformats.org/officeDocument/2006/relationships/slideLayout" Target="../slideLayouts/slideLayout879.xml"/><Relationship Id="rId363" Type="http://schemas.openxmlformats.org/officeDocument/2006/relationships/slideLayout" Target="../slideLayouts/slideLayout921.xml"/><Relationship Id="rId419" Type="http://schemas.openxmlformats.org/officeDocument/2006/relationships/slideLayout" Target="../slideLayouts/slideLayout977.xml"/><Relationship Id="rId223" Type="http://schemas.openxmlformats.org/officeDocument/2006/relationships/slideLayout" Target="../slideLayouts/slideLayout781.xml"/><Relationship Id="rId430" Type="http://schemas.openxmlformats.org/officeDocument/2006/relationships/slideLayout" Target="../slideLayouts/slideLayout988.xml"/><Relationship Id="rId18" Type="http://schemas.openxmlformats.org/officeDocument/2006/relationships/slideLayout" Target="../slideLayouts/slideLayout576.xml"/><Relationship Id="rId265" Type="http://schemas.openxmlformats.org/officeDocument/2006/relationships/slideLayout" Target="../slideLayouts/slideLayout823.xml"/><Relationship Id="rId472" Type="http://schemas.openxmlformats.org/officeDocument/2006/relationships/slideLayout" Target="../slideLayouts/slideLayout1030.xml"/><Relationship Id="rId528" Type="http://schemas.openxmlformats.org/officeDocument/2006/relationships/slideLayout" Target="../slideLayouts/slideLayout1086.xml"/><Relationship Id="rId125" Type="http://schemas.openxmlformats.org/officeDocument/2006/relationships/slideLayout" Target="../slideLayouts/slideLayout683.xml"/><Relationship Id="rId167" Type="http://schemas.openxmlformats.org/officeDocument/2006/relationships/slideLayout" Target="../slideLayouts/slideLayout725.xml"/><Relationship Id="rId332" Type="http://schemas.openxmlformats.org/officeDocument/2006/relationships/slideLayout" Target="../slideLayouts/slideLayout890.xml"/><Relationship Id="rId374" Type="http://schemas.openxmlformats.org/officeDocument/2006/relationships/slideLayout" Target="../slideLayouts/slideLayout932.xml"/><Relationship Id="rId71" Type="http://schemas.openxmlformats.org/officeDocument/2006/relationships/slideLayout" Target="../slideLayouts/slideLayout629.xml"/><Relationship Id="rId234" Type="http://schemas.openxmlformats.org/officeDocument/2006/relationships/slideLayout" Target="../slideLayouts/slideLayout792.xml"/><Relationship Id="rId2" Type="http://schemas.openxmlformats.org/officeDocument/2006/relationships/slideLayout" Target="../slideLayouts/slideLayout560.xml"/><Relationship Id="rId29" Type="http://schemas.openxmlformats.org/officeDocument/2006/relationships/slideLayout" Target="../slideLayouts/slideLayout587.xml"/><Relationship Id="rId276" Type="http://schemas.openxmlformats.org/officeDocument/2006/relationships/slideLayout" Target="../slideLayouts/slideLayout834.xml"/><Relationship Id="rId441" Type="http://schemas.openxmlformats.org/officeDocument/2006/relationships/slideLayout" Target="../slideLayouts/slideLayout999.xml"/><Relationship Id="rId483" Type="http://schemas.openxmlformats.org/officeDocument/2006/relationships/slideLayout" Target="../slideLayouts/slideLayout1041.xml"/><Relationship Id="rId539" Type="http://schemas.openxmlformats.org/officeDocument/2006/relationships/slideLayout" Target="../slideLayouts/slideLayout1097.xml"/><Relationship Id="rId40" Type="http://schemas.openxmlformats.org/officeDocument/2006/relationships/slideLayout" Target="../slideLayouts/slideLayout598.xml"/><Relationship Id="rId136" Type="http://schemas.openxmlformats.org/officeDocument/2006/relationships/slideLayout" Target="../slideLayouts/slideLayout694.xml"/><Relationship Id="rId178" Type="http://schemas.openxmlformats.org/officeDocument/2006/relationships/slideLayout" Target="../slideLayouts/slideLayout736.xml"/><Relationship Id="rId301" Type="http://schemas.openxmlformats.org/officeDocument/2006/relationships/slideLayout" Target="../slideLayouts/slideLayout859.xml"/><Relationship Id="rId343" Type="http://schemas.openxmlformats.org/officeDocument/2006/relationships/slideLayout" Target="../slideLayouts/slideLayout901.xml"/><Relationship Id="rId550" Type="http://schemas.openxmlformats.org/officeDocument/2006/relationships/image" Target="../media/image7.emf"/><Relationship Id="rId82" Type="http://schemas.openxmlformats.org/officeDocument/2006/relationships/slideLayout" Target="../slideLayouts/slideLayout640.xml"/><Relationship Id="rId203" Type="http://schemas.openxmlformats.org/officeDocument/2006/relationships/slideLayout" Target="../slideLayouts/slideLayout761.xml"/><Relationship Id="rId385" Type="http://schemas.openxmlformats.org/officeDocument/2006/relationships/slideLayout" Target="../slideLayouts/slideLayout943.xml"/><Relationship Id="rId245" Type="http://schemas.openxmlformats.org/officeDocument/2006/relationships/slideLayout" Target="../slideLayouts/slideLayout803.xml"/><Relationship Id="rId287" Type="http://schemas.openxmlformats.org/officeDocument/2006/relationships/slideLayout" Target="../slideLayouts/slideLayout845.xml"/><Relationship Id="rId410" Type="http://schemas.openxmlformats.org/officeDocument/2006/relationships/slideLayout" Target="../slideLayouts/slideLayout968.xml"/><Relationship Id="rId452" Type="http://schemas.openxmlformats.org/officeDocument/2006/relationships/slideLayout" Target="../slideLayouts/slideLayout1010.xml"/><Relationship Id="rId494" Type="http://schemas.openxmlformats.org/officeDocument/2006/relationships/slideLayout" Target="../slideLayouts/slideLayout1052.xml"/><Relationship Id="rId508" Type="http://schemas.openxmlformats.org/officeDocument/2006/relationships/slideLayout" Target="../slideLayouts/slideLayout1066.xml"/><Relationship Id="rId105" Type="http://schemas.openxmlformats.org/officeDocument/2006/relationships/slideLayout" Target="../slideLayouts/slideLayout663.xml"/><Relationship Id="rId147" Type="http://schemas.openxmlformats.org/officeDocument/2006/relationships/slideLayout" Target="../slideLayouts/slideLayout705.xml"/><Relationship Id="rId312" Type="http://schemas.openxmlformats.org/officeDocument/2006/relationships/slideLayout" Target="../slideLayouts/slideLayout870.xml"/><Relationship Id="rId354" Type="http://schemas.openxmlformats.org/officeDocument/2006/relationships/slideLayout" Target="../slideLayouts/slideLayout912.xml"/><Relationship Id="rId51" Type="http://schemas.openxmlformats.org/officeDocument/2006/relationships/slideLayout" Target="../slideLayouts/slideLayout609.xml"/><Relationship Id="rId93" Type="http://schemas.openxmlformats.org/officeDocument/2006/relationships/slideLayout" Target="../slideLayouts/slideLayout651.xml"/><Relationship Id="rId189" Type="http://schemas.openxmlformats.org/officeDocument/2006/relationships/slideLayout" Target="../slideLayouts/slideLayout747.xml"/><Relationship Id="rId396" Type="http://schemas.openxmlformats.org/officeDocument/2006/relationships/slideLayout" Target="../slideLayouts/slideLayout954.xml"/><Relationship Id="rId214" Type="http://schemas.openxmlformats.org/officeDocument/2006/relationships/slideLayout" Target="../slideLayouts/slideLayout772.xml"/><Relationship Id="rId256" Type="http://schemas.openxmlformats.org/officeDocument/2006/relationships/slideLayout" Target="../slideLayouts/slideLayout814.xml"/><Relationship Id="rId298" Type="http://schemas.openxmlformats.org/officeDocument/2006/relationships/slideLayout" Target="../slideLayouts/slideLayout856.xml"/><Relationship Id="rId421" Type="http://schemas.openxmlformats.org/officeDocument/2006/relationships/slideLayout" Target="../slideLayouts/slideLayout979.xml"/><Relationship Id="rId463" Type="http://schemas.openxmlformats.org/officeDocument/2006/relationships/slideLayout" Target="../slideLayouts/slideLayout1021.xml"/><Relationship Id="rId519" Type="http://schemas.openxmlformats.org/officeDocument/2006/relationships/slideLayout" Target="../slideLayouts/slideLayout1077.xml"/><Relationship Id="rId116" Type="http://schemas.openxmlformats.org/officeDocument/2006/relationships/slideLayout" Target="../slideLayouts/slideLayout674.xml"/><Relationship Id="rId158" Type="http://schemas.openxmlformats.org/officeDocument/2006/relationships/slideLayout" Target="../slideLayouts/slideLayout716.xml"/><Relationship Id="rId323" Type="http://schemas.openxmlformats.org/officeDocument/2006/relationships/slideLayout" Target="../slideLayouts/slideLayout881.xml"/><Relationship Id="rId530" Type="http://schemas.openxmlformats.org/officeDocument/2006/relationships/slideLayout" Target="../slideLayouts/slideLayout1088.xml"/><Relationship Id="rId20" Type="http://schemas.openxmlformats.org/officeDocument/2006/relationships/slideLayout" Target="../slideLayouts/slideLayout578.xml"/><Relationship Id="rId62" Type="http://schemas.openxmlformats.org/officeDocument/2006/relationships/slideLayout" Target="../slideLayouts/slideLayout620.xml"/><Relationship Id="rId365" Type="http://schemas.openxmlformats.org/officeDocument/2006/relationships/slideLayout" Target="../slideLayouts/slideLayout923.xml"/><Relationship Id="rId225" Type="http://schemas.openxmlformats.org/officeDocument/2006/relationships/slideLayout" Target="../slideLayouts/slideLayout783.xml"/><Relationship Id="rId267" Type="http://schemas.openxmlformats.org/officeDocument/2006/relationships/slideLayout" Target="../slideLayouts/slideLayout825.xml"/><Relationship Id="rId432" Type="http://schemas.openxmlformats.org/officeDocument/2006/relationships/slideLayout" Target="../slideLayouts/slideLayout990.xml"/><Relationship Id="rId474" Type="http://schemas.openxmlformats.org/officeDocument/2006/relationships/slideLayout" Target="../slideLayouts/slideLayout1032.xml"/><Relationship Id="rId127" Type="http://schemas.openxmlformats.org/officeDocument/2006/relationships/slideLayout" Target="../slideLayouts/slideLayout685.xml"/><Relationship Id="rId31" Type="http://schemas.openxmlformats.org/officeDocument/2006/relationships/slideLayout" Target="../slideLayouts/slideLayout589.xml"/><Relationship Id="rId73" Type="http://schemas.openxmlformats.org/officeDocument/2006/relationships/slideLayout" Target="../slideLayouts/slideLayout631.xml"/><Relationship Id="rId169" Type="http://schemas.openxmlformats.org/officeDocument/2006/relationships/slideLayout" Target="../slideLayouts/slideLayout727.xml"/><Relationship Id="rId334" Type="http://schemas.openxmlformats.org/officeDocument/2006/relationships/slideLayout" Target="../slideLayouts/slideLayout892.xml"/><Relationship Id="rId376" Type="http://schemas.openxmlformats.org/officeDocument/2006/relationships/slideLayout" Target="../slideLayouts/slideLayout934.xml"/><Relationship Id="rId541" Type="http://schemas.openxmlformats.org/officeDocument/2006/relationships/slideLayout" Target="../slideLayouts/slideLayout1099.xml"/><Relationship Id="rId4" Type="http://schemas.openxmlformats.org/officeDocument/2006/relationships/slideLayout" Target="../slideLayouts/slideLayout562.xml"/><Relationship Id="rId180" Type="http://schemas.openxmlformats.org/officeDocument/2006/relationships/slideLayout" Target="../slideLayouts/slideLayout738.xml"/><Relationship Id="rId236" Type="http://schemas.openxmlformats.org/officeDocument/2006/relationships/slideLayout" Target="../slideLayouts/slideLayout794.xml"/><Relationship Id="rId278" Type="http://schemas.openxmlformats.org/officeDocument/2006/relationships/slideLayout" Target="../slideLayouts/slideLayout836.xml"/><Relationship Id="rId401" Type="http://schemas.openxmlformats.org/officeDocument/2006/relationships/slideLayout" Target="../slideLayouts/slideLayout959.xml"/><Relationship Id="rId443" Type="http://schemas.openxmlformats.org/officeDocument/2006/relationships/slideLayout" Target="../slideLayouts/slideLayout1001.xml"/><Relationship Id="rId303" Type="http://schemas.openxmlformats.org/officeDocument/2006/relationships/slideLayout" Target="../slideLayouts/slideLayout861.xml"/><Relationship Id="rId485" Type="http://schemas.openxmlformats.org/officeDocument/2006/relationships/slideLayout" Target="../slideLayouts/slideLayout1043.xml"/><Relationship Id="rId42" Type="http://schemas.openxmlformats.org/officeDocument/2006/relationships/slideLayout" Target="../slideLayouts/slideLayout600.xml"/><Relationship Id="rId84" Type="http://schemas.openxmlformats.org/officeDocument/2006/relationships/slideLayout" Target="../slideLayouts/slideLayout642.xml"/><Relationship Id="rId138" Type="http://schemas.openxmlformats.org/officeDocument/2006/relationships/slideLayout" Target="../slideLayouts/slideLayout696.xml"/><Relationship Id="rId345" Type="http://schemas.openxmlformats.org/officeDocument/2006/relationships/slideLayout" Target="../slideLayouts/slideLayout903.xml"/><Relationship Id="rId387" Type="http://schemas.openxmlformats.org/officeDocument/2006/relationships/slideLayout" Target="../slideLayouts/slideLayout945.xml"/><Relationship Id="rId510" Type="http://schemas.openxmlformats.org/officeDocument/2006/relationships/slideLayout" Target="../slideLayouts/slideLayout1068.xml"/><Relationship Id="rId191" Type="http://schemas.openxmlformats.org/officeDocument/2006/relationships/slideLayout" Target="../slideLayouts/slideLayout749.xml"/><Relationship Id="rId205" Type="http://schemas.openxmlformats.org/officeDocument/2006/relationships/slideLayout" Target="../slideLayouts/slideLayout763.xml"/><Relationship Id="rId247" Type="http://schemas.openxmlformats.org/officeDocument/2006/relationships/slideLayout" Target="../slideLayouts/slideLayout805.xml"/><Relationship Id="rId412" Type="http://schemas.openxmlformats.org/officeDocument/2006/relationships/slideLayout" Target="../slideLayouts/slideLayout970.xml"/><Relationship Id="rId107" Type="http://schemas.openxmlformats.org/officeDocument/2006/relationships/slideLayout" Target="../slideLayouts/slideLayout665.xml"/><Relationship Id="rId289" Type="http://schemas.openxmlformats.org/officeDocument/2006/relationships/slideLayout" Target="../slideLayouts/slideLayout847.xml"/><Relationship Id="rId454" Type="http://schemas.openxmlformats.org/officeDocument/2006/relationships/slideLayout" Target="../slideLayouts/slideLayout1012.xml"/><Relationship Id="rId496" Type="http://schemas.openxmlformats.org/officeDocument/2006/relationships/slideLayout" Target="../slideLayouts/slideLayout1054.xml"/><Relationship Id="rId11" Type="http://schemas.openxmlformats.org/officeDocument/2006/relationships/slideLayout" Target="../slideLayouts/slideLayout569.xml"/><Relationship Id="rId53" Type="http://schemas.openxmlformats.org/officeDocument/2006/relationships/slideLayout" Target="../slideLayouts/slideLayout611.xml"/><Relationship Id="rId149" Type="http://schemas.openxmlformats.org/officeDocument/2006/relationships/slideLayout" Target="../slideLayouts/slideLayout707.xml"/><Relationship Id="rId314" Type="http://schemas.openxmlformats.org/officeDocument/2006/relationships/slideLayout" Target="../slideLayouts/slideLayout872.xml"/><Relationship Id="rId356" Type="http://schemas.openxmlformats.org/officeDocument/2006/relationships/slideLayout" Target="../slideLayouts/slideLayout914.xml"/><Relationship Id="rId398" Type="http://schemas.openxmlformats.org/officeDocument/2006/relationships/slideLayout" Target="../slideLayouts/slideLayout956.xml"/><Relationship Id="rId521" Type="http://schemas.openxmlformats.org/officeDocument/2006/relationships/slideLayout" Target="../slideLayouts/slideLayout1079.xml"/><Relationship Id="rId95" Type="http://schemas.openxmlformats.org/officeDocument/2006/relationships/slideLayout" Target="../slideLayouts/slideLayout653.xml"/><Relationship Id="rId160" Type="http://schemas.openxmlformats.org/officeDocument/2006/relationships/slideLayout" Target="../slideLayouts/slideLayout718.xml"/><Relationship Id="rId216" Type="http://schemas.openxmlformats.org/officeDocument/2006/relationships/slideLayout" Target="../slideLayouts/slideLayout774.xml"/><Relationship Id="rId423" Type="http://schemas.openxmlformats.org/officeDocument/2006/relationships/slideLayout" Target="../slideLayouts/slideLayout981.xml"/><Relationship Id="rId258" Type="http://schemas.openxmlformats.org/officeDocument/2006/relationships/slideLayout" Target="../slideLayouts/slideLayout816.xml"/><Relationship Id="rId465" Type="http://schemas.openxmlformats.org/officeDocument/2006/relationships/slideLayout" Target="../slideLayouts/slideLayout1023.xml"/><Relationship Id="rId22" Type="http://schemas.openxmlformats.org/officeDocument/2006/relationships/slideLayout" Target="../slideLayouts/slideLayout580.xml"/><Relationship Id="rId64" Type="http://schemas.openxmlformats.org/officeDocument/2006/relationships/slideLayout" Target="../slideLayouts/slideLayout622.xml"/><Relationship Id="rId118" Type="http://schemas.openxmlformats.org/officeDocument/2006/relationships/slideLayout" Target="../slideLayouts/slideLayout676.xml"/><Relationship Id="rId325" Type="http://schemas.openxmlformats.org/officeDocument/2006/relationships/slideLayout" Target="../slideLayouts/slideLayout883.xml"/><Relationship Id="rId367" Type="http://schemas.openxmlformats.org/officeDocument/2006/relationships/slideLayout" Target="../slideLayouts/slideLayout925.xml"/><Relationship Id="rId532" Type="http://schemas.openxmlformats.org/officeDocument/2006/relationships/slideLayout" Target="../slideLayouts/slideLayout1090.xml"/><Relationship Id="rId171" Type="http://schemas.openxmlformats.org/officeDocument/2006/relationships/slideLayout" Target="../slideLayouts/slideLayout729.xml"/><Relationship Id="rId227" Type="http://schemas.openxmlformats.org/officeDocument/2006/relationships/slideLayout" Target="../slideLayouts/slideLayout785.xml"/><Relationship Id="rId269" Type="http://schemas.openxmlformats.org/officeDocument/2006/relationships/slideLayout" Target="../slideLayouts/slideLayout827.xml"/><Relationship Id="rId434" Type="http://schemas.openxmlformats.org/officeDocument/2006/relationships/slideLayout" Target="../slideLayouts/slideLayout992.xml"/><Relationship Id="rId476" Type="http://schemas.openxmlformats.org/officeDocument/2006/relationships/slideLayout" Target="../slideLayouts/slideLayout1034.xml"/><Relationship Id="rId33" Type="http://schemas.openxmlformats.org/officeDocument/2006/relationships/slideLayout" Target="../slideLayouts/slideLayout591.xml"/><Relationship Id="rId129" Type="http://schemas.openxmlformats.org/officeDocument/2006/relationships/slideLayout" Target="../slideLayouts/slideLayout687.xml"/><Relationship Id="rId280" Type="http://schemas.openxmlformats.org/officeDocument/2006/relationships/slideLayout" Target="../slideLayouts/slideLayout838.xml"/><Relationship Id="rId336" Type="http://schemas.openxmlformats.org/officeDocument/2006/relationships/slideLayout" Target="../slideLayouts/slideLayout894.xml"/><Relationship Id="rId501" Type="http://schemas.openxmlformats.org/officeDocument/2006/relationships/slideLayout" Target="../slideLayouts/slideLayout1059.xml"/><Relationship Id="rId543" Type="http://schemas.openxmlformats.org/officeDocument/2006/relationships/theme" Target="../theme/theme3.xml"/><Relationship Id="rId75" Type="http://schemas.openxmlformats.org/officeDocument/2006/relationships/slideLayout" Target="../slideLayouts/slideLayout633.xml"/><Relationship Id="rId140" Type="http://schemas.openxmlformats.org/officeDocument/2006/relationships/slideLayout" Target="../slideLayouts/slideLayout698.xml"/><Relationship Id="rId182" Type="http://schemas.openxmlformats.org/officeDocument/2006/relationships/slideLayout" Target="../slideLayouts/slideLayout740.xml"/><Relationship Id="rId378" Type="http://schemas.openxmlformats.org/officeDocument/2006/relationships/slideLayout" Target="../slideLayouts/slideLayout936.xml"/><Relationship Id="rId403" Type="http://schemas.openxmlformats.org/officeDocument/2006/relationships/slideLayout" Target="../slideLayouts/slideLayout961.xml"/><Relationship Id="rId6" Type="http://schemas.openxmlformats.org/officeDocument/2006/relationships/slideLayout" Target="../slideLayouts/slideLayout564.xml"/><Relationship Id="rId238" Type="http://schemas.openxmlformats.org/officeDocument/2006/relationships/slideLayout" Target="../slideLayouts/slideLayout796.xml"/><Relationship Id="rId445" Type="http://schemas.openxmlformats.org/officeDocument/2006/relationships/slideLayout" Target="../slideLayouts/slideLayout1003.xml"/><Relationship Id="rId487" Type="http://schemas.openxmlformats.org/officeDocument/2006/relationships/slideLayout" Target="../slideLayouts/slideLayout1045.xml"/><Relationship Id="rId291" Type="http://schemas.openxmlformats.org/officeDocument/2006/relationships/slideLayout" Target="../slideLayouts/slideLayout849.xml"/><Relationship Id="rId305" Type="http://schemas.openxmlformats.org/officeDocument/2006/relationships/slideLayout" Target="../slideLayouts/slideLayout863.xml"/><Relationship Id="rId347" Type="http://schemas.openxmlformats.org/officeDocument/2006/relationships/slideLayout" Target="../slideLayouts/slideLayout905.xml"/><Relationship Id="rId512" Type="http://schemas.openxmlformats.org/officeDocument/2006/relationships/slideLayout" Target="../slideLayouts/slideLayout1070.xml"/><Relationship Id="rId44" Type="http://schemas.openxmlformats.org/officeDocument/2006/relationships/slideLayout" Target="../slideLayouts/slideLayout602.xml"/><Relationship Id="rId86" Type="http://schemas.openxmlformats.org/officeDocument/2006/relationships/slideLayout" Target="../slideLayouts/slideLayout644.xml"/><Relationship Id="rId151" Type="http://schemas.openxmlformats.org/officeDocument/2006/relationships/slideLayout" Target="../slideLayouts/slideLayout709.xml"/><Relationship Id="rId389" Type="http://schemas.openxmlformats.org/officeDocument/2006/relationships/slideLayout" Target="../slideLayouts/slideLayout947.xml"/><Relationship Id="rId193" Type="http://schemas.openxmlformats.org/officeDocument/2006/relationships/slideLayout" Target="../slideLayouts/slideLayout751.xml"/><Relationship Id="rId207" Type="http://schemas.openxmlformats.org/officeDocument/2006/relationships/slideLayout" Target="../slideLayouts/slideLayout765.xml"/><Relationship Id="rId249" Type="http://schemas.openxmlformats.org/officeDocument/2006/relationships/slideLayout" Target="../slideLayouts/slideLayout807.xml"/><Relationship Id="rId414" Type="http://schemas.openxmlformats.org/officeDocument/2006/relationships/slideLayout" Target="../slideLayouts/slideLayout972.xml"/><Relationship Id="rId456" Type="http://schemas.openxmlformats.org/officeDocument/2006/relationships/slideLayout" Target="../slideLayouts/slideLayout1014.xml"/><Relationship Id="rId498" Type="http://schemas.openxmlformats.org/officeDocument/2006/relationships/slideLayout" Target="../slideLayouts/slideLayout1056.xml"/><Relationship Id="rId13" Type="http://schemas.openxmlformats.org/officeDocument/2006/relationships/slideLayout" Target="../slideLayouts/slideLayout571.xml"/><Relationship Id="rId109" Type="http://schemas.openxmlformats.org/officeDocument/2006/relationships/slideLayout" Target="../slideLayouts/slideLayout667.xml"/><Relationship Id="rId260" Type="http://schemas.openxmlformats.org/officeDocument/2006/relationships/slideLayout" Target="../slideLayouts/slideLayout818.xml"/><Relationship Id="rId316" Type="http://schemas.openxmlformats.org/officeDocument/2006/relationships/slideLayout" Target="../slideLayouts/slideLayout874.xml"/><Relationship Id="rId523" Type="http://schemas.openxmlformats.org/officeDocument/2006/relationships/slideLayout" Target="../slideLayouts/slideLayout1081.xml"/><Relationship Id="rId55" Type="http://schemas.openxmlformats.org/officeDocument/2006/relationships/slideLayout" Target="../slideLayouts/slideLayout613.xml"/><Relationship Id="rId97" Type="http://schemas.openxmlformats.org/officeDocument/2006/relationships/slideLayout" Target="../slideLayouts/slideLayout655.xml"/><Relationship Id="rId120" Type="http://schemas.openxmlformats.org/officeDocument/2006/relationships/slideLayout" Target="../slideLayouts/slideLayout678.xml"/><Relationship Id="rId358" Type="http://schemas.openxmlformats.org/officeDocument/2006/relationships/slideLayout" Target="../slideLayouts/slideLayout916.xml"/><Relationship Id="rId162" Type="http://schemas.openxmlformats.org/officeDocument/2006/relationships/slideLayout" Target="../slideLayouts/slideLayout720.xml"/><Relationship Id="rId218" Type="http://schemas.openxmlformats.org/officeDocument/2006/relationships/slideLayout" Target="../slideLayouts/slideLayout776.xml"/><Relationship Id="rId425" Type="http://schemas.openxmlformats.org/officeDocument/2006/relationships/slideLayout" Target="../slideLayouts/slideLayout983.xml"/><Relationship Id="rId467" Type="http://schemas.openxmlformats.org/officeDocument/2006/relationships/slideLayout" Target="../slideLayouts/slideLayout1025.xml"/><Relationship Id="rId271" Type="http://schemas.openxmlformats.org/officeDocument/2006/relationships/slideLayout" Target="../slideLayouts/slideLayout829.xml"/><Relationship Id="rId24" Type="http://schemas.openxmlformats.org/officeDocument/2006/relationships/slideLayout" Target="../slideLayouts/slideLayout582.xml"/><Relationship Id="rId66" Type="http://schemas.openxmlformats.org/officeDocument/2006/relationships/slideLayout" Target="../slideLayouts/slideLayout624.xml"/><Relationship Id="rId131" Type="http://schemas.openxmlformats.org/officeDocument/2006/relationships/slideLayout" Target="../slideLayouts/slideLayout689.xml"/><Relationship Id="rId327" Type="http://schemas.openxmlformats.org/officeDocument/2006/relationships/slideLayout" Target="../slideLayouts/slideLayout885.xml"/><Relationship Id="rId369" Type="http://schemas.openxmlformats.org/officeDocument/2006/relationships/slideLayout" Target="../slideLayouts/slideLayout927.xml"/><Relationship Id="rId534" Type="http://schemas.openxmlformats.org/officeDocument/2006/relationships/slideLayout" Target="../slideLayouts/slideLayout1092.xml"/><Relationship Id="rId173" Type="http://schemas.openxmlformats.org/officeDocument/2006/relationships/slideLayout" Target="../slideLayouts/slideLayout731.xml"/><Relationship Id="rId229" Type="http://schemas.openxmlformats.org/officeDocument/2006/relationships/slideLayout" Target="../slideLayouts/slideLayout787.xml"/><Relationship Id="rId380" Type="http://schemas.openxmlformats.org/officeDocument/2006/relationships/slideLayout" Target="../slideLayouts/slideLayout938.xml"/><Relationship Id="rId436" Type="http://schemas.openxmlformats.org/officeDocument/2006/relationships/slideLayout" Target="../slideLayouts/slideLayout994.xml"/><Relationship Id="rId240" Type="http://schemas.openxmlformats.org/officeDocument/2006/relationships/slideLayout" Target="../slideLayouts/slideLayout798.xml"/><Relationship Id="rId478" Type="http://schemas.openxmlformats.org/officeDocument/2006/relationships/slideLayout" Target="../slideLayouts/slideLayout1036.xml"/><Relationship Id="rId35" Type="http://schemas.openxmlformats.org/officeDocument/2006/relationships/slideLayout" Target="../slideLayouts/slideLayout593.xml"/><Relationship Id="rId77" Type="http://schemas.openxmlformats.org/officeDocument/2006/relationships/slideLayout" Target="../slideLayouts/slideLayout635.xml"/><Relationship Id="rId100" Type="http://schemas.openxmlformats.org/officeDocument/2006/relationships/slideLayout" Target="../slideLayouts/slideLayout658.xml"/><Relationship Id="rId282" Type="http://schemas.openxmlformats.org/officeDocument/2006/relationships/slideLayout" Target="../slideLayouts/slideLayout840.xml"/><Relationship Id="rId338" Type="http://schemas.openxmlformats.org/officeDocument/2006/relationships/slideLayout" Target="../slideLayouts/slideLayout896.xml"/><Relationship Id="rId503" Type="http://schemas.openxmlformats.org/officeDocument/2006/relationships/slideLayout" Target="../slideLayouts/slideLayout1061.xml"/><Relationship Id="rId545" Type="http://schemas.openxmlformats.org/officeDocument/2006/relationships/image" Target="../media/image2.emf"/><Relationship Id="rId8" Type="http://schemas.openxmlformats.org/officeDocument/2006/relationships/slideLayout" Target="../slideLayouts/slideLayout566.xml"/><Relationship Id="rId142" Type="http://schemas.openxmlformats.org/officeDocument/2006/relationships/slideLayout" Target="../slideLayouts/slideLayout700.xml"/><Relationship Id="rId184" Type="http://schemas.openxmlformats.org/officeDocument/2006/relationships/slideLayout" Target="../slideLayouts/slideLayout742.xml"/><Relationship Id="rId391" Type="http://schemas.openxmlformats.org/officeDocument/2006/relationships/slideLayout" Target="../slideLayouts/slideLayout949.xml"/><Relationship Id="rId405" Type="http://schemas.openxmlformats.org/officeDocument/2006/relationships/slideLayout" Target="../slideLayouts/slideLayout963.xml"/><Relationship Id="rId447" Type="http://schemas.openxmlformats.org/officeDocument/2006/relationships/slideLayout" Target="../slideLayouts/slideLayout1005.xml"/><Relationship Id="rId251" Type="http://schemas.openxmlformats.org/officeDocument/2006/relationships/slideLayout" Target="../slideLayouts/slideLayout809.xml"/><Relationship Id="rId489" Type="http://schemas.openxmlformats.org/officeDocument/2006/relationships/slideLayout" Target="../slideLayouts/slideLayout1047.xml"/><Relationship Id="rId46" Type="http://schemas.openxmlformats.org/officeDocument/2006/relationships/slideLayout" Target="../slideLayouts/slideLayout604.xml"/><Relationship Id="rId293" Type="http://schemas.openxmlformats.org/officeDocument/2006/relationships/slideLayout" Target="../slideLayouts/slideLayout851.xml"/><Relationship Id="rId307" Type="http://schemas.openxmlformats.org/officeDocument/2006/relationships/slideLayout" Target="../slideLayouts/slideLayout865.xml"/><Relationship Id="rId349" Type="http://schemas.openxmlformats.org/officeDocument/2006/relationships/slideLayout" Target="../slideLayouts/slideLayout907.xml"/><Relationship Id="rId514" Type="http://schemas.openxmlformats.org/officeDocument/2006/relationships/slideLayout" Target="../slideLayouts/slideLayout1072.xml"/><Relationship Id="rId88" Type="http://schemas.openxmlformats.org/officeDocument/2006/relationships/slideLayout" Target="../slideLayouts/slideLayout646.xml"/><Relationship Id="rId111" Type="http://schemas.openxmlformats.org/officeDocument/2006/relationships/slideLayout" Target="../slideLayouts/slideLayout669.xml"/><Relationship Id="rId153" Type="http://schemas.openxmlformats.org/officeDocument/2006/relationships/slideLayout" Target="../slideLayouts/slideLayout711.xml"/><Relationship Id="rId195" Type="http://schemas.openxmlformats.org/officeDocument/2006/relationships/slideLayout" Target="../slideLayouts/slideLayout753.xml"/><Relationship Id="rId209" Type="http://schemas.openxmlformats.org/officeDocument/2006/relationships/slideLayout" Target="../slideLayouts/slideLayout767.xml"/><Relationship Id="rId360" Type="http://schemas.openxmlformats.org/officeDocument/2006/relationships/slideLayout" Target="../slideLayouts/slideLayout918.xml"/><Relationship Id="rId416" Type="http://schemas.openxmlformats.org/officeDocument/2006/relationships/slideLayout" Target="../slideLayouts/slideLayout974.xml"/><Relationship Id="rId220" Type="http://schemas.openxmlformats.org/officeDocument/2006/relationships/slideLayout" Target="../slideLayouts/slideLayout778.xml"/><Relationship Id="rId458" Type="http://schemas.openxmlformats.org/officeDocument/2006/relationships/slideLayout" Target="../slideLayouts/slideLayout1016.xml"/><Relationship Id="rId15" Type="http://schemas.openxmlformats.org/officeDocument/2006/relationships/slideLayout" Target="../slideLayouts/slideLayout573.xml"/><Relationship Id="rId57" Type="http://schemas.openxmlformats.org/officeDocument/2006/relationships/slideLayout" Target="../slideLayouts/slideLayout615.xml"/><Relationship Id="rId262" Type="http://schemas.openxmlformats.org/officeDocument/2006/relationships/slideLayout" Target="../slideLayouts/slideLayout820.xml"/><Relationship Id="rId318" Type="http://schemas.openxmlformats.org/officeDocument/2006/relationships/slideLayout" Target="../slideLayouts/slideLayout876.xml"/><Relationship Id="rId525" Type="http://schemas.openxmlformats.org/officeDocument/2006/relationships/slideLayout" Target="../slideLayouts/slideLayout1083.xml"/><Relationship Id="rId99" Type="http://schemas.openxmlformats.org/officeDocument/2006/relationships/slideLayout" Target="../slideLayouts/slideLayout657.xml"/><Relationship Id="rId122" Type="http://schemas.openxmlformats.org/officeDocument/2006/relationships/slideLayout" Target="../slideLayouts/slideLayout680.xml"/><Relationship Id="rId164" Type="http://schemas.openxmlformats.org/officeDocument/2006/relationships/slideLayout" Target="../slideLayouts/slideLayout722.xml"/><Relationship Id="rId371" Type="http://schemas.openxmlformats.org/officeDocument/2006/relationships/slideLayout" Target="../slideLayouts/slideLayout929.xml"/><Relationship Id="rId427" Type="http://schemas.openxmlformats.org/officeDocument/2006/relationships/slideLayout" Target="../slideLayouts/slideLayout985.xml"/><Relationship Id="rId469" Type="http://schemas.openxmlformats.org/officeDocument/2006/relationships/slideLayout" Target="../slideLayouts/slideLayout1027.xml"/><Relationship Id="rId26" Type="http://schemas.openxmlformats.org/officeDocument/2006/relationships/slideLayout" Target="../slideLayouts/slideLayout584.xml"/><Relationship Id="rId231" Type="http://schemas.openxmlformats.org/officeDocument/2006/relationships/slideLayout" Target="../slideLayouts/slideLayout789.xml"/><Relationship Id="rId273" Type="http://schemas.openxmlformats.org/officeDocument/2006/relationships/slideLayout" Target="../slideLayouts/slideLayout831.xml"/><Relationship Id="rId329" Type="http://schemas.openxmlformats.org/officeDocument/2006/relationships/slideLayout" Target="../slideLayouts/slideLayout887.xml"/><Relationship Id="rId480" Type="http://schemas.openxmlformats.org/officeDocument/2006/relationships/slideLayout" Target="../slideLayouts/slideLayout1038.xml"/><Relationship Id="rId536" Type="http://schemas.openxmlformats.org/officeDocument/2006/relationships/slideLayout" Target="../slideLayouts/slideLayout1094.xml"/><Relationship Id="rId68" Type="http://schemas.openxmlformats.org/officeDocument/2006/relationships/slideLayout" Target="../slideLayouts/slideLayout626.xml"/><Relationship Id="rId133" Type="http://schemas.openxmlformats.org/officeDocument/2006/relationships/slideLayout" Target="../slideLayouts/slideLayout691.xml"/><Relationship Id="rId175" Type="http://schemas.openxmlformats.org/officeDocument/2006/relationships/slideLayout" Target="../slideLayouts/slideLayout733.xml"/><Relationship Id="rId340" Type="http://schemas.openxmlformats.org/officeDocument/2006/relationships/slideLayout" Target="../slideLayouts/slideLayout898.xml"/><Relationship Id="rId200" Type="http://schemas.openxmlformats.org/officeDocument/2006/relationships/slideLayout" Target="../slideLayouts/slideLayout758.xml"/><Relationship Id="rId382" Type="http://schemas.openxmlformats.org/officeDocument/2006/relationships/slideLayout" Target="../slideLayouts/slideLayout940.xml"/><Relationship Id="rId438" Type="http://schemas.openxmlformats.org/officeDocument/2006/relationships/slideLayout" Target="../slideLayouts/slideLayout996.xml"/><Relationship Id="rId242" Type="http://schemas.openxmlformats.org/officeDocument/2006/relationships/slideLayout" Target="../slideLayouts/slideLayout800.xml"/><Relationship Id="rId284" Type="http://schemas.openxmlformats.org/officeDocument/2006/relationships/slideLayout" Target="../slideLayouts/slideLayout842.xml"/><Relationship Id="rId491" Type="http://schemas.openxmlformats.org/officeDocument/2006/relationships/slideLayout" Target="../slideLayouts/slideLayout1049.xml"/><Relationship Id="rId505" Type="http://schemas.openxmlformats.org/officeDocument/2006/relationships/slideLayout" Target="../slideLayouts/slideLayout1063.xml"/><Relationship Id="rId37" Type="http://schemas.openxmlformats.org/officeDocument/2006/relationships/slideLayout" Target="../slideLayouts/slideLayout595.xml"/><Relationship Id="rId79" Type="http://schemas.openxmlformats.org/officeDocument/2006/relationships/slideLayout" Target="../slideLayouts/slideLayout637.xml"/><Relationship Id="rId102" Type="http://schemas.openxmlformats.org/officeDocument/2006/relationships/slideLayout" Target="../slideLayouts/slideLayout660.xml"/><Relationship Id="rId144" Type="http://schemas.openxmlformats.org/officeDocument/2006/relationships/slideLayout" Target="../slideLayouts/slideLayout702.xml"/><Relationship Id="rId547" Type="http://schemas.openxmlformats.org/officeDocument/2006/relationships/image" Target="../media/image4.emf"/><Relationship Id="rId90" Type="http://schemas.openxmlformats.org/officeDocument/2006/relationships/slideLayout" Target="../slideLayouts/slideLayout648.xml"/><Relationship Id="rId186" Type="http://schemas.openxmlformats.org/officeDocument/2006/relationships/slideLayout" Target="../slideLayouts/slideLayout744.xml"/><Relationship Id="rId351" Type="http://schemas.openxmlformats.org/officeDocument/2006/relationships/slideLayout" Target="../slideLayouts/slideLayout909.xml"/><Relationship Id="rId393" Type="http://schemas.openxmlformats.org/officeDocument/2006/relationships/slideLayout" Target="../slideLayouts/slideLayout951.xml"/><Relationship Id="rId407" Type="http://schemas.openxmlformats.org/officeDocument/2006/relationships/slideLayout" Target="../slideLayouts/slideLayout965.xml"/><Relationship Id="rId449" Type="http://schemas.openxmlformats.org/officeDocument/2006/relationships/slideLayout" Target="../slideLayouts/slideLayout1007.xml"/><Relationship Id="rId211" Type="http://schemas.openxmlformats.org/officeDocument/2006/relationships/slideLayout" Target="../slideLayouts/slideLayout769.xml"/><Relationship Id="rId253" Type="http://schemas.openxmlformats.org/officeDocument/2006/relationships/slideLayout" Target="../slideLayouts/slideLayout811.xml"/><Relationship Id="rId295" Type="http://schemas.openxmlformats.org/officeDocument/2006/relationships/slideLayout" Target="../slideLayouts/slideLayout853.xml"/><Relationship Id="rId309" Type="http://schemas.openxmlformats.org/officeDocument/2006/relationships/slideLayout" Target="../slideLayouts/slideLayout867.xml"/><Relationship Id="rId460" Type="http://schemas.openxmlformats.org/officeDocument/2006/relationships/slideLayout" Target="../slideLayouts/slideLayout1018.xml"/><Relationship Id="rId516" Type="http://schemas.openxmlformats.org/officeDocument/2006/relationships/slideLayout" Target="../slideLayouts/slideLayout1074.xml"/><Relationship Id="rId48" Type="http://schemas.openxmlformats.org/officeDocument/2006/relationships/slideLayout" Target="../slideLayouts/slideLayout606.xml"/><Relationship Id="rId113" Type="http://schemas.openxmlformats.org/officeDocument/2006/relationships/slideLayout" Target="../slideLayouts/slideLayout671.xml"/><Relationship Id="rId320" Type="http://schemas.openxmlformats.org/officeDocument/2006/relationships/slideLayout" Target="../slideLayouts/slideLayout878.xml"/><Relationship Id="rId155" Type="http://schemas.openxmlformats.org/officeDocument/2006/relationships/slideLayout" Target="../slideLayouts/slideLayout713.xml"/><Relationship Id="rId197" Type="http://schemas.openxmlformats.org/officeDocument/2006/relationships/slideLayout" Target="../slideLayouts/slideLayout755.xml"/><Relationship Id="rId362" Type="http://schemas.openxmlformats.org/officeDocument/2006/relationships/slideLayout" Target="../slideLayouts/slideLayout920.xml"/><Relationship Id="rId418" Type="http://schemas.openxmlformats.org/officeDocument/2006/relationships/slideLayout" Target="../slideLayouts/slideLayout976.xml"/><Relationship Id="rId222" Type="http://schemas.openxmlformats.org/officeDocument/2006/relationships/slideLayout" Target="../slideLayouts/slideLayout780.xml"/><Relationship Id="rId264" Type="http://schemas.openxmlformats.org/officeDocument/2006/relationships/slideLayout" Target="../slideLayouts/slideLayout822.xml"/><Relationship Id="rId471" Type="http://schemas.openxmlformats.org/officeDocument/2006/relationships/slideLayout" Target="../slideLayouts/slideLayout1029.xml"/><Relationship Id="rId17" Type="http://schemas.openxmlformats.org/officeDocument/2006/relationships/slideLayout" Target="../slideLayouts/slideLayout575.xml"/><Relationship Id="rId59" Type="http://schemas.openxmlformats.org/officeDocument/2006/relationships/slideLayout" Target="../slideLayouts/slideLayout617.xml"/><Relationship Id="rId124" Type="http://schemas.openxmlformats.org/officeDocument/2006/relationships/slideLayout" Target="../slideLayouts/slideLayout682.xml"/><Relationship Id="rId527" Type="http://schemas.openxmlformats.org/officeDocument/2006/relationships/slideLayout" Target="../slideLayouts/slideLayout1085.xml"/><Relationship Id="rId70" Type="http://schemas.openxmlformats.org/officeDocument/2006/relationships/slideLayout" Target="../slideLayouts/slideLayout628.xml"/><Relationship Id="rId166" Type="http://schemas.openxmlformats.org/officeDocument/2006/relationships/slideLayout" Target="../slideLayouts/slideLayout724.xml"/><Relationship Id="rId331" Type="http://schemas.openxmlformats.org/officeDocument/2006/relationships/slideLayout" Target="../slideLayouts/slideLayout889.xml"/><Relationship Id="rId373" Type="http://schemas.openxmlformats.org/officeDocument/2006/relationships/slideLayout" Target="../slideLayouts/slideLayout931.xml"/><Relationship Id="rId429" Type="http://schemas.openxmlformats.org/officeDocument/2006/relationships/slideLayout" Target="../slideLayouts/slideLayout987.xml"/><Relationship Id="rId1" Type="http://schemas.openxmlformats.org/officeDocument/2006/relationships/slideLayout" Target="../slideLayouts/slideLayout559.xml"/><Relationship Id="rId233" Type="http://schemas.openxmlformats.org/officeDocument/2006/relationships/slideLayout" Target="../slideLayouts/slideLayout791.xml"/><Relationship Id="rId440" Type="http://schemas.openxmlformats.org/officeDocument/2006/relationships/slideLayout" Target="../slideLayouts/slideLayout998.xml"/><Relationship Id="rId28" Type="http://schemas.openxmlformats.org/officeDocument/2006/relationships/slideLayout" Target="../slideLayouts/slideLayout586.xml"/><Relationship Id="rId275" Type="http://schemas.openxmlformats.org/officeDocument/2006/relationships/slideLayout" Target="../slideLayouts/slideLayout833.xml"/><Relationship Id="rId300" Type="http://schemas.openxmlformats.org/officeDocument/2006/relationships/slideLayout" Target="../slideLayouts/slideLayout858.xml"/><Relationship Id="rId482" Type="http://schemas.openxmlformats.org/officeDocument/2006/relationships/slideLayout" Target="../slideLayouts/slideLayout1040.xml"/><Relationship Id="rId538" Type="http://schemas.openxmlformats.org/officeDocument/2006/relationships/slideLayout" Target="../slideLayouts/slideLayout1096.xml"/><Relationship Id="rId81" Type="http://schemas.openxmlformats.org/officeDocument/2006/relationships/slideLayout" Target="../slideLayouts/slideLayout639.xml"/><Relationship Id="rId135" Type="http://schemas.openxmlformats.org/officeDocument/2006/relationships/slideLayout" Target="../slideLayouts/slideLayout693.xml"/><Relationship Id="rId177" Type="http://schemas.openxmlformats.org/officeDocument/2006/relationships/slideLayout" Target="../slideLayouts/slideLayout735.xml"/><Relationship Id="rId342" Type="http://schemas.openxmlformats.org/officeDocument/2006/relationships/slideLayout" Target="../slideLayouts/slideLayout900.xml"/><Relationship Id="rId384" Type="http://schemas.openxmlformats.org/officeDocument/2006/relationships/slideLayout" Target="../slideLayouts/slideLayout942.xml"/><Relationship Id="rId202" Type="http://schemas.openxmlformats.org/officeDocument/2006/relationships/slideLayout" Target="../slideLayouts/slideLayout760.xml"/><Relationship Id="rId244" Type="http://schemas.openxmlformats.org/officeDocument/2006/relationships/slideLayout" Target="../slideLayouts/slideLayout802.xml"/><Relationship Id="rId39" Type="http://schemas.openxmlformats.org/officeDocument/2006/relationships/slideLayout" Target="../slideLayouts/slideLayout597.xml"/><Relationship Id="rId286" Type="http://schemas.openxmlformats.org/officeDocument/2006/relationships/slideLayout" Target="../slideLayouts/slideLayout844.xml"/><Relationship Id="rId451" Type="http://schemas.openxmlformats.org/officeDocument/2006/relationships/slideLayout" Target="../slideLayouts/slideLayout1009.xml"/><Relationship Id="rId493" Type="http://schemas.openxmlformats.org/officeDocument/2006/relationships/slideLayout" Target="../slideLayouts/slideLayout1051.xml"/><Relationship Id="rId507" Type="http://schemas.openxmlformats.org/officeDocument/2006/relationships/slideLayout" Target="../slideLayouts/slideLayout1065.xml"/><Relationship Id="rId549" Type="http://schemas.openxmlformats.org/officeDocument/2006/relationships/image" Target="../media/image6.emf"/><Relationship Id="rId50" Type="http://schemas.openxmlformats.org/officeDocument/2006/relationships/slideLayout" Target="../slideLayouts/slideLayout608.xml"/><Relationship Id="rId104" Type="http://schemas.openxmlformats.org/officeDocument/2006/relationships/slideLayout" Target="../slideLayouts/slideLayout662.xml"/><Relationship Id="rId146" Type="http://schemas.openxmlformats.org/officeDocument/2006/relationships/slideLayout" Target="../slideLayouts/slideLayout704.xml"/><Relationship Id="rId188" Type="http://schemas.openxmlformats.org/officeDocument/2006/relationships/slideLayout" Target="../slideLayouts/slideLayout746.xml"/><Relationship Id="rId311" Type="http://schemas.openxmlformats.org/officeDocument/2006/relationships/slideLayout" Target="../slideLayouts/slideLayout869.xml"/><Relationship Id="rId353" Type="http://schemas.openxmlformats.org/officeDocument/2006/relationships/slideLayout" Target="../slideLayouts/slideLayout911.xml"/><Relationship Id="rId395" Type="http://schemas.openxmlformats.org/officeDocument/2006/relationships/slideLayout" Target="../slideLayouts/slideLayout953.xml"/><Relationship Id="rId409" Type="http://schemas.openxmlformats.org/officeDocument/2006/relationships/slideLayout" Target="../slideLayouts/slideLayout967.xml"/><Relationship Id="rId92" Type="http://schemas.openxmlformats.org/officeDocument/2006/relationships/slideLayout" Target="../slideLayouts/slideLayout650.xml"/><Relationship Id="rId213" Type="http://schemas.openxmlformats.org/officeDocument/2006/relationships/slideLayout" Target="../slideLayouts/slideLayout771.xml"/><Relationship Id="rId420" Type="http://schemas.openxmlformats.org/officeDocument/2006/relationships/slideLayout" Target="../slideLayouts/slideLayout978.xml"/><Relationship Id="rId255" Type="http://schemas.openxmlformats.org/officeDocument/2006/relationships/slideLayout" Target="../slideLayouts/slideLayout813.xml"/><Relationship Id="rId297" Type="http://schemas.openxmlformats.org/officeDocument/2006/relationships/slideLayout" Target="../slideLayouts/slideLayout855.xml"/><Relationship Id="rId462" Type="http://schemas.openxmlformats.org/officeDocument/2006/relationships/slideLayout" Target="../slideLayouts/slideLayout1020.xml"/><Relationship Id="rId518" Type="http://schemas.openxmlformats.org/officeDocument/2006/relationships/slideLayout" Target="../slideLayouts/slideLayout1076.xml"/><Relationship Id="rId115" Type="http://schemas.openxmlformats.org/officeDocument/2006/relationships/slideLayout" Target="../slideLayouts/slideLayout673.xml"/><Relationship Id="rId157" Type="http://schemas.openxmlformats.org/officeDocument/2006/relationships/slideLayout" Target="../slideLayouts/slideLayout715.xml"/><Relationship Id="rId322" Type="http://schemas.openxmlformats.org/officeDocument/2006/relationships/slideLayout" Target="../slideLayouts/slideLayout880.xml"/><Relationship Id="rId364" Type="http://schemas.openxmlformats.org/officeDocument/2006/relationships/slideLayout" Target="../slideLayouts/slideLayout922.xml"/><Relationship Id="rId61" Type="http://schemas.openxmlformats.org/officeDocument/2006/relationships/slideLayout" Target="../slideLayouts/slideLayout619.xml"/><Relationship Id="rId199" Type="http://schemas.openxmlformats.org/officeDocument/2006/relationships/slideLayout" Target="../slideLayouts/slideLayout757.xml"/><Relationship Id="rId19" Type="http://schemas.openxmlformats.org/officeDocument/2006/relationships/slideLayout" Target="../slideLayouts/slideLayout577.xml"/><Relationship Id="rId224" Type="http://schemas.openxmlformats.org/officeDocument/2006/relationships/slideLayout" Target="../slideLayouts/slideLayout782.xml"/><Relationship Id="rId266" Type="http://schemas.openxmlformats.org/officeDocument/2006/relationships/slideLayout" Target="../slideLayouts/slideLayout824.xml"/><Relationship Id="rId431" Type="http://schemas.openxmlformats.org/officeDocument/2006/relationships/slideLayout" Target="../slideLayouts/slideLayout989.xml"/><Relationship Id="rId473" Type="http://schemas.openxmlformats.org/officeDocument/2006/relationships/slideLayout" Target="../slideLayouts/slideLayout1031.xml"/><Relationship Id="rId529" Type="http://schemas.openxmlformats.org/officeDocument/2006/relationships/slideLayout" Target="../slideLayouts/slideLayout1087.xml"/><Relationship Id="rId30" Type="http://schemas.openxmlformats.org/officeDocument/2006/relationships/slideLayout" Target="../slideLayouts/slideLayout588.xml"/><Relationship Id="rId126" Type="http://schemas.openxmlformats.org/officeDocument/2006/relationships/slideLayout" Target="../slideLayouts/slideLayout684.xml"/><Relationship Id="rId168" Type="http://schemas.openxmlformats.org/officeDocument/2006/relationships/slideLayout" Target="../slideLayouts/slideLayout726.xml"/><Relationship Id="rId333" Type="http://schemas.openxmlformats.org/officeDocument/2006/relationships/slideLayout" Target="../slideLayouts/slideLayout891.xml"/><Relationship Id="rId540" Type="http://schemas.openxmlformats.org/officeDocument/2006/relationships/slideLayout" Target="../slideLayouts/slideLayout1098.xml"/><Relationship Id="rId72" Type="http://schemas.openxmlformats.org/officeDocument/2006/relationships/slideLayout" Target="../slideLayouts/slideLayout630.xml"/><Relationship Id="rId375" Type="http://schemas.openxmlformats.org/officeDocument/2006/relationships/slideLayout" Target="../slideLayouts/slideLayout933.xml"/><Relationship Id="rId3" Type="http://schemas.openxmlformats.org/officeDocument/2006/relationships/slideLayout" Target="../slideLayouts/slideLayout561.xml"/><Relationship Id="rId235" Type="http://schemas.openxmlformats.org/officeDocument/2006/relationships/slideLayout" Target="../slideLayouts/slideLayout793.xml"/><Relationship Id="rId277" Type="http://schemas.openxmlformats.org/officeDocument/2006/relationships/slideLayout" Target="../slideLayouts/slideLayout835.xml"/><Relationship Id="rId400" Type="http://schemas.openxmlformats.org/officeDocument/2006/relationships/slideLayout" Target="../slideLayouts/slideLayout958.xml"/><Relationship Id="rId442" Type="http://schemas.openxmlformats.org/officeDocument/2006/relationships/slideLayout" Target="../slideLayouts/slideLayout1000.xml"/><Relationship Id="rId484" Type="http://schemas.openxmlformats.org/officeDocument/2006/relationships/slideLayout" Target="../slideLayouts/slideLayout1042.xml"/><Relationship Id="rId137" Type="http://schemas.openxmlformats.org/officeDocument/2006/relationships/slideLayout" Target="../slideLayouts/slideLayout695.xml"/><Relationship Id="rId302" Type="http://schemas.openxmlformats.org/officeDocument/2006/relationships/slideLayout" Target="../slideLayouts/slideLayout860.xml"/><Relationship Id="rId344" Type="http://schemas.openxmlformats.org/officeDocument/2006/relationships/slideLayout" Target="../slideLayouts/slideLayout902.xml"/><Relationship Id="rId41" Type="http://schemas.openxmlformats.org/officeDocument/2006/relationships/slideLayout" Target="../slideLayouts/slideLayout599.xml"/><Relationship Id="rId83" Type="http://schemas.openxmlformats.org/officeDocument/2006/relationships/slideLayout" Target="../slideLayouts/slideLayout641.xml"/><Relationship Id="rId179" Type="http://schemas.openxmlformats.org/officeDocument/2006/relationships/slideLayout" Target="../slideLayouts/slideLayout737.xml"/><Relationship Id="rId386" Type="http://schemas.openxmlformats.org/officeDocument/2006/relationships/slideLayout" Target="../slideLayouts/slideLayout944.xml"/><Relationship Id="rId190" Type="http://schemas.openxmlformats.org/officeDocument/2006/relationships/slideLayout" Target="../slideLayouts/slideLayout748.xml"/><Relationship Id="rId204" Type="http://schemas.openxmlformats.org/officeDocument/2006/relationships/slideLayout" Target="../slideLayouts/slideLayout762.xml"/><Relationship Id="rId246" Type="http://schemas.openxmlformats.org/officeDocument/2006/relationships/slideLayout" Target="../slideLayouts/slideLayout804.xml"/><Relationship Id="rId288" Type="http://schemas.openxmlformats.org/officeDocument/2006/relationships/slideLayout" Target="../slideLayouts/slideLayout846.xml"/><Relationship Id="rId411" Type="http://schemas.openxmlformats.org/officeDocument/2006/relationships/slideLayout" Target="../slideLayouts/slideLayout969.xml"/><Relationship Id="rId453" Type="http://schemas.openxmlformats.org/officeDocument/2006/relationships/slideLayout" Target="../slideLayouts/slideLayout1011.xml"/><Relationship Id="rId509" Type="http://schemas.openxmlformats.org/officeDocument/2006/relationships/slideLayout" Target="../slideLayouts/slideLayout1067.xml"/><Relationship Id="rId106" Type="http://schemas.openxmlformats.org/officeDocument/2006/relationships/slideLayout" Target="../slideLayouts/slideLayout664.xml"/><Relationship Id="rId313" Type="http://schemas.openxmlformats.org/officeDocument/2006/relationships/slideLayout" Target="../slideLayouts/slideLayout871.xml"/><Relationship Id="rId495" Type="http://schemas.openxmlformats.org/officeDocument/2006/relationships/slideLayout" Target="../slideLayouts/slideLayout1053.xml"/><Relationship Id="rId10" Type="http://schemas.openxmlformats.org/officeDocument/2006/relationships/slideLayout" Target="../slideLayouts/slideLayout568.xml"/><Relationship Id="rId52" Type="http://schemas.openxmlformats.org/officeDocument/2006/relationships/slideLayout" Target="../slideLayouts/slideLayout610.xml"/><Relationship Id="rId94" Type="http://schemas.openxmlformats.org/officeDocument/2006/relationships/slideLayout" Target="../slideLayouts/slideLayout652.xml"/><Relationship Id="rId148" Type="http://schemas.openxmlformats.org/officeDocument/2006/relationships/slideLayout" Target="../slideLayouts/slideLayout706.xml"/><Relationship Id="rId355" Type="http://schemas.openxmlformats.org/officeDocument/2006/relationships/slideLayout" Target="../slideLayouts/slideLayout913.xml"/><Relationship Id="rId397" Type="http://schemas.openxmlformats.org/officeDocument/2006/relationships/slideLayout" Target="../slideLayouts/slideLayout955.xml"/><Relationship Id="rId520" Type="http://schemas.openxmlformats.org/officeDocument/2006/relationships/slideLayout" Target="../slideLayouts/slideLayout1078.xml"/><Relationship Id="rId215" Type="http://schemas.openxmlformats.org/officeDocument/2006/relationships/slideLayout" Target="../slideLayouts/slideLayout773.xml"/><Relationship Id="rId257" Type="http://schemas.openxmlformats.org/officeDocument/2006/relationships/slideLayout" Target="../slideLayouts/slideLayout815.xml"/><Relationship Id="rId422" Type="http://schemas.openxmlformats.org/officeDocument/2006/relationships/slideLayout" Target="../slideLayouts/slideLayout980.xml"/><Relationship Id="rId464" Type="http://schemas.openxmlformats.org/officeDocument/2006/relationships/slideLayout" Target="../slideLayouts/slideLayout1022.xml"/><Relationship Id="rId299" Type="http://schemas.openxmlformats.org/officeDocument/2006/relationships/slideLayout" Target="../slideLayouts/slideLayout857.xml"/><Relationship Id="rId63" Type="http://schemas.openxmlformats.org/officeDocument/2006/relationships/slideLayout" Target="../slideLayouts/slideLayout621.xml"/><Relationship Id="rId159" Type="http://schemas.openxmlformats.org/officeDocument/2006/relationships/slideLayout" Target="../slideLayouts/slideLayout717.xml"/><Relationship Id="rId366" Type="http://schemas.openxmlformats.org/officeDocument/2006/relationships/slideLayout" Target="../slideLayouts/slideLayout924.xml"/><Relationship Id="rId226" Type="http://schemas.openxmlformats.org/officeDocument/2006/relationships/slideLayout" Target="../slideLayouts/slideLayout784.xml"/><Relationship Id="rId433" Type="http://schemas.openxmlformats.org/officeDocument/2006/relationships/slideLayout" Target="../slideLayouts/slideLayout991.xml"/><Relationship Id="rId74" Type="http://schemas.openxmlformats.org/officeDocument/2006/relationships/slideLayout" Target="../slideLayouts/slideLayout632.xml"/><Relationship Id="rId377" Type="http://schemas.openxmlformats.org/officeDocument/2006/relationships/slideLayout" Target="../slideLayouts/slideLayout935.xml"/><Relationship Id="rId500" Type="http://schemas.openxmlformats.org/officeDocument/2006/relationships/slideLayout" Target="../slideLayouts/slideLayout1058.xml"/><Relationship Id="rId5" Type="http://schemas.openxmlformats.org/officeDocument/2006/relationships/slideLayout" Target="../slideLayouts/slideLayout563.xml"/><Relationship Id="rId237" Type="http://schemas.openxmlformats.org/officeDocument/2006/relationships/slideLayout" Target="../slideLayouts/slideLayout795.xml"/><Relationship Id="rId444" Type="http://schemas.openxmlformats.org/officeDocument/2006/relationships/slideLayout" Target="../slideLayouts/slideLayout1002.xml"/><Relationship Id="rId290" Type="http://schemas.openxmlformats.org/officeDocument/2006/relationships/slideLayout" Target="../slideLayouts/slideLayout848.xml"/><Relationship Id="rId304" Type="http://schemas.openxmlformats.org/officeDocument/2006/relationships/slideLayout" Target="../slideLayouts/slideLayout862.xml"/><Relationship Id="rId388" Type="http://schemas.openxmlformats.org/officeDocument/2006/relationships/slideLayout" Target="../slideLayouts/slideLayout946.xml"/><Relationship Id="rId511" Type="http://schemas.openxmlformats.org/officeDocument/2006/relationships/slideLayout" Target="../slideLayouts/slideLayout1069.xml"/><Relationship Id="rId85" Type="http://schemas.openxmlformats.org/officeDocument/2006/relationships/slideLayout" Target="../slideLayouts/slideLayout643.xml"/><Relationship Id="rId150" Type="http://schemas.openxmlformats.org/officeDocument/2006/relationships/slideLayout" Target="../slideLayouts/slideLayout708.xml"/><Relationship Id="rId248" Type="http://schemas.openxmlformats.org/officeDocument/2006/relationships/slideLayout" Target="../slideLayouts/slideLayout806.xml"/><Relationship Id="rId455" Type="http://schemas.openxmlformats.org/officeDocument/2006/relationships/slideLayout" Target="../slideLayouts/slideLayout10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F0132F-27AD-4901-812E-8330D5487512}" type="datetimeFigureOut">
              <a:rPr lang="en-US" smtClean="0"/>
              <a:t>02-Sep-21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0DB45D-C96A-4B08-B991-7A5C429990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53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spcBef>
                <a:spcPct val="50000"/>
              </a:spcBef>
              <a:defRPr sz="1200" dirty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Aft>
                <a:spcPct val="0"/>
              </a:spcAft>
              <a:defRPr/>
            </a:pPr>
            <a:fld id="{FE786F83-9A17-4153-B056-EDE82A8062EA}" type="datetimeFigureOut">
              <a:rPr lang="en-US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rPr>
              <a:pPr eaLnBrk="0" fontAlgn="base" hangingPunct="0">
                <a:spcAft>
                  <a:spcPct val="0"/>
                </a:spcAft>
                <a:defRPr/>
              </a:pPr>
              <a:t>02-Sep-21</a:t>
            </a:fld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spcBef>
                <a:spcPct val="50000"/>
              </a:spcBef>
              <a:defRPr sz="1200" dirty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spcBef>
                <a:spcPct val="50000"/>
              </a:spcBef>
              <a:defRPr sz="1200" dirty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Aft>
                <a:spcPct val="0"/>
              </a:spcAft>
              <a:defRPr/>
            </a:pPr>
            <a:fld id="{72C9A367-47F2-4FC3-AFAF-04B2FC151F54}" type="slidenum">
              <a:rPr lang="en-US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rPr>
              <a:pPr eaLnBrk="0" fontAlgn="base" hangingPunct="0"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pic>
        <p:nvPicPr>
          <p:cNvPr id="2055" name="图片 1"/>
          <p:cNvPicPr>
            <a:picLocks noChangeAspect="1"/>
          </p:cNvPicPr>
          <p:nvPr userDrawn="1"/>
        </p:nvPicPr>
        <p:blipFill>
          <a:blip r:embed="rId54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0" t="2602" r="449" b="5138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图片 2"/>
          <p:cNvPicPr>
            <a:picLocks noChangeAspect="1"/>
          </p:cNvPicPr>
          <p:nvPr userDrawn="1"/>
        </p:nvPicPr>
        <p:blipFill>
          <a:blip r:embed="rId55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5713" y="468313"/>
            <a:ext cx="3524250" cy="148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郑柏林 - 小跳豆">
            <a:hlinkClick r:id="" action="ppaction://media"/>
          </p:cNvPr>
          <p:cNvPicPr>
            <a:picLocks noChangeAspect="1"/>
          </p:cNvPicPr>
          <p:nvPr userDrawn="1"/>
        </p:nvPicPr>
        <p:blipFill>
          <a:blip r:embed="rId55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663" y="5437188"/>
            <a:ext cx="623887" cy="623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图片 4"/>
          <p:cNvPicPr>
            <a:picLocks noChangeAspect="1"/>
          </p:cNvPicPr>
          <p:nvPr userDrawn="1"/>
        </p:nvPicPr>
        <p:blipFill>
          <a:blip r:embed="rId55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31850" y="4227513"/>
            <a:ext cx="13279438" cy="199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9" name="图片 5"/>
          <p:cNvPicPr>
            <a:picLocks noChangeAspect="1"/>
          </p:cNvPicPr>
          <p:nvPr userDrawn="1"/>
        </p:nvPicPr>
        <p:blipFill>
          <a:blip r:embed="rId55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81025" y="5124450"/>
            <a:ext cx="13106400" cy="185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图片 22"/>
          <p:cNvPicPr>
            <a:picLocks noChangeAspect="1"/>
          </p:cNvPicPr>
          <p:nvPr userDrawn="1"/>
        </p:nvPicPr>
        <p:blipFill>
          <a:blip r:embed="rId55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274"/>
          <a:stretch>
            <a:fillRect/>
          </a:stretch>
        </p:blipFill>
        <p:spPr bwMode="auto">
          <a:xfrm>
            <a:off x="-119063" y="6061075"/>
            <a:ext cx="12566651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1" name="图片 23"/>
          <p:cNvPicPr>
            <a:picLocks noChangeAspect="1"/>
          </p:cNvPicPr>
          <p:nvPr userDrawn="1"/>
        </p:nvPicPr>
        <p:blipFill>
          <a:blip r:embed="rId55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2601119" y="-2905919"/>
            <a:ext cx="7145338" cy="1270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96344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87" r:id="rId1"/>
    <p:sldLayoutId id="2147484188" r:id="rId2"/>
    <p:sldLayoutId id="2147484189" r:id="rId3"/>
    <p:sldLayoutId id="2147484190" r:id="rId4"/>
    <p:sldLayoutId id="2147484191" r:id="rId5"/>
    <p:sldLayoutId id="2147484192" r:id="rId6"/>
    <p:sldLayoutId id="2147484193" r:id="rId7"/>
    <p:sldLayoutId id="2147484194" r:id="rId8"/>
    <p:sldLayoutId id="2147484195" r:id="rId9"/>
    <p:sldLayoutId id="2147484196" r:id="rId10"/>
    <p:sldLayoutId id="2147484197" r:id="rId11"/>
    <p:sldLayoutId id="2147484198" r:id="rId12"/>
    <p:sldLayoutId id="2147484199" r:id="rId13"/>
    <p:sldLayoutId id="2147484200" r:id="rId14"/>
    <p:sldLayoutId id="2147484201" r:id="rId15"/>
    <p:sldLayoutId id="2147484202" r:id="rId16"/>
    <p:sldLayoutId id="2147484203" r:id="rId17"/>
    <p:sldLayoutId id="2147484204" r:id="rId18"/>
    <p:sldLayoutId id="2147484205" r:id="rId19"/>
    <p:sldLayoutId id="2147484206" r:id="rId20"/>
    <p:sldLayoutId id="2147484207" r:id="rId21"/>
    <p:sldLayoutId id="2147484208" r:id="rId22"/>
    <p:sldLayoutId id="2147484209" r:id="rId23"/>
    <p:sldLayoutId id="2147484210" r:id="rId24"/>
    <p:sldLayoutId id="2147484211" r:id="rId25"/>
    <p:sldLayoutId id="2147484212" r:id="rId26"/>
    <p:sldLayoutId id="2147484213" r:id="rId27"/>
    <p:sldLayoutId id="2147484214" r:id="rId28"/>
    <p:sldLayoutId id="2147484215" r:id="rId29"/>
    <p:sldLayoutId id="2147484216" r:id="rId30"/>
    <p:sldLayoutId id="2147484217" r:id="rId31"/>
    <p:sldLayoutId id="2147484218" r:id="rId32"/>
    <p:sldLayoutId id="2147484219" r:id="rId33"/>
    <p:sldLayoutId id="2147484220" r:id="rId34"/>
    <p:sldLayoutId id="2147484221" r:id="rId35"/>
    <p:sldLayoutId id="2147484222" r:id="rId36"/>
    <p:sldLayoutId id="2147484223" r:id="rId37"/>
    <p:sldLayoutId id="2147484224" r:id="rId38"/>
    <p:sldLayoutId id="2147484225" r:id="rId39"/>
    <p:sldLayoutId id="2147484226" r:id="rId40"/>
    <p:sldLayoutId id="2147484227" r:id="rId41"/>
    <p:sldLayoutId id="2147484228" r:id="rId42"/>
    <p:sldLayoutId id="2147484229" r:id="rId43"/>
    <p:sldLayoutId id="2147484230" r:id="rId44"/>
    <p:sldLayoutId id="2147484231" r:id="rId45"/>
    <p:sldLayoutId id="2147484232" r:id="rId46"/>
    <p:sldLayoutId id="2147484233" r:id="rId47"/>
    <p:sldLayoutId id="2147484234" r:id="rId48"/>
    <p:sldLayoutId id="2147484235" r:id="rId49"/>
    <p:sldLayoutId id="2147484236" r:id="rId50"/>
    <p:sldLayoutId id="2147484237" r:id="rId51"/>
    <p:sldLayoutId id="2147484238" r:id="rId52"/>
    <p:sldLayoutId id="2147484239" r:id="rId53"/>
    <p:sldLayoutId id="2147484240" r:id="rId54"/>
    <p:sldLayoutId id="2147484241" r:id="rId55"/>
    <p:sldLayoutId id="2147484242" r:id="rId56"/>
    <p:sldLayoutId id="2147484243" r:id="rId57"/>
    <p:sldLayoutId id="2147484244" r:id="rId58"/>
    <p:sldLayoutId id="2147484245" r:id="rId59"/>
    <p:sldLayoutId id="2147484246" r:id="rId60"/>
    <p:sldLayoutId id="2147484247" r:id="rId61"/>
    <p:sldLayoutId id="2147484248" r:id="rId62"/>
    <p:sldLayoutId id="2147484249" r:id="rId63"/>
    <p:sldLayoutId id="2147484250" r:id="rId64"/>
    <p:sldLayoutId id="2147484251" r:id="rId65"/>
    <p:sldLayoutId id="2147484252" r:id="rId66"/>
    <p:sldLayoutId id="2147484253" r:id="rId67"/>
    <p:sldLayoutId id="2147484254" r:id="rId68"/>
    <p:sldLayoutId id="2147484255" r:id="rId69"/>
    <p:sldLayoutId id="2147484256" r:id="rId70"/>
    <p:sldLayoutId id="2147484257" r:id="rId71"/>
    <p:sldLayoutId id="2147484258" r:id="rId72"/>
    <p:sldLayoutId id="2147484259" r:id="rId73"/>
    <p:sldLayoutId id="2147484260" r:id="rId74"/>
    <p:sldLayoutId id="2147484261" r:id="rId75"/>
    <p:sldLayoutId id="2147484262" r:id="rId76"/>
    <p:sldLayoutId id="2147484263" r:id="rId77"/>
    <p:sldLayoutId id="2147484264" r:id="rId78"/>
    <p:sldLayoutId id="2147484265" r:id="rId79"/>
    <p:sldLayoutId id="2147484266" r:id="rId80"/>
    <p:sldLayoutId id="2147484267" r:id="rId81"/>
    <p:sldLayoutId id="2147484268" r:id="rId82"/>
    <p:sldLayoutId id="2147484269" r:id="rId83"/>
    <p:sldLayoutId id="2147484270" r:id="rId84"/>
    <p:sldLayoutId id="2147484271" r:id="rId85"/>
    <p:sldLayoutId id="2147484272" r:id="rId86"/>
    <p:sldLayoutId id="2147484273" r:id="rId87"/>
    <p:sldLayoutId id="2147484274" r:id="rId88"/>
    <p:sldLayoutId id="2147484275" r:id="rId89"/>
    <p:sldLayoutId id="2147484276" r:id="rId90"/>
    <p:sldLayoutId id="2147484277" r:id="rId91"/>
    <p:sldLayoutId id="2147484278" r:id="rId92"/>
    <p:sldLayoutId id="2147484279" r:id="rId93"/>
    <p:sldLayoutId id="2147484280" r:id="rId94"/>
    <p:sldLayoutId id="2147484281" r:id="rId95"/>
    <p:sldLayoutId id="2147484282" r:id="rId96"/>
    <p:sldLayoutId id="2147484283" r:id="rId97"/>
    <p:sldLayoutId id="2147484284" r:id="rId98"/>
    <p:sldLayoutId id="2147484285" r:id="rId99"/>
    <p:sldLayoutId id="2147484286" r:id="rId100"/>
    <p:sldLayoutId id="2147484287" r:id="rId101"/>
    <p:sldLayoutId id="2147484288" r:id="rId102"/>
    <p:sldLayoutId id="2147484289" r:id="rId103"/>
    <p:sldLayoutId id="2147484290" r:id="rId104"/>
    <p:sldLayoutId id="2147484291" r:id="rId105"/>
    <p:sldLayoutId id="2147484292" r:id="rId106"/>
    <p:sldLayoutId id="2147484293" r:id="rId107"/>
    <p:sldLayoutId id="2147484294" r:id="rId108"/>
    <p:sldLayoutId id="2147484295" r:id="rId109"/>
    <p:sldLayoutId id="2147484296" r:id="rId110"/>
    <p:sldLayoutId id="2147484297" r:id="rId111"/>
    <p:sldLayoutId id="2147484298" r:id="rId112"/>
    <p:sldLayoutId id="2147484299" r:id="rId113"/>
    <p:sldLayoutId id="2147484300" r:id="rId114"/>
    <p:sldLayoutId id="2147484301" r:id="rId115"/>
    <p:sldLayoutId id="2147484302" r:id="rId116"/>
    <p:sldLayoutId id="2147484303" r:id="rId117"/>
    <p:sldLayoutId id="2147484304" r:id="rId118"/>
    <p:sldLayoutId id="2147484305" r:id="rId119"/>
    <p:sldLayoutId id="2147484306" r:id="rId120"/>
    <p:sldLayoutId id="2147484307" r:id="rId121"/>
    <p:sldLayoutId id="2147484308" r:id="rId122"/>
    <p:sldLayoutId id="2147484309" r:id="rId123"/>
    <p:sldLayoutId id="2147484310" r:id="rId124"/>
    <p:sldLayoutId id="2147484311" r:id="rId125"/>
    <p:sldLayoutId id="2147484312" r:id="rId126"/>
    <p:sldLayoutId id="2147484313" r:id="rId127"/>
    <p:sldLayoutId id="2147484314" r:id="rId128"/>
    <p:sldLayoutId id="2147484315" r:id="rId129"/>
    <p:sldLayoutId id="2147484316" r:id="rId130"/>
    <p:sldLayoutId id="2147484317" r:id="rId131"/>
    <p:sldLayoutId id="2147484318" r:id="rId132"/>
    <p:sldLayoutId id="2147484319" r:id="rId133"/>
    <p:sldLayoutId id="2147484320" r:id="rId134"/>
    <p:sldLayoutId id="2147484321" r:id="rId135"/>
    <p:sldLayoutId id="2147484322" r:id="rId136"/>
    <p:sldLayoutId id="2147484323" r:id="rId137"/>
    <p:sldLayoutId id="2147484324" r:id="rId138"/>
    <p:sldLayoutId id="2147484325" r:id="rId139"/>
    <p:sldLayoutId id="2147484326" r:id="rId140"/>
    <p:sldLayoutId id="2147484327" r:id="rId141"/>
    <p:sldLayoutId id="2147484328" r:id="rId142"/>
    <p:sldLayoutId id="2147484329" r:id="rId143"/>
    <p:sldLayoutId id="2147484330" r:id="rId144"/>
    <p:sldLayoutId id="2147484331" r:id="rId145"/>
    <p:sldLayoutId id="2147484332" r:id="rId146"/>
    <p:sldLayoutId id="2147484333" r:id="rId147"/>
    <p:sldLayoutId id="2147484334" r:id="rId148"/>
    <p:sldLayoutId id="2147484335" r:id="rId149"/>
    <p:sldLayoutId id="2147484336" r:id="rId150"/>
    <p:sldLayoutId id="2147484337" r:id="rId151"/>
    <p:sldLayoutId id="2147484338" r:id="rId152"/>
    <p:sldLayoutId id="2147484339" r:id="rId153"/>
    <p:sldLayoutId id="2147484340" r:id="rId154"/>
    <p:sldLayoutId id="2147484341" r:id="rId155"/>
    <p:sldLayoutId id="2147484342" r:id="rId156"/>
    <p:sldLayoutId id="2147484343" r:id="rId157"/>
    <p:sldLayoutId id="2147484344" r:id="rId158"/>
    <p:sldLayoutId id="2147484345" r:id="rId159"/>
    <p:sldLayoutId id="2147484346" r:id="rId160"/>
    <p:sldLayoutId id="2147484347" r:id="rId161"/>
    <p:sldLayoutId id="2147484348" r:id="rId162"/>
    <p:sldLayoutId id="2147484349" r:id="rId163"/>
    <p:sldLayoutId id="2147484350" r:id="rId164"/>
    <p:sldLayoutId id="2147484351" r:id="rId165"/>
    <p:sldLayoutId id="2147484352" r:id="rId166"/>
    <p:sldLayoutId id="2147484353" r:id="rId167"/>
    <p:sldLayoutId id="2147484354" r:id="rId168"/>
    <p:sldLayoutId id="2147484355" r:id="rId169"/>
    <p:sldLayoutId id="2147484356" r:id="rId170"/>
    <p:sldLayoutId id="2147484357" r:id="rId171"/>
    <p:sldLayoutId id="2147484358" r:id="rId172"/>
    <p:sldLayoutId id="2147484359" r:id="rId173"/>
    <p:sldLayoutId id="2147484360" r:id="rId174"/>
    <p:sldLayoutId id="2147484361" r:id="rId175"/>
    <p:sldLayoutId id="2147484362" r:id="rId176"/>
    <p:sldLayoutId id="2147484363" r:id="rId177"/>
    <p:sldLayoutId id="2147484364" r:id="rId178"/>
    <p:sldLayoutId id="2147484365" r:id="rId179"/>
    <p:sldLayoutId id="2147484366" r:id="rId180"/>
    <p:sldLayoutId id="2147484367" r:id="rId181"/>
    <p:sldLayoutId id="2147484368" r:id="rId182"/>
    <p:sldLayoutId id="2147484369" r:id="rId183"/>
    <p:sldLayoutId id="2147484370" r:id="rId184"/>
    <p:sldLayoutId id="2147484371" r:id="rId185"/>
    <p:sldLayoutId id="2147484372" r:id="rId186"/>
    <p:sldLayoutId id="2147484373" r:id="rId187"/>
    <p:sldLayoutId id="2147484374" r:id="rId188"/>
    <p:sldLayoutId id="2147484375" r:id="rId189"/>
    <p:sldLayoutId id="2147484376" r:id="rId190"/>
    <p:sldLayoutId id="2147484377" r:id="rId191"/>
    <p:sldLayoutId id="2147484378" r:id="rId192"/>
    <p:sldLayoutId id="2147484379" r:id="rId193"/>
    <p:sldLayoutId id="2147484380" r:id="rId194"/>
    <p:sldLayoutId id="2147484381" r:id="rId195"/>
    <p:sldLayoutId id="2147484382" r:id="rId196"/>
    <p:sldLayoutId id="2147484383" r:id="rId197"/>
    <p:sldLayoutId id="2147484384" r:id="rId198"/>
    <p:sldLayoutId id="2147484385" r:id="rId199"/>
    <p:sldLayoutId id="2147484386" r:id="rId200"/>
    <p:sldLayoutId id="2147484387" r:id="rId201"/>
    <p:sldLayoutId id="2147484388" r:id="rId202"/>
    <p:sldLayoutId id="2147484389" r:id="rId203"/>
    <p:sldLayoutId id="2147484390" r:id="rId204"/>
    <p:sldLayoutId id="2147484391" r:id="rId205"/>
    <p:sldLayoutId id="2147484392" r:id="rId206"/>
    <p:sldLayoutId id="2147484393" r:id="rId207"/>
    <p:sldLayoutId id="2147484394" r:id="rId208"/>
    <p:sldLayoutId id="2147484395" r:id="rId209"/>
    <p:sldLayoutId id="2147484396" r:id="rId210"/>
    <p:sldLayoutId id="2147484397" r:id="rId211"/>
    <p:sldLayoutId id="2147484398" r:id="rId212"/>
    <p:sldLayoutId id="2147484399" r:id="rId213"/>
    <p:sldLayoutId id="2147484400" r:id="rId214"/>
    <p:sldLayoutId id="2147484401" r:id="rId215"/>
    <p:sldLayoutId id="2147484402" r:id="rId216"/>
    <p:sldLayoutId id="2147484403" r:id="rId217"/>
    <p:sldLayoutId id="2147484404" r:id="rId218"/>
    <p:sldLayoutId id="2147484405" r:id="rId219"/>
    <p:sldLayoutId id="2147484406" r:id="rId220"/>
    <p:sldLayoutId id="2147484407" r:id="rId221"/>
    <p:sldLayoutId id="2147484408" r:id="rId222"/>
    <p:sldLayoutId id="2147484409" r:id="rId223"/>
    <p:sldLayoutId id="2147484410" r:id="rId224"/>
    <p:sldLayoutId id="2147484411" r:id="rId225"/>
    <p:sldLayoutId id="2147484412" r:id="rId226"/>
    <p:sldLayoutId id="2147484413" r:id="rId227"/>
    <p:sldLayoutId id="2147484414" r:id="rId228"/>
    <p:sldLayoutId id="2147484415" r:id="rId229"/>
    <p:sldLayoutId id="2147484416" r:id="rId230"/>
    <p:sldLayoutId id="2147484417" r:id="rId231"/>
    <p:sldLayoutId id="2147484418" r:id="rId232"/>
    <p:sldLayoutId id="2147484419" r:id="rId233"/>
    <p:sldLayoutId id="2147484420" r:id="rId234"/>
    <p:sldLayoutId id="2147484421" r:id="rId235"/>
    <p:sldLayoutId id="2147484422" r:id="rId236"/>
    <p:sldLayoutId id="2147484423" r:id="rId237"/>
    <p:sldLayoutId id="2147484424" r:id="rId238"/>
    <p:sldLayoutId id="2147484425" r:id="rId239"/>
    <p:sldLayoutId id="2147484426" r:id="rId240"/>
    <p:sldLayoutId id="2147484427" r:id="rId241"/>
    <p:sldLayoutId id="2147484428" r:id="rId242"/>
    <p:sldLayoutId id="2147484429" r:id="rId243"/>
    <p:sldLayoutId id="2147484430" r:id="rId244"/>
    <p:sldLayoutId id="2147484431" r:id="rId245"/>
    <p:sldLayoutId id="2147484432" r:id="rId246"/>
    <p:sldLayoutId id="2147484433" r:id="rId247"/>
    <p:sldLayoutId id="2147484434" r:id="rId248"/>
    <p:sldLayoutId id="2147484435" r:id="rId249"/>
    <p:sldLayoutId id="2147484436" r:id="rId250"/>
    <p:sldLayoutId id="2147484437" r:id="rId251"/>
    <p:sldLayoutId id="2147484438" r:id="rId252"/>
    <p:sldLayoutId id="2147484439" r:id="rId253"/>
    <p:sldLayoutId id="2147484440" r:id="rId254"/>
    <p:sldLayoutId id="2147484441" r:id="rId255"/>
    <p:sldLayoutId id="2147484442" r:id="rId256"/>
    <p:sldLayoutId id="2147484443" r:id="rId257"/>
    <p:sldLayoutId id="2147484444" r:id="rId258"/>
    <p:sldLayoutId id="2147484445" r:id="rId259"/>
    <p:sldLayoutId id="2147484446" r:id="rId260"/>
    <p:sldLayoutId id="2147484447" r:id="rId261"/>
    <p:sldLayoutId id="2147484448" r:id="rId262"/>
    <p:sldLayoutId id="2147484449" r:id="rId263"/>
    <p:sldLayoutId id="2147484450" r:id="rId264"/>
    <p:sldLayoutId id="2147484451" r:id="rId265"/>
    <p:sldLayoutId id="2147484452" r:id="rId266"/>
    <p:sldLayoutId id="2147484453" r:id="rId267"/>
    <p:sldLayoutId id="2147484454" r:id="rId268"/>
    <p:sldLayoutId id="2147484455" r:id="rId269"/>
    <p:sldLayoutId id="2147484456" r:id="rId270"/>
    <p:sldLayoutId id="2147484457" r:id="rId271"/>
    <p:sldLayoutId id="2147484458" r:id="rId272"/>
    <p:sldLayoutId id="2147484459" r:id="rId273"/>
    <p:sldLayoutId id="2147484460" r:id="rId274"/>
    <p:sldLayoutId id="2147484461" r:id="rId275"/>
    <p:sldLayoutId id="2147484462" r:id="rId276"/>
    <p:sldLayoutId id="2147484463" r:id="rId277"/>
    <p:sldLayoutId id="2147484464" r:id="rId278"/>
    <p:sldLayoutId id="2147484465" r:id="rId279"/>
    <p:sldLayoutId id="2147484466" r:id="rId280"/>
    <p:sldLayoutId id="2147484467" r:id="rId281"/>
    <p:sldLayoutId id="2147484468" r:id="rId282"/>
    <p:sldLayoutId id="2147484469" r:id="rId283"/>
    <p:sldLayoutId id="2147484470" r:id="rId284"/>
    <p:sldLayoutId id="2147484471" r:id="rId285"/>
    <p:sldLayoutId id="2147484472" r:id="rId286"/>
    <p:sldLayoutId id="2147484473" r:id="rId287"/>
    <p:sldLayoutId id="2147484474" r:id="rId288"/>
    <p:sldLayoutId id="2147484475" r:id="rId289"/>
    <p:sldLayoutId id="2147484476" r:id="rId290"/>
    <p:sldLayoutId id="2147484477" r:id="rId291"/>
    <p:sldLayoutId id="2147484478" r:id="rId292"/>
    <p:sldLayoutId id="2147484479" r:id="rId293"/>
    <p:sldLayoutId id="2147484480" r:id="rId294"/>
    <p:sldLayoutId id="2147484481" r:id="rId295"/>
    <p:sldLayoutId id="2147484482" r:id="rId296"/>
    <p:sldLayoutId id="2147484483" r:id="rId297"/>
    <p:sldLayoutId id="2147484484" r:id="rId298"/>
    <p:sldLayoutId id="2147484485" r:id="rId299"/>
    <p:sldLayoutId id="2147484486" r:id="rId300"/>
    <p:sldLayoutId id="2147484487" r:id="rId301"/>
    <p:sldLayoutId id="2147484488" r:id="rId302"/>
    <p:sldLayoutId id="2147484489" r:id="rId303"/>
    <p:sldLayoutId id="2147484490" r:id="rId304"/>
    <p:sldLayoutId id="2147484491" r:id="rId305"/>
    <p:sldLayoutId id="2147484492" r:id="rId306"/>
    <p:sldLayoutId id="2147484493" r:id="rId307"/>
    <p:sldLayoutId id="2147484494" r:id="rId308"/>
    <p:sldLayoutId id="2147484495" r:id="rId309"/>
    <p:sldLayoutId id="2147484496" r:id="rId310"/>
    <p:sldLayoutId id="2147484497" r:id="rId311"/>
    <p:sldLayoutId id="2147484498" r:id="rId312"/>
    <p:sldLayoutId id="2147484499" r:id="rId313"/>
    <p:sldLayoutId id="2147484500" r:id="rId314"/>
    <p:sldLayoutId id="2147484501" r:id="rId315"/>
    <p:sldLayoutId id="2147484502" r:id="rId316"/>
    <p:sldLayoutId id="2147484503" r:id="rId317"/>
    <p:sldLayoutId id="2147484504" r:id="rId318"/>
    <p:sldLayoutId id="2147484505" r:id="rId319"/>
    <p:sldLayoutId id="2147484506" r:id="rId320"/>
    <p:sldLayoutId id="2147484507" r:id="rId321"/>
    <p:sldLayoutId id="2147484508" r:id="rId322"/>
    <p:sldLayoutId id="2147484509" r:id="rId323"/>
    <p:sldLayoutId id="2147484510" r:id="rId324"/>
    <p:sldLayoutId id="2147484511" r:id="rId325"/>
    <p:sldLayoutId id="2147484512" r:id="rId326"/>
    <p:sldLayoutId id="2147484513" r:id="rId327"/>
    <p:sldLayoutId id="2147484514" r:id="rId328"/>
    <p:sldLayoutId id="2147484515" r:id="rId329"/>
    <p:sldLayoutId id="2147484516" r:id="rId330"/>
    <p:sldLayoutId id="2147484517" r:id="rId331"/>
    <p:sldLayoutId id="2147484518" r:id="rId332"/>
    <p:sldLayoutId id="2147484519" r:id="rId333"/>
    <p:sldLayoutId id="2147484520" r:id="rId334"/>
    <p:sldLayoutId id="2147484521" r:id="rId335"/>
    <p:sldLayoutId id="2147484522" r:id="rId336"/>
    <p:sldLayoutId id="2147484523" r:id="rId337"/>
    <p:sldLayoutId id="2147484524" r:id="rId338"/>
    <p:sldLayoutId id="2147484525" r:id="rId339"/>
    <p:sldLayoutId id="2147484526" r:id="rId340"/>
    <p:sldLayoutId id="2147484527" r:id="rId341"/>
    <p:sldLayoutId id="2147484528" r:id="rId342"/>
    <p:sldLayoutId id="2147484529" r:id="rId343"/>
    <p:sldLayoutId id="2147484530" r:id="rId344"/>
    <p:sldLayoutId id="2147484531" r:id="rId345"/>
    <p:sldLayoutId id="2147484532" r:id="rId346"/>
    <p:sldLayoutId id="2147484533" r:id="rId347"/>
    <p:sldLayoutId id="2147484534" r:id="rId348"/>
    <p:sldLayoutId id="2147484535" r:id="rId349"/>
    <p:sldLayoutId id="2147484536" r:id="rId350"/>
    <p:sldLayoutId id="2147484537" r:id="rId351"/>
    <p:sldLayoutId id="2147484538" r:id="rId352"/>
    <p:sldLayoutId id="2147484539" r:id="rId353"/>
    <p:sldLayoutId id="2147484540" r:id="rId354"/>
    <p:sldLayoutId id="2147484541" r:id="rId355"/>
    <p:sldLayoutId id="2147484542" r:id="rId356"/>
    <p:sldLayoutId id="2147484543" r:id="rId357"/>
    <p:sldLayoutId id="2147484544" r:id="rId358"/>
    <p:sldLayoutId id="2147484545" r:id="rId359"/>
    <p:sldLayoutId id="2147484546" r:id="rId360"/>
    <p:sldLayoutId id="2147484547" r:id="rId361"/>
    <p:sldLayoutId id="2147484548" r:id="rId362"/>
    <p:sldLayoutId id="2147484549" r:id="rId363"/>
    <p:sldLayoutId id="2147484550" r:id="rId364"/>
    <p:sldLayoutId id="2147484551" r:id="rId365"/>
    <p:sldLayoutId id="2147484552" r:id="rId366"/>
    <p:sldLayoutId id="2147484553" r:id="rId367"/>
    <p:sldLayoutId id="2147484554" r:id="rId368"/>
    <p:sldLayoutId id="2147484555" r:id="rId369"/>
    <p:sldLayoutId id="2147484556" r:id="rId370"/>
    <p:sldLayoutId id="2147484557" r:id="rId371"/>
    <p:sldLayoutId id="2147484558" r:id="rId372"/>
    <p:sldLayoutId id="2147484559" r:id="rId373"/>
    <p:sldLayoutId id="2147484560" r:id="rId374"/>
    <p:sldLayoutId id="2147484561" r:id="rId375"/>
    <p:sldLayoutId id="2147484562" r:id="rId376"/>
    <p:sldLayoutId id="2147484563" r:id="rId377"/>
    <p:sldLayoutId id="2147484564" r:id="rId378"/>
    <p:sldLayoutId id="2147484565" r:id="rId379"/>
    <p:sldLayoutId id="2147484566" r:id="rId380"/>
    <p:sldLayoutId id="2147484567" r:id="rId381"/>
    <p:sldLayoutId id="2147484568" r:id="rId382"/>
    <p:sldLayoutId id="2147484569" r:id="rId383"/>
    <p:sldLayoutId id="2147484570" r:id="rId384"/>
    <p:sldLayoutId id="2147484571" r:id="rId385"/>
    <p:sldLayoutId id="2147484572" r:id="rId386"/>
    <p:sldLayoutId id="2147484573" r:id="rId387"/>
    <p:sldLayoutId id="2147484574" r:id="rId388"/>
    <p:sldLayoutId id="2147484575" r:id="rId389"/>
    <p:sldLayoutId id="2147484576" r:id="rId390"/>
    <p:sldLayoutId id="2147484577" r:id="rId391"/>
    <p:sldLayoutId id="2147484578" r:id="rId392"/>
    <p:sldLayoutId id="2147484579" r:id="rId393"/>
    <p:sldLayoutId id="2147484580" r:id="rId394"/>
    <p:sldLayoutId id="2147484581" r:id="rId395"/>
    <p:sldLayoutId id="2147484582" r:id="rId396"/>
    <p:sldLayoutId id="2147484583" r:id="rId397"/>
    <p:sldLayoutId id="2147484584" r:id="rId398"/>
    <p:sldLayoutId id="2147484585" r:id="rId399"/>
    <p:sldLayoutId id="2147484586" r:id="rId400"/>
    <p:sldLayoutId id="2147484587" r:id="rId401"/>
    <p:sldLayoutId id="2147484588" r:id="rId402"/>
    <p:sldLayoutId id="2147484589" r:id="rId403"/>
    <p:sldLayoutId id="2147484590" r:id="rId404"/>
    <p:sldLayoutId id="2147484591" r:id="rId405"/>
    <p:sldLayoutId id="2147484592" r:id="rId406"/>
    <p:sldLayoutId id="2147484593" r:id="rId407"/>
    <p:sldLayoutId id="2147484594" r:id="rId408"/>
    <p:sldLayoutId id="2147484595" r:id="rId409"/>
    <p:sldLayoutId id="2147484596" r:id="rId410"/>
    <p:sldLayoutId id="2147484597" r:id="rId411"/>
    <p:sldLayoutId id="2147484598" r:id="rId412"/>
    <p:sldLayoutId id="2147484599" r:id="rId413"/>
    <p:sldLayoutId id="2147484600" r:id="rId414"/>
    <p:sldLayoutId id="2147484601" r:id="rId415"/>
    <p:sldLayoutId id="2147484602" r:id="rId416"/>
    <p:sldLayoutId id="2147484603" r:id="rId417"/>
    <p:sldLayoutId id="2147484604" r:id="rId418"/>
    <p:sldLayoutId id="2147484605" r:id="rId419"/>
    <p:sldLayoutId id="2147484606" r:id="rId420"/>
    <p:sldLayoutId id="2147484607" r:id="rId421"/>
    <p:sldLayoutId id="2147484608" r:id="rId422"/>
    <p:sldLayoutId id="2147484609" r:id="rId423"/>
    <p:sldLayoutId id="2147484610" r:id="rId424"/>
    <p:sldLayoutId id="2147484611" r:id="rId425"/>
    <p:sldLayoutId id="2147484612" r:id="rId426"/>
    <p:sldLayoutId id="2147484613" r:id="rId427"/>
    <p:sldLayoutId id="2147484614" r:id="rId428"/>
    <p:sldLayoutId id="2147484615" r:id="rId429"/>
    <p:sldLayoutId id="2147484616" r:id="rId430"/>
    <p:sldLayoutId id="2147484617" r:id="rId431"/>
    <p:sldLayoutId id="2147484618" r:id="rId432"/>
    <p:sldLayoutId id="2147484619" r:id="rId433"/>
    <p:sldLayoutId id="2147484620" r:id="rId434"/>
    <p:sldLayoutId id="2147484621" r:id="rId435"/>
    <p:sldLayoutId id="2147484622" r:id="rId436"/>
    <p:sldLayoutId id="2147484623" r:id="rId437"/>
    <p:sldLayoutId id="2147484624" r:id="rId438"/>
    <p:sldLayoutId id="2147484625" r:id="rId439"/>
    <p:sldLayoutId id="2147484626" r:id="rId440"/>
    <p:sldLayoutId id="2147484627" r:id="rId441"/>
    <p:sldLayoutId id="2147484628" r:id="rId442"/>
    <p:sldLayoutId id="2147484629" r:id="rId443"/>
    <p:sldLayoutId id="2147484630" r:id="rId444"/>
    <p:sldLayoutId id="2147484631" r:id="rId445"/>
    <p:sldLayoutId id="2147484632" r:id="rId446"/>
    <p:sldLayoutId id="2147484633" r:id="rId447"/>
    <p:sldLayoutId id="2147484634" r:id="rId448"/>
    <p:sldLayoutId id="2147484635" r:id="rId449"/>
    <p:sldLayoutId id="2147484636" r:id="rId450"/>
    <p:sldLayoutId id="2147484637" r:id="rId451"/>
    <p:sldLayoutId id="2147484638" r:id="rId452"/>
    <p:sldLayoutId id="2147484639" r:id="rId453"/>
    <p:sldLayoutId id="2147484640" r:id="rId454"/>
    <p:sldLayoutId id="2147484641" r:id="rId455"/>
    <p:sldLayoutId id="2147484642" r:id="rId456"/>
    <p:sldLayoutId id="2147484643" r:id="rId457"/>
    <p:sldLayoutId id="2147484644" r:id="rId458"/>
    <p:sldLayoutId id="2147484645" r:id="rId459"/>
    <p:sldLayoutId id="2147484646" r:id="rId460"/>
    <p:sldLayoutId id="2147484647" r:id="rId461"/>
    <p:sldLayoutId id="2147484648" r:id="rId462"/>
    <p:sldLayoutId id="2147484649" r:id="rId463"/>
    <p:sldLayoutId id="2147484650" r:id="rId464"/>
    <p:sldLayoutId id="2147484651" r:id="rId465"/>
    <p:sldLayoutId id="2147484652" r:id="rId466"/>
    <p:sldLayoutId id="2147484653" r:id="rId467"/>
    <p:sldLayoutId id="2147484654" r:id="rId468"/>
    <p:sldLayoutId id="2147484655" r:id="rId469"/>
    <p:sldLayoutId id="2147484656" r:id="rId470"/>
    <p:sldLayoutId id="2147484657" r:id="rId471"/>
    <p:sldLayoutId id="2147484658" r:id="rId472"/>
    <p:sldLayoutId id="2147484659" r:id="rId473"/>
    <p:sldLayoutId id="2147484660" r:id="rId474"/>
    <p:sldLayoutId id="2147484661" r:id="rId475"/>
    <p:sldLayoutId id="2147484662" r:id="rId476"/>
    <p:sldLayoutId id="2147484663" r:id="rId477"/>
    <p:sldLayoutId id="2147484664" r:id="rId478"/>
    <p:sldLayoutId id="2147484665" r:id="rId479"/>
    <p:sldLayoutId id="2147484666" r:id="rId480"/>
    <p:sldLayoutId id="2147484667" r:id="rId481"/>
    <p:sldLayoutId id="2147484668" r:id="rId482"/>
    <p:sldLayoutId id="2147484669" r:id="rId483"/>
    <p:sldLayoutId id="2147484670" r:id="rId484"/>
    <p:sldLayoutId id="2147484671" r:id="rId485"/>
    <p:sldLayoutId id="2147484672" r:id="rId486"/>
    <p:sldLayoutId id="2147484673" r:id="rId487"/>
    <p:sldLayoutId id="2147484674" r:id="rId488"/>
    <p:sldLayoutId id="2147484675" r:id="rId489"/>
    <p:sldLayoutId id="2147484676" r:id="rId490"/>
    <p:sldLayoutId id="2147484677" r:id="rId491"/>
    <p:sldLayoutId id="2147484678" r:id="rId492"/>
    <p:sldLayoutId id="2147484679" r:id="rId493"/>
    <p:sldLayoutId id="2147484680" r:id="rId494"/>
    <p:sldLayoutId id="2147484681" r:id="rId495"/>
    <p:sldLayoutId id="2147484682" r:id="rId496"/>
    <p:sldLayoutId id="2147484683" r:id="rId497"/>
    <p:sldLayoutId id="2147484684" r:id="rId498"/>
    <p:sldLayoutId id="2147484685" r:id="rId499"/>
    <p:sldLayoutId id="2147484686" r:id="rId500"/>
    <p:sldLayoutId id="2147484687" r:id="rId501"/>
    <p:sldLayoutId id="2147484688" r:id="rId502"/>
    <p:sldLayoutId id="2147484689" r:id="rId503"/>
    <p:sldLayoutId id="2147484690" r:id="rId504"/>
    <p:sldLayoutId id="2147484691" r:id="rId505"/>
    <p:sldLayoutId id="2147484692" r:id="rId506"/>
    <p:sldLayoutId id="2147484693" r:id="rId507"/>
    <p:sldLayoutId id="2147484694" r:id="rId508"/>
    <p:sldLayoutId id="2147484695" r:id="rId509"/>
    <p:sldLayoutId id="2147484696" r:id="rId510"/>
    <p:sldLayoutId id="2147484697" r:id="rId511"/>
    <p:sldLayoutId id="2147484698" r:id="rId512"/>
    <p:sldLayoutId id="2147484699" r:id="rId513"/>
    <p:sldLayoutId id="2147484700" r:id="rId514"/>
    <p:sldLayoutId id="2147484701" r:id="rId515"/>
    <p:sldLayoutId id="2147484702" r:id="rId516"/>
    <p:sldLayoutId id="2147484703" r:id="rId517"/>
    <p:sldLayoutId id="2147484704" r:id="rId518"/>
    <p:sldLayoutId id="2147484705" r:id="rId519"/>
    <p:sldLayoutId id="2147484706" r:id="rId520"/>
    <p:sldLayoutId id="2147484707" r:id="rId521"/>
    <p:sldLayoutId id="2147484708" r:id="rId522"/>
    <p:sldLayoutId id="2147484709" r:id="rId523"/>
    <p:sldLayoutId id="2147484710" r:id="rId524"/>
    <p:sldLayoutId id="2147484711" r:id="rId525"/>
    <p:sldLayoutId id="2147484712" r:id="rId526"/>
    <p:sldLayoutId id="2147484713" r:id="rId527"/>
    <p:sldLayoutId id="2147484714" r:id="rId528"/>
    <p:sldLayoutId id="2147484715" r:id="rId529"/>
    <p:sldLayoutId id="2147484716" r:id="rId530"/>
    <p:sldLayoutId id="2147484717" r:id="rId531"/>
    <p:sldLayoutId id="2147484718" r:id="rId532"/>
    <p:sldLayoutId id="2147484719" r:id="rId533"/>
    <p:sldLayoutId id="2147484720" r:id="rId534"/>
    <p:sldLayoutId id="2147484721" r:id="rId535"/>
    <p:sldLayoutId id="2147484722" r:id="rId536"/>
    <p:sldLayoutId id="2147484723" r:id="rId537"/>
    <p:sldLayoutId id="2147484724" r:id="rId538"/>
    <p:sldLayoutId id="2147484725" r:id="rId539"/>
    <p:sldLayoutId id="2147484726" r:id="rId540"/>
    <p:sldLayoutId id="2147484727" r:id="rId541"/>
    <p:sldLayoutId id="2147484728" r:id="rId542"/>
    <p:sldLayoutId id="2147484729" r:id="rId543"/>
    <p:sldLayoutId id="2147484730" r:id="rId544"/>
    <p:sldLayoutId id="2147484731" r:id="rId545"/>
    <p:sldLayoutId id="2147484732" r:id="rId546"/>
    <p:sldLayoutId id="2147484733" r:id="rId547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图片 1"/>
          <p:cNvPicPr>
            <a:picLocks noChangeAspect="1"/>
          </p:cNvPicPr>
          <p:nvPr userDrawn="1"/>
        </p:nvPicPr>
        <p:blipFill>
          <a:blip r:embed="rId54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0" t="2602" r="449" b="5138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图片 2"/>
          <p:cNvPicPr>
            <a:picLocks noChangeAspect="1"/>
          </p:cNvPicPr>
          <p:nvPr userDrawn="1"/>
        </p:nvPicPr>
        <p:blipFill>
          <a:blip r:embed="rId54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5713" y="468313"/>
            <a:ext cx="3524250" cy="148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郑柏林 - 小跳豆">
            <a:hlinkClick r:id="" action="ppaction://media"/>
          </p:cNvPr>
          <p:cNvPicPr>
            <a:picLocks noChangeAspect="1"/>
          </p:cNvPicPr>
          <p:nvPr userDrawn="1"/>
        </p:nvPicPr>
        <p:blipFill>
          <a:blip r:embed="rId54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663" y="5437188"/>
            <a:ext cx="623887" cy="623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图片 4"/>
          <p:cNvPicPr>
            <a:picLocks noChangeAspect="1"/>
          </p:cNvPicPr>
          <p:nvPr userDrawn="1"/>
        </p:nvPicPr>
        <p:blipFill>
          <a:blip r:embed="rId54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31850" y="4227513"/>
            <a:ext cx="13279438" cy="199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图片 5"/>
          <p:cNvPicPr>
            <a:picLocks noChangeAspect="1"/>
          </p:cNvPicPr>
          <p:nvPr userDrawn="1"/>
        </p:nvPicPr>
        <p:blipFill>
          <a:blip r:embed="rId54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81025" y="5124450"/>
            <a:ext cx="13106400" cy="185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图片 22"/>
          <p:cNvPicPr>
            <a:picLocks noChangeAspect="1"/>
          </p:cNvPicPr>
          <p:nvPr userDrawn="1"/>
        </p:nvPicPr>
        <p:blipFill>
          <a:blip r:embed="rId54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274"/>
          <a:stretch>
            <a:fillRect/>
          </a:stretch>
        </p:blipFill>
        <p:spPr bwMode="auto">
          <a:xfrm>
            <a:off x="-119063" y="6061075"/>
            <a:ext cx="12566651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图片 23"/>
          <p:cNvPicPr>
            <a:picLocks noChangeAspect="1"/>
          </p:cNvPicPr>
          <p:nvPr userDrawn="1"/>
        </p:nvPicPr>
        <p:blipFill>
          <a:blip r:embed="rId55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2601119" y="-2905919"/>
            <a:ext cx="7145338" cy="1270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72605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283" r:id="rId1"/>
    <p:sldLayoutId id="2147485284" r:id="rId2"/>
    <p:sldLayoutId id="2147485285" r:id="rId3"/>
    <p:sldLayoutId id="2147485286" r:id="rId4"/>
    <p:sldLayoutId id="2147485287" r:id="rId5"/>
    <p:sldLayoutId id="2147485288" r:id="rId6"/>
    <p:sldLayoutId id="2147485289" r:id="rId7"/>
    <p:sldLayoutId id="2147485290" r:id="rId8"/>
    <p:sldLayoutId id="2147485291" r:id="rId9"/>
    <p:sldLayoutId id="2147485292" r:id="rId10"/>
    <p:sldLayoutId id="2147485293" r:id="rId11"/>
    <p:sldLayoutId id="2147485294" r:id="rId12"/>
    <p:sldLayoutId id="2147485295" r:id="rId13"/>
    <p:sldLayoutId id="2147485296" r:id="rId14"/>
    <p:sldLayoutId id="2147485297" r:id="rId15"/>
    <p:sldLayoutId id="2147485298" r:id="rId16"/>
    <p:sldLayoutId id="2147485299" r:id="rId17"/>
    <p:sldLayoutId id="2147485300" r:id="rId18"/>
    <p:sldLayoutId id="2147485301" r:id="rId19"/>
    <p:sldLayoutId id="2147485302" r:id="rId20"/>
    <p:sldLayoutId id="2147485303" r:id="rId21"/>
    <p:sldLayoutId id="2147485304" r:id="rId22"/>
    <p:sldLayoutId id="2147485305" r:id="rId23"/>
    <p:sldLayoutId id="2147485306" r:id="rId24"/>
    <p:sldLayoutId id="2147485307" r:id="rId25"/>
    <p:sldLayoutId id="2147485308" r:id="rId26"/>
    <p:sldLayoutId id="2147485309" r:id="rId27"/>
    <p:sldLayoutId id="2147485310" r:id="rId28"/>
    <p:sldLayoutId id="2147485311" r:id="rId29"/>
    <p:sldLayoutId id="2147485312" r:id="rId30"/>
    <p:sldLayoutId id="2147485313" r:id="rId31"/>
    <p:sldLayoutId id="2147485314" r:id="rId32"/>
    <p:sldLayoutId id="2147485315" r:id="rId33"/>
    <p:sldLayoutId id="2147485316" r:id="rId34"/>
    <p:sldLayoutId id="2147485317" r:id="rId35"/>
    <p:sldLayoutId id="2147485318" r:id="rId36"/>
    <p:sldLayoutId id="2147485319" r:id="rId37"/>
    <p:sldLayoutId id="2147485320" r:id="rId38"/>
    <p:sldLayoutId id="2147485321" r:id="rId39"/>
    <p:sldLayoutId id="2147485322" r:id="rId40"/>
    <p:sldLayoutId id="2147485323" r:id="rId41"/>
    <p:sldLayoutId id="2147485324" r:id="rId42"/>
    <p:sldLayoutId id="2147485325" r:id="rId43"/>
    <p:sldLayoutId id="2147485326" r:id="rId44"/>
    <p:sldLayoutId id="2147485327" r:id="rId45"/>
    <p:sldLayoutId id="2147485328" r:id="rId46"/>
    <p:sldLayoutId id="2147485329" r:id="rId47"/>
    <p:sldLayoutId id="2147485330" r:id="rId48"/>
    <p:sldLayoutId id="2147485331" r:id="rId49"/>
    <p:sldLayoutId id="2147485332" r:id="rId50"/>
    <p:sldLayoutId id="2147485333" r:id="rId51"/>
    <p:sldLayoutId id="2147485334" r:id="rId52"/>
    <p:sldLayoutId id="2147485335" r:id="rId53"/>
    <p:sldLayoutId id="2147485336" r:id="rId54"/>
    <p:sldLayoutId id="2147485337" r:id="rId55"/>
    <p:sldLayoutId id="2147485338" r:id="rId56"/>
    <p:sldLayoutId id="2147485339" r:id="rId57"/>
    <p:sldLayoutId id="2147485340" r:id="rId58"/>
    <p:sldLayoutId id="2147485341" r:id="rId59"/>
    <p:sldLayoutId id="2147485342" r:id="rId60"/>
    <p:sldLayoutId id="2147485343" r:id="rId61"/>
    <p:sldLayoutId id="2147485344" r:id="rId62"/>
    <p:sldLayoutId id="2147485345" r:id="rId63"/>
    <p:sldLayoutId id="2147485346" r:id="rId64"/>
    <p:sldLayoutId id="2147485347" r:id="rId65"/>
    <p:sldLayoutId id="2147485348" r:id="rId66"/>
    <p:sldLayoutId id="2147485349" r:id="rId67"/>
    <p:sldLayoutId id="2147485350" r:id="rId68"/>
    <p:sldLayoutId id="2147485351" r:id="rId69"/>
    <p:sldLayoutId id="2147485352" r:id="rId70"/>
    <p:sldLayoutId id="2147485353" r:id="rId71"/>
    <p:sldLayoutId id="2147485354" r:id="rId72"/>
    <p:sldLayoutId id="2147485355" r:id="rId73"/>
    <p:sldLayoutId id="2147485356" r:id="rId74"/>
    <p:sldLayoutId id="2147485357" r:id="rId75"/>
    <p:sldLayoutId id="2147485358" r:id="rId76"/>
    <p:sldLayoutId id="2147485359" r:id="rId77"/>
    <p:sldLayoutId id="2147485360" r:id="rId78"/>
    <p:sldLayoutId id="2147485361" r:id="rId79"/>
    <p:sldLayoutId id="2147485362" r:id="rId80"/>
    <p:sldLayoutId id="2147485363" r:id="rId81"/>
    <p:sldLayoutId id="2147485364" r:id="rId82"/>
    <p:sldLayoutId id="2147485365" r:id="rId83"/>
    <p:sldLayoutId id="2147485366" r:id="rId84"/>
    <p:sldLayoutId id="2147485367" r:id="rId85"/>
    <p:sldLayoutId id="2147485368" r:id="rId86"/>
    <p:sldLayoutId id="2147485369" r:id="rId87"/>
    <p:sldLayoutId id="2147485370" r:id="rId88"/>
    <p:sldLayoutId id="2147485371" r:id="rId89"/>
    <p:sldLayoutId id="2147485372" r:id="rId90"/>
    <p:sldLayoutId id="2147485373" r:id="rId91"/>
    <p:sldLayoutId id="2147485374" r:id="rId92"/>
    <p:sldLayoutId id="2147485375" r:id="rId93"/>
    <p:sldLayoutId id="2147485376" r:id="rId94"/>
    <p:sldLayoutId id="2147485377" r:id="rId95"/>
    <p:sldLayoutId id="2147485378" r:id="rId96"/>
    <p:sldLayoutId id="2147485379" r:id="rId97"/>
    <p:sldLayoutId id="2147485380" r:id="rId98"/>
    <p:sldLayoutId id="2147485381" r:id="rId99"/>
    <p:sldLayoutId id="2147485382" r:id="rId100"/>
    <p:sldLayoutId id="2147485383" r:id="rId101"/>
    <p:sldLayoutId id="2147485384" r:id="rId102"/>
    <p:sldLayoutId id="2147485385" r:id="rId103"/>
    <p:sldLayoutId id="2147485386" r:id="rId104"/>
    <p:sldLayoutId id="2147485387" r:id="rId105"/>
    <p:sldLayoutId id="2147485388" r:id="rId106"/>
    <p:sldLayoutId id="2147485389" r:id="rId107"/>
    <p:sldLayoutId id="2147485390" r:id="rId108"/>
    <p:sldLayoutId id="2147485391" r:id="rId109"/>
    <p:sldLayoutId id="2147485392" r:id="rId110"/>
    <p:sldLayoutId id="2147485393" r:id="rId111"/>
    <p:sldLayoutId id="2147485394" r:id="rId112"/>
    <p:sldLayoutId id="2147485395" r:id="rId113"/>
    <p:sldLayoutId id="2147485396" r:id="rId114"/>
    <p:sldLayoutId id="2147485397" r:id="rId115"/>
    <p:sldLayoutId id="2147485398" r:id="rId116"/>
    <p:sldLayoutId id="2147485399" r:id="rId117"/>
    <p:sldLayoutId id="2147485400" r:id="rId118"/>
    <p:sldLayoutId id="2147485401" r:id="rId119"/>
    <p:sldLayoutId id="2147485402" r:id="rId120"/>
    <p:sldLayoutId id="2147485403" r:id="rId121"/>
    <p:sldLayoutId id="2147485404" r:id="rId122"/>
    <p:sldLayoutId id="2147485405" r:id="rId123"/>
    <p:sldLayoutId id="2147485406" r:id="rId124"/>
    <p:sldLayoutId id="2147485407" r:id="rId125"/>
    <p:sldLayoutId id="2147485408" r:id="rId126"/>
    <p:sldLayoutId id="2147485409" r:id="rId127"/>
    <p:sldLayoutId id="2147485410" r:id="rId128"/>
    <p:sldLayoutId id="2147485411" r:id="rId129"/>
    <p:sldLayoutId id="2147485412" r:id="rId130"/>
    <p:sldLayoutId id="2147485413" r:id="rId131"/>
    <p:sldLayoutId id="2147485414" r:id="rId132"/>
    <p:sldLayoutId id="2147485415" r:id="rId133"/>
    <p:sldLayoutId id="2147485416" r:id="rId134"/>
    <p:sldLayoutId id="2147485417" r:id="rId135"/>
    <p:sldLayoutId id="2147485418" r:id="rId136"/>
    <p:sldLayoutId id="2147485419" r:id="rId137"/>
    <p:sldLayoutId id="2147485420" r:id="rId138"/>
    <p:sldLayoutId id="2147485421" r:id="rId139"/>
    <p:sldLayoutId id="2147485422" r:id="rId140"/>
    <p:sldLayoutId id="2147485423" r:id="rId141"/>
    <p:sldLayoutId id="2147485424" r:id="rId142"/>
    <p:sldLayoutId id="2147485425" r:id="rId143"/>
    <p:sldLayoutId id="2147485426" r:id="rId144"/>
    <p:sldLayoutId id="2147485427" r:id="rId145"/>
    <p:sldLayoutId id="2147485428" r:id="rId146"/>
    <p:sldLayoutId id="2147485429" r:id="rId147"/>
    <p:sldLayoutId id="2147485430" r:id="rId148"/>
    <p:sldLayoutId id="2147485431" r:id="rId149"/>
    <p:sldLayoutId id="2147485432" r:id="rId150"/>
    <p:sldLayoutId id="2147485433" r:id="rId151"/>
    <p:sldLayoutId id="2147485434" r:id="rId152"/>
    <p:sldLayoutId id="2147485435" r:id="rId153"/>
    <p:sldLayoutId id="2147485436" r:id="rId154"/>
    <p:sldLayoutId id="2147485437" r:id="rId155"/>
    <p:sldLayoutId id="2147485438" r:id="rId156"/>
    <p:sldLayoutId id="2147485439" r:id="rId157"/>
    <p:sldLayoutId id="2147485440" r:id="rId158"/>
    <p:sldLayoutId id="2147485441" r:id="rId159"/>
    <p:sldLayoutId id="2147485442" r:id="rId160"/>
    <p:sldLayoutId id="2147485443" r:id="rId161"/>
    <p:sldLayoutId id="2147485444" r:id="rId162"/>
    <p:sldLayoutId id="2147485445" r:id="rId163"/>
    <p:sldLayoutId id="2147485446" r:id="rId164"/>
    <p:sldLayoutId id="2147485447" r:id="rId165"/>
    <p:sldLayoutId id="2147485448" r:id="rId166"/>
    <p:sldLayoutId id="2147485449" r:id="rId167"/>
    <p:sldLayoutId id="2147485450" r:id="rId168"/>
    <p:sldLayoutId id="2147485451" r:id="rId169"/>
    <p:sldLayoutId id="2147485452" r:id="rId170"/>
    <p:sldLayoutId id="2147485453" r:id="rId171"/>
    <p:sldLayoutId id="2147485454" r:id="rId172"/>
    <p:sldLayoutId id="2147485455" r:id="rId173"/>
    <p:sldLayoutId id="2147485456" r:id="rId174"/>
    <p:sldLayoutId id="2147485457" r:id="rId175"/>
    <p:sldLayoutId id="2147485458" r:id="rId176"/>
    <p:sldLayoutId id="2147485459" r:id="rId177"/>
    <p:sldLayoutId id="2147485460" r:id="rId178"/>
    <p:sldLayoutId id="2147485461" r:id="rId179"/>
    <p:sldLayoutId id="2147485462" r:id="rId180"/>
    <p:sldLayoutId id="2147485463" r:id="rId181"/>
    <p:sldLayoutId id="2147485464" r:id="rId182"/>
    <p:sldLayoutId id="2147485465" r:id="rId183"/>
    <p:sldLayoutId id="2147485466" r:id="rId184"/>
    <p:sldLayoutId id="2147485467" r:id="rId185"/>
    <p:sldLayoutId id="2147485468" r:id="rId186"/>
    <p:sldLayoutId id="2147485469" r:id="rId187"/>
    <p:sldLayoutId id="2147485470" r:id="rId188"/>
    <p:sldLayoutId id="2147485471" r:id="rId189"/>
    <p:sldLayoutId id="2147485472" r:id="rId190"/>
    <p:sldLayoutId id="2147485473" r:id="rId191"/>
    <p:sldLayoutId id="2147485474" r:id="rId192"/>
    <p:sldLayoutId id="2147485475" r:id="rId193"/>
    <p:sldLayoutId id="2147485476" r:id="rId194"/>
    <p:sldLayoutId id="2147485477" r:id="rId195"/>
    <p:sldLayoutId id="2147485478" r:id="rId196"/>
    <p:sldLayoutId id="2147485479" r:id="rId197"/>
    <p:sldLayoutId id="2147485480" r:id="rId198"/>
    <p:sldLayoutId id="2147485481" r:id="rId199"/>
    <p:sldLayoutId id="2147485482" r:id="rId200"/>
    <p:sldLayoutId id="2147485483" r:id="rId201"/>
    <p:sldLayoutId id="2147485484" r:id="rId202"/>
    <p:sldLayoutId id="2147485485" r:id="rId203"/>
    <p:sldLayoutId id="2147485486" r:id="rId204"/>
    <p:sldLayoutId id="2147485487" r:id="rId205"/>
    <p:sldLayoutId id="2147485488" r:id="rId206"/>
    <p:sldLayoutId id="2147485489" r:id="rId207"/>
    <p:sldLayoutId id="2147485490" r:id="rId208"/>
    <p:sldLayoutId id="2147485491" r:id="rId209"/>
    <p:sldLayoutId id="2147485492" r:id="rId210"/>
    <p:sldLayoutId id="2147485493" r:id="rId211"/>
    <p:sldLayoutId id="2147485494" r:id="rId212"/>
    <p:sldLayoutId id="2147485495" r:id="rId213"/>
    <p:sldLayoutId id="2147485496" r:id="rId214"/>
    <p:sldLayoutId id="2147485497" r:id="rId215"/>
    <p:sldLayoutId id="2147485498" r:id="rId216"/>
    <p:sldLayoutId id="2147485499" r:id="rId217"/>
    <p:sldLayoutId id="2147485500" r:id="rId218"/>
    <p:sldLayoutId id="2147485501" r:id="rId219"/>
    <p:sldLayoutId id="2147485502" r:id="rId220"/>
    <p:sldLayoutId id="2147485503" r:id="rId221"/>
    <p:sldLayoutId id="2147485504" r:id="rId222"/>
    <p:sldLayoutId id="2147485505" r:id="rId223"/>
    <p:sldLayoutId id="2147485506" r:id="rId224"/>
    <p:sldLayoutId id="2147485507" r:id="rId225"/>
    <p:sldLayoutId id="2147485508" r:id="rId226"/>
    <p:sldLayoutId id="2147485509" r:id="rId227"/>
    <p:sldLayoutId id="2147485510" r:id="rId228"/>
    <p:sldLayoutId id="2147485511" r:id="rId229"/>
    <p:sldLayoutId id="2147485512" r:id="rId230"/>
    <p:sldLayoutId id="2147485513" r:id="rId231"/>
    <p:sldLayoutId id="2147485514" r:id="rId232"/>
    <p:sldLayoutId id="2147485515" r:id="rId233"/>
    <p:sldLayoutId id="2147485516" r:id="rId234"/>
    <p:sldLayoutId id="2147485517" r:id="rId235"/>
    <p:sldLayoutId id="2147485518" r:id="rId236"/>
    <p:sldLayoutId id="2147485519" r:id="rId237"/>
    <p:sldLayoutId id="2147485520" r:id="rId238"/>
    <p:sldLayoutId id="2147485521" r:id="rId239"/>
    <p:sldLayoutId id="2147485522" r:id="rId240"/>
    <p:sldLayoutId id="2147485523" r:id="rId241"/>
    <p:sldLayoutId id="2147485524" r:id="rId242"/>
    <p:sldLayoutId id="2147485525" r:id="rId243"/>
    <p:sldLayoutId id="2147485526" r:id="rId244"/>
    <p:sldLayoutId id="2147485527" r:id="rId245"/>
    <p:sldLayoutId id="2147485528" r:id="rId246"/>
    <p:sldLayoutId id="2147485529" r:id="rId247"/>
    <p:sldLayoutId id="2147485530" r:id="rId248"/>
    <p:sldLayoutId id="2147485531" r:id="rId249"/>
    <p:sldLayoutId id="2147485532" r:id="rId250"/>
    <p:sldLayoutId id="2147485533" r:id="rId251"/>
    <p:sldLayoutId id="2147485534" r:id="rId252"/>
    <p:sldLayoutId id="2147485535" r:id="rId253"/>
    <p:sldLayoutId id="2147485536" r:id="rId254"/>
    <p:sldLayoutId id="2147485537" r:id="rId255"/>
    <p:sldLayoutId id="2147485538" r:id="rId256"/>
    <p:sldLayoutId id="2147485539" r:id="rId257"/>
    <p:sldLayoutId id="2147485540" r:id="rId258"/>
    <p:sldLayoutId id="2147485541" r:id="rId259"/>
    <p:sldLayoutId id="2147485542" r:id="rId260"/>
    <p:sldLayoutId id="2147485543" r:id="rId261"/>
    <p:sldLayoutId id="2147485544" r:id="rId262"/>
    <p:sldLayoutId id="2147485545" r:id="rId263"/>
    <p:sldLayoutId id="2147485546" r:id="rId264"/>
    <p:sldLayoutId id="2147485547" r:id="rId265"/>
    <p:sldLayoutId id="2147485548" r:id="rId266"/>
    <p:sldLayoutId id="2147485549" r:id="rId267"/>
    <p:sldLayoutId id="2147485550" r:id="rId268"/>
    <p:sldLayoutId id="2147485551" r:id="rId269"/>
    <p:sldLayoutId id="2147485552" r:id="rId270"/>
    <p:sldLayoutId id="2147485553" r:id="rId271"/>
    <p:sldLayoutId id="2147485554" r:id="rId272"/>
    <p:sldLayoutId id="2147485555" r:id="rId273"/>
    <p:sldLayoutId id="2147485556" r:id="rId274"/>
    <p:sldLayoutId id="2147485557" r:id="rId275"/>
    <p:sldLayoutId id="2147485558" r:id="rId276"/>
    <p:sldLayoutId id="2147485559" r:id="rId277"/>
    <p:sldLayoutId id="2147485560" r:id="rId278"/>
    <p:sldLayoutId id="2147485561" r:id="rId279"/>
    <p:sldLayoutId id="2147485562" r:id="rId280"/>
    <p:sldLayoutId id="2147485563" r:id="rId281"/>
    <p:sldLayoutId id="2147485564" r:id="rId282"/>
    <p:sldLayoutId id="2147485565" r:id="rId283"/>
    <p:sldLayoutId id="2147485566" r:id="rId284"/>
    <p:sldLayoutId id="2147485567" r:id="rId285"/>
    <p:sldLayoutId id="2147485568" r:id="rId286"/>
    <p:sldLayoutId id="2147485569" r:id="rId287"/>
    <p:sldLayoutId id="2147485570" r:id="rId288"/>
    <p:sldLayoutId id="2147485571" r:id="rId289"/>
    <p:sldLayoutId id="2147485572" r:id="rId290"/>
    <p:sldLayoutId id="2147485573" r:id="rId291"/>
    <p:sldLayoutId id="2147485574" r:id="rId292"/>
    <p:sldLayoutId id="2147485575" r:id="rId293"/>
    <p:sldLayoutId id="2147485576" r:id="rId294"/>
    <p:sldLayoutId id="2147485577" r:id="rId295"/>
    <p:sldLayoutId id="2147485578" r:id="rId296"/>
    <p:sldLayoutId id="2147485579" r:id="rId297"/>
    <p:sldLayoutId id="2147485580" r:id="rId298"/>
    <p:sldLayoutId id="2147485581" r:id="rId299"/>
    <p:sldLayoutId id="2147485582" r:id="rId300"/>
    <p:sldLayoutId id="2147485583" r:id="rId301"/>
    <p:sldLayoutId id="2147485584" r:id="rId302"/>
    <p:sldLayoutId id="2147485585" r:id="rId303"/>
    <p:sldLayoutId id="2147485586" r:id="rId304"/>
    <p:sldLayoutId id="2147485587" r:id="rId305"/>
    <p:sldLayoutId id="2147485588" r:id="rId306"/>
    <p:sldLayoutId id="2147485589" r:id="rId307"/>
    <p:sldLayoutId id="2147485590" r:id="rId308"/>
    <p:sldLayoutId id="2147485591" r:id="rId309"/>
    <p:sldLayoutId id="2147485592" r:id="rId310"/>
    <p:sldLayoutId id="2147485593" r:id="rId311"/>
    <p:sldLayoutId id="2147485594" r:id="rId312"/>
    <p:sldLayoutId id="2147485595" r:id="rId313"/>
    <p:sldLayoutId id="2147485596" r:id="rId314"/>
    <p:sldLayoutId id="2147485597" r:id="rId315"/>
    <p:sldLayoutId id="2147485598" r:id="rId316"/>
    <p:sldLayoutId id="2147485599" r:id="rId317"/>
    <p:sldLayoutId id="2147485600" r:id="rId318"/>
    <p:sldLayoutId id="2147485601" r:id="rId319"/>
    <p:sldLayoutId id="2147485602" r:id="rId320"/>
    <p:sldLayoutId id="2147485603" r:id="rId321"/>
    <p:sldLayoutId id="2147485604" r:id="rId322"/>
    <p:sldLayoutId id="2147485605" r:id="rId323"/>
    <p:sldLayoutId id="2147485606" r:id="rId324"/>
    <p:sldLayoutId id="2147485607" r:id="rId325"/>
    <p:sldLayoutId id="2147485608" r:id="rId326"/>
    <p:sldLayoutId id="2147485609" r:id="rId327"/>
    <p:sldLayoutId id="2147485610" r:id="rId328"/>
    <p:sldLayoutId id="2147485611" r:id="rId329"/>
    <p:sldLayoutId id="2147485612" r:id="rId330"/>
    <p:sldLayoutId id="2147485613" r:id="rId331"/>
    <p:sldLayoutId id="2147485614" r:id="rId332"/>
    <p:sldLayoutId id="2147485615" r:id="rId333"/>
    <p:sldLayoutId id="2147485616" r:id="rId334"/>
    <p:sldLayoutId id="2147485617" r:id="rId335"/>
    <p:sldLayoutId id="2147485618" r:id="rId336"/>
    <p:sldLayoutId id="2147485619" r:id="rId337"/>
    <p:sldLayoutId id="2147485620" r:id="rId338"/>
    <p:sldLayoutId id="2147485621" r:id="rId339"/>
    <p:sldLayoutId id="2147485622" r:id="rId340"/>
    <p:sldLayoutId id="2147485623" r:id="rId341"/>
    <p:sldLayoutId id="2147485624" r:id="rId342"/>
    <p:sldLayoutId id="2147485625" r:id="rId343"/>
    <p:sldLayoutId id="2147485626" r:id="rId344"/>
    <p:sldLayoutId id="2147485627" r:id="rId345"/>
    <p:sldLayoutId id="2147485628" r:id="rId346"/>
    <p:sldLayoutId id="2147485629" r:id="rId347"/>
    <p:sldLayoutId id="2147485630" r:id="rId348"/>
    <p:sldLayoutId id="2147485631" r:id="rId349"/>
    <p:sldLayoutId id="2147485632" r:id="rId350"/>
    <p:sldLayoutId id="2147485633" r:id="rId351"/>
    <p:sldLayoutId id="2147485634" r:id="rId352"/>
    <p:sldLayoutId id="2147485635" r:id="rId353"/>
    <p:sldLayoutId id="2147485636" r:id="rId354"/>
    <p:sldLayoutId id="2147485637" r:id="rId355"/>
    <p:sldLayoutId id="2147485638" r:id="rId356"/>
    <p:sldLayoutId id="2147485639" r:id="rId357"/>
    <p:sldLayoutId id="2147485640" r:id="rId358"/>
    <p:sldLayoutId id="2147485641" r:id="rId359"/>
    <p:sldLayoutId id="2147485642" r:id="rId360"/>
    <p:sldLayoutId id="2147485643" r:id="rId361"/>
    <p:sldLayoutId id="2147485644" r:id="rId362"/>
    <p:sldLayoutId id="2147485645" r:id="rId363"/>
    <p:sldLayoutId id="2147485646" r:id="rId364"/>
    <p:sldLayoutId id="2147485647" r:id="rId365"/>
    <p:sldLayoutId id="2147485648" r:id="rId366"/>
    <p:sldLayoutId id="2147485649" r:id="rId367"/>
    <p:sldLayoutId id="2147485650" r:id="rId368"/>
    <p:sldLayoutId id="2147485651" r:id="rId369"/>
    <p:sldLayoutId id="2147485652" r:id="rId370"/>
    <p:sldLayoutId id="2147485653" r:id="rId371"/>
    <p:sldLayoutId id="2147485654" r:id="rId372"/>
    <p:sldLayoutId id="2147485655" r:id="rId373"/>
    <p:sldLayoutId id="2147485656" r:id="rId374"/>
    <p:sldLayoutId id="2147485657" r:id="rId375"/>
    <p:sldLayoutId id="2147485658" r:id="rId376"/>
    <p:sldLayoutId id="2147485659" r:id="rId377"/>
    <p:sldLayoutId id="2147485660" r:id="rId378"/>
    <p:sldLayoutId id="2147485661" r:id="rId379"/>
    <p:sldLayoutId id="2147485662" r:id="rId380"/>
    <p:sldLayoutId id="2147485663" r:id="rId381"/>
    <p:sldLayoutId id="2147485664" r:id="rId382"/>
    <p:sldLayoutId id="2147485665" r:id="rId383"/>
    <p:sldLayoutId id="2147485666" r:id="rId384"/>
    <p:sldLayoutId id="2147485667" r:id="rId385"/>
    <p:sldLayoutId id="2147485668" r:id="rId386"/>
    <p:sldLayoutId id="2147485669" r:id="rId387"/>
    <p:sldLayoutId id="2147485670" r:id="rId388"/>
    <p:sldLayoutId id="2147485671" r:id="rId389"/>
    <p:sldLayoutId id="2147485672" r:id="rId390"/>
    <p:sldLayoutId id="2147485673" r:id="rId391"/>
    <p:sldLayoutId id="2147485674" r:id="rId392"/>
    <p:sldLayoutId id="2147485675" r:id="rId393"/>
    <p:sldLayoutId id="2147485676" r:id="rId394"/>
    <p:sldLayoutId id="2147485677" r:id="rId395"/>
    <p:sldLayoutId id="2147485678" r:id="rId396"/>
    <p:sldLayoutId id="2147485679" r:id="rId397"/>
    <p:sldLayoutId id="2147485680" r:id="rId398"/>
    <p:sldLayoutId id="2147485681" r:id="rId399"/>
    <p:sldLayoutId id="2147485682" r:id="rId400"/>
    <p:sldLayoutId id="2147485683" r:id="rId401"/>
    <p:sldLayoutId id="2147485684" r:id="rId402"/>
    <p:sldLayoutId id="2147485685" r:id="rId403"/>
    <p:sldLayoutId id="2147485686" r:id="rId404"/>
    <p:sldLayoutId id="2147485687" r:id="rId405"/>
    <p:sldLayoutId id="2147485688" r:id="rId406"/>
    <p:sldLayoutId id="2147485689" r:id="rId407"/>
    <p:sldLayoutId id="2147485690" r:id="rId408"/>
    <p:sldLayoutId id="2147485691" r:id="rId409"/>
    <p:sldLayoutId id="2147485692" r:id="rId410"/>
    <p:sldLayoutId id="2147485693" r:id="rId411"/>
    <p:sldLayoutId id="2147485694" r:id="rId412"/>
    <p:sldLayoutId id="2147485695" r:id="rId413"/>
    <p:sldLayoutId id="2147485696" r:id="rId414"/>
    <p:sldLayoutId id="2147485697" r:id="rId415"/>
    <p:sldLayoutId id="2147485698" r:id="rId416"/>
    <p:sldLayoutId id="2147485699" r:id="rId417"/>
    <p:sldLayoutId id="2147485700" r:id="rId418"/>
    <p:sldLayoutId id="2147485701" r:id="rId419"/>
    <p:sldLayoutId id="2147485702" r:id="rId420"/>
    <p:sldLayoutId id="2147485703" r:id="rId421"/>
    <p:sldLayoutId id="2147485704" r:id="rId422"/>
    <p:sldLayoutId id="2147485705" r:id="rId423"/>
    <p:sldLayoutId id="2147485706" r:id="rId424"/>
    <p:sldLayoutId id="2147485707" r:id="rId425"/>
    <p:sldLayoutId id="2147485708" r:id="rId426"/>
    <p:sldLayoutId id="2147485709" r:id="rId427"/>
    <p:sldLayoutId id="2147485710" r:id="rId428"/>
    <p:sldLayoutId id="2147485711" r:id="rId429"/>
    <p:sldLayoutId id="2147485712" r:id="rId430"/>
    <p:sldLayoutId id="2147485713" r:id="rId431"/>
    <p:sldLayoutId id="2147485714" r:id="rId432"/>
    <p:sldLayoutId id="2147485715" r:id="rId433"/>
    <p:sldLayoutId id="2147485716" r:id="rId434"/>
    <p:sldLayoutId id="2147485717" r:id="rId435"/>
    <p:sldLayoutId id="2147485718" r:id="rId436"/>
    <p:sldLayoutId id="2147485719" r:id="rId437"/>
    <p:sldLayoutId id="2147485720" r:id="rId438"/>
    <p:sldLayoutId id="2147485721" r:id="rId439"/>
    <p:sldLayoutId id="2147485722" r:id="rId440"/>
    <p:sldLayoutId id="2147485723" r:id="rId441"/>
    <p:sldLayoutId id="2147485724" r:id="rId442"/>
    <p:sldLayoutId id="2147485725" r:id="rId443"/>
    <p:sldLayoutId id="2147485726" r:id="rId444"/>
    <p:sldLayoutId id="2147485727" r:id="rId445"/>
    <p:sldLayoutId id="2147485728" r:id="rId446"/>
    <p:sldLayoutId id="2147485729" r:id="rId447"/>
    <p:sldLayoutId id="2147485730" r:id="rId448"/>
    <p:sldLayoutId id="2147485731" r:id="rId449"/>
    <p:sldLayoutId id="2147485732" r:id="rId450"/>
    <p:sldLayoutId id="2147485733" r:id="rId451"/>
    <p:sldLayoutId id="2147485734" r:id="rId452"/>
    <p:sldLayoutId id="2147485735" r:id="rId453"/>
    <p:sldLayoutId id="2147485736" r:id="rId454"/>
    <p:sldLayoutId id="2147485737" r:id="rId455"/>
    <p:sldLayoutId id="2147485738" r:id="rId456"/>
    <p:sldLayoutId id="2147485739" r:id="rId457"/>
    <p:sldLayoutId id="2147485740" r:id="rId458"/>
    <p:sldLayoutId id="2147485741" r:id="rId459"/>
    <p:sldLayoutId id="2147485742" r:id="rId460"/>
    <p:sldLayoutId id="2147485743" r:id="rId461"/>
    <p:sldLayoutId id="2147485744" r:id="rId462"/>
    <p:sldLayoutId id="2147485745" r:id="rId463"/>
    <p:sldLayoutId id="2147485746" r:id="rId464"/>
    <p:sldLayoutId id="2147485747" r:id="rId465"/>
    <p:sldLayoutId id="2147485748" r:id="rId466"/>
    <p:sldLayoutId id="2147485749" r:id="rId467"/>
    <p:sldLayoutId id="2147485750" r:id="rId468"/>
    <p:sldLayoutId id="2147485751" r:id="rId469"/>
    <p:sldLayoutId id="2147485752" r:id="rId470"/>
    <p:sldLayoutId id="2147485753" r:id="rId471"/>
    <p:sldLayoutId id="2147485754" r:id="rId472"/>
    <p:sldLayoutId id="2147485755" r:id="rId473"/>
    <p:sldLayoutId id="2147485756" r:id="rId474"/>
    <p:sldLayoutId id="2147485757" r:id="rId475"/>
    <p:sldLayoutId id="2147485758" r:id="rId476"/>
    <p:sldLayoutId id="2147485759" r:id="rId477"/>
    <p:sldLayoutId id="2147485760" r:id="rId478"/>
    <p:sldLayoutId id="2147485761" r:id="rId479"/>
    <p:sldLayoutId id="2147485762" r:id="rId480"/>
    <p:sldLayoutId id="2147485763" r:id="rId481"/>
    <p:sldLayoutId id="2147485764" r:id="rId482"/>
    <p:sldLayoutId id="2147485765" r:id="rId483"/>
    <p:sldLayoutId id="2147485766" r:id="rId484"/>
    <p:sldLayoutId id="2147485767" r:id="rId485"/>
    <p:sldLayoutId id="2147485768" r:id="rId486"/>
    <p:sldLayoutId id="2147485769" r:id="rId487"/>
    <p:sldLayoutId id="2147485770" r:id="rId488"/>
    <p:sldLayoutId id="2147485771" r:id="rId489"/>
    <p:sldLayoutId id="2147485772" r:id="rId490"/>
    <p:sldLayoutId id="2147485773" r:id="rId491"/>
    <p:sldLayoutId id="2147485774" r:id="rId492"/>
    <p:sldLayoutId id="2147485775" r:id="rId493"/>
    <p:sldLayoutId id="2147485776" r:id="rId494"/>
    <p:sldLayoutId id="2147485777" r:id="rId495"/>
    <p:sldLayoutId id="2147485778" r:id="rId496"/>
    <p:sldLayoutId id="2147485779" r:id="rId497"/>
    <p:sldLayoutId id="2147485780" r:id="rId498"/>
    <p:sldLayoutId id="2147485781" r:id="rId499"/>
    <p:sldLayoutId id="2147485782" r:id="rId500"/>
    <p:sldLayoutId id="2147485783" r:id="rId501"/>
    <p:sldLayoutId id="2147485784" r:id="rId502"/>
    <p:sldLayoutId id="2147485785" r:id="rId503"/>
    <p:sldLayoutId id="2147485786" r:id="rId504"/>
    <p:sldLayoutId id="2147485787" r:id="rId505"/>
    <p:sldLayoutId id="2147485788" r:id="rId506"/>
    <p:sldLayoutId id="2147485789" r:id="rId507"/>
    <p:sldLayoutId id="2147485790" r:id="rId508"/>
    <p:sldLayoutId id="2147485791" r:id="rId509"/>
    <p:sldLayoutId id="2147485792" r:id="rId510"/>
    <p:sldLayoutId id="2147485793" r:id="rId511"/>
    <p:sldLayoutId id="2147485794" r:id="rId512"/>
    <p:sldLayoutId id="2147485795" r:id="rId513"/>
    <p:sldLayoutId id="2147485796" r:id="rId514"/>
    <p:sldLayoutId id="2147485797" r:id="rId515"/>
    <p:sldLayoutId id="2147485798" r:id="rId516"/>
    <p:sldLayoutId id="2147485799" r:id="rId517"/>
    <p:sldLayoutId id="2147485800" r:id="rId518"/>
    <p:sldLayoutId id="2147485801" r:id="rId519"/>
    <p:sldLayoutId id="2147485802" r:id="rId520"/>
    <p:sldLayoutId id="2147485803" r:id="rId521"/>
    <p:sldLayoutId id="2147485804" r:id="rId522"/>
    <p:sldLayoutId id="2147485805" r:id="rId523"/>
    <p:sldLayoutId id="2147485806" r:id="rId524"/>
    <p:sldLayoutId id="2147485807" r:id="rId525"/>
    <p:sldLayoutId id="2147485808" r:id="rId526"/>
    <p:sldLayoutId id="2147485809" r:id="rId527"/>
    <p:sldLayoutId id="2147485810" r:id="rId528"/>
    <p:sldLayoutId id="2147485811" r:id="rId529"/>
    <p:sldLayoutId id="2147485812" r:id="rId530"/>
    <p:sldLayoutId id="2147485813" r:id="rId531"/>
    <p:sldLayoutId id="2147485814" r:id="rId532"/>
    <p:sldLayoutId id="2147485815" r:id="rId533"/>
    <p:sldLayoutId id="2147485816" r:id="rId534"/>
    <p:sldLayoutId id="2147485817" r:id="rId535"/>
    <p:sldLayoutId id="2147485818" r:id="rId536"/>
    <p:sldLayoutId id="2147485819" r:id="rId537"/>
    <p:sldLayoutId id="2147485820" r:id="rId538"/>
    <p:sldLayoutId id="2147485821" r:id="rId539"/>
    <p:sldLayoutId id="2147485822" r:id="rId540"/>
    <p:sldLayoutId id="2147485823" r:id="rId541"/>
    <p:sldLayoutId id="2147485824" r:id="rId54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Lato Regular" panose="020F0502020204030203" pitchFamily="34" charset="0"/>
        </a:defRPr>
      </a:lvl2pPr>
      <a:lvl3pPr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Lato Regular" panose="020F0502020204030203" pitchFamily="34" charset="0"/>
        </a:defRPr>
      </a:lvl3pPr>
      <a:lvl4pPr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Lato Regular" panose="020F0502020204030203" pitchFamily="34" charset="0"/>
        </a:defRPr>
      </a:lvl4pPr>
      <a:lvl5pPr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Lato Regular" panose="020F0502020204030203" pitchFamily="34" charset="0"/>
        </a:defRPr>
      </a:lvl5pPr>
      <a:lvl6pPr marL="457200"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Lato Regular" panose="020F0502020204030203" pitchFamily="34" charset="0"/>
        </a:defRPr>
      </a:lvl6pPr>
      <a:lvl7pPr marL="914400"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Lato Regular" panose="020F0502020204030203" pitchFamily="34" charset="0"/>
        </a:defRPr>
      </a:lvl7pPr>
      <a:lvl8pPr marL="1371600"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Lato Regular" panose="020F0502020204030203" pitchFamily="34" charset="0"/>
        </a:defRPr>
      </a:lvl8pPr>
      <a:lvl9pPr marL="1828800"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Lato Regular" panose="020F0502020204030203" pitchFamily="34" charset="0"/>
        </a:defRPr>
      </a:lvl9pPr>
    </p:titleStyle>
    <p:bodyStyle>
      <a:lvl1pPr marL="227013" indent="-227013" algn="l" defTabSz="912813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4213" indent="-227013" algn="l" defTabSz="912813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413" indent="-227013" algn="l" defTabSz="912813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613" indent="-227013" algn="l" defTabSz="912813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5813" indent="-227013" algn="l" defTabSz="912813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9.jpg"/><Relationship Id="rId5" Type="http://schemas.openxmlformats.org/officeDocument/2006/relationships/image" Target="../media/image28.jpg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23.xml"/><Relationship Id="rId13" Type="http://schemas.openxmlformats.org/officeDocument/2006/relationships/tags" Target="../tags/tag28.xml"/><Relationship Id="rId18" Type="http://schemas.openxmlformats.org/officeDocument/2006/relationships/image" Target="../media/image20.png"/><Relationship Id="rId3" Type="http://schemas.openxmlformats.org/officeDocument/2006/relationships/tags" Target="../tags/tag18.xml"/><Relationship Id="rId7" Type="http://schemas.openxmlformats.org/officeDocument/2006/relationships/tags" Target="../tags/tag22.xml"/><Relationship Id="rId12" Type="http://schemas.openxmlformats.org/officeDocument/2006/relationships/tags" Target="../tags/tag27.xml"/><Relationship Id="rId17" Type="http://schemas.openxmlformats.org/officeDocument/2006/relationships/image" Target="../media/image19.png"/><Relationship Id="rId2" Type="http://schemas.openxmlformats.org/officeDocument/2006/relationships/tags" Target="../tags/tag17.xml"/><Relationship Id="rId16" Type="http://schemas.openxmlformats.org/officeDocument/2006/relationships/slideLayout" Target="../slideLayouts/slideLayout18.xml"/><Relationship Id="rId1" Type="http://schemas.openxmlformats.org/officeDocument/2006/relationships/tags" Target="../tags/tag16.xml"/><Relationship Id="rId6" Type="http://schemas.openxmlformats.org/officeDocument/2006/relationships/tags" Target="../tags/tag21.xml"/><Relationship Id="rId11" Type="http://schemas.openxmlformats.org/officeDocument/2006/relationships/tags" Target="../tags/tag26.xml"/><Relationship Id="rId5" Type="http://schemas.openxmlformats.org/officeDocument/2006/relationships/tags" Target="../tags/tag20.xml"/><Relationship Id="rId15" Type="http://schemas.openxmlformats.org/officeDocument/2006/relationships/tags" Target="../tags/tag30.xml"/><Relationship Id="rId10" Type="http://schemas.openxmlformats.org/officeDocument/2006/relationships/tags" Target="../tags/tag25.xml"/><Relationship Id="rId4" Type="http://schemas.openxmlformats.org/officeDocument/2006/relationships/tags" Target="../tags/tag19.xml"/><Relationship Id="rId9" Type="http://schemas.openxmlformats.org/officeDocument/2006/relationships/tags" Target="../tags/tag24.xml"/><Relationship Id="rId14" Type="http://schemas.openxmlformats.org/officeDocument/2006/relationships/tags" Target="../tags/tag2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2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5.jpeg"/><Relationship Id="rId4" Type="http://schemas.openxmlformats.org/officeDocument/2006/relationships/image" Target="../media/image33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3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7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9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tags" Target="../tags/tag38.xml"/><Relationship Id="rId13" Type="http://schemas.openxmlformats.org/officeDocument/2006/relationships/tags" Target="../tags/tag43.xml"/><Relationship Id="rId18" Type="http://schemas.openxmlformats.org/officeDocument/2006/relationships/image" Target="../media/image20.png"/><Relationship Id="rId3" Type="http://schemas.openxmlformats.org/officeDocument/2006/relationships/tags" Target="../tags/tag33.xml"/><Relationship Id="rId7" Type="http://schemas.openxmlformats.org/officeDocument/2006/relationships/tags" Target="../tags/tag37.xml"/><Relationship Id="rId12" Type="http://schemas.openxmlformats.org/officeDocument/2006/relationships/tags" Target="../tags/tag42.xml"/><Relationship Id="rId17" Type="http://schemas.openxmlformats.org/officeDocument/2006/relationships/image" Target="../media/image19.png"/><Relationship Id="rId2" Type="http://schemas.openxmlformats.org/officeDocument/2006/relationships/tags" Target="../tags/tag32.xml"/><Relationship Id="rId16" Type="http://schemas.openxmlformats.org/officeDocument/2006/relationships/slideLayout" Target="../slideLayouts/slideLayout18.xml"/><Relationship Id="rId1" Type="http://schemas.openxmlformats.org/officeDocument/2006/relationships/tags" Target="../tags/tag31.xml"/><Relationship Id="rId6" Type="http://schemas.openxmlformats.org/officeDocument/2006/relationships/tags" Target="../tags/tag36.xml"/><Relationship Id="rId11" Type="http://schemas.openxmlformats.org/officeDocument/2006/relationships/tags" Target="../tags/tag41.xml"/><Relationship Id="rId5" Type="http://schemas.openxmlformats.org/officeDocument/2006/relationships/tags" Target="../tags/tag35.xml"/><Relationship Id="rId15" Type="http://schemas.openxmlformats.org/officeDocument/2006/relationships/tags" Target="../tags/tag45.xml"/><Relationship Id="rId10" Type="http://schemas.openxmlformats.org/officeDocument/2006/relationships/tags" Target="../tags/tag40.xml"/><Relationship Id="rId4" Type="http://schemas.openxmlformats.org/officeDocument/2006/relationships/tags" Target="../tags/tag34.xml"/><Relationship Id="rId9" Type="http://schemas.openxmlformats.org/officeDocument/2006/relationships/tags" Target="../tags/tag39.xml"/><Relationship Id="rId14" Type="http://schemas.openxmlformats.org/officeDocument/2006/relationships/tags" Target="../tags/tag4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tags" Target="../tags/tag13.xml"/><Relationship Id="rId18" Type="http://schemas.openxmlformats.org/officeDocument/2006/relationships/image" Target="../media/image20.png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tags" Target="../tags/tag12.xml"/><Relationship Id="rId17" Type="http://schemas.openxmlformats.org/officeDocument/2006/relationships/image" Target="../media/image19.png"/><Relationship Id="rId2" Type="http://schemas.openxmlformats.org/officeDocument/2006/relationships/tags" Target="../tags/tag2.xml"/><Relationship Id="rId16" Type="http://schemas.openxmlformats.org/officeDocument/2006/relationships/slideLayout" Target="../slideLayouts/slideLayout18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5" Type="http://schemas.openxmlformats.org/officeDocument/2006/relationships/tags" Target="../tags/tag5.xml"/><Relationship Id="rId15" Type="http://schemas.openxmlformats.org/officeDocument/2006/relationships/tags" Target="../tags/tag15.xml"/><Relationship Id="rId10" Type="http://schemas.openxmlformats.org/officeDocument/2006/relationships/tags" Target="../tags/tag10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tags" Target="../tags/tag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TS Lê Thị Thanh Thảo - ĐHSP TP.HCM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B47FC5-B036-4FD2-B7FC-E1E5921CEC09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  <p:pic>
        <p:nvPicPr>
          <p:cNvPr id="33796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13" y="-4478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080828" y="139409"/>
            <a:ext cx="7902467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vi-VN" sz="28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TRƯỜNG TRUNG HỌC CƠ SỞ </a:t>
            </a:r>
            <a:r>
              <a:rPr lang="en-US" altLang="vi-VN" sz="28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BẠCH ĐẰNG</a:t>
            </a:r>
            <a:endParaRPr lang="en-US" altLang="vi-VN" sz="2800" b="1" dirty="0" smtClean="0">
              <a:solidFill>
                <a:srgbClr val="7030A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vi-VN" sz="28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TỔ</a:t>
            </a:r>
            <a:r>
              <a:rPr lang="vi-VN" altLang="vi-VN" sz="28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: SỬ </a:t>
            </a:r>
            <a:r>
              <a:rPr lang="vi-VN" altLang="vi-VN" sz="28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ĐỊA</a:t>
            </a:r>
            <a:r>
              <a:rPr lang="en-US" altLang="vi-VN" sz="28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CN</a:t>
            </a:r>
            <a:r>
              <a:rPr lang="vi-VN" altLang="vi-VN" sz="28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vi-VN" altLang="vi-VN" sz="28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GDCD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vi-VN" altLang="vi-VN" sz="28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MÔN: GIÁO DỤC CÔNG DÂN </a:t>
            </a:r>
            <a:r>
              <a:rPr lang="en-US" altLang="vi-VN" sz="2800" b="1" dirty="0">
                <a:solidFill>
                  <a:srgbClr val="7030A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7</a:t>
            </a:r>
            <a:endParaRPr lang="vi-VN" altLang="vi-VN" sz="2800" b="1" dirty="0">
              <a:solidFill>
                <a:srgbClr val="7030A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vi-VN" altLang="vi-VN" sz="28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GVTH: </a:t>
            </a:r>
            <a:r>
              <a:rPr lang="en-US" altLang="vi-VN" sz="28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LÊ MINH THÔNG</a:t>
            </a:r>
            <a:endParaRPr lang="vi-VN" altLang="vi-VN" sz="2800" b="1" dirty="0" smtClean="0">
              <a:solidFill>
                <a:srgbClr val="7030A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-228599" y="2530390"/>
            <a:ext cx="12420601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vi-VN" sz="3600" b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CHÀO MỪNG CÁC EM ĐẾN VỚI TIẾT HỌC HÔM NAY</a:t>
            </a:r>
            <a:endParaRPr lang="en-US" sz="36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grpSp>
        <p:nvGrpSpPr>
          <p:cNvPr id="9" name="Group 2"/>
          <p:cNvGrpSpPr>
            <a:grpSpLocks noChangeAspect="1"/>
          </p:cNvGrpSpPr>
          <p:nvPr/>
        </p:nvGrpSpPr>
        <p:grpSpPr bwMode="auto">
          <a:xfrm>
            <a:off x="7114141" y="3441318"/>
            <a:ext cx="5642395" cy="3371903"/>
            <a:chOff x="0" y="0"/>
            <a:chExt cx="5460" cy="3810"/>
          </a:xfrm>
        </p:grpSpPr>
        <p:sp>
          <p:nvSpPr>
            <p:cNvPr id="10" name="AutoShape 3"/>
            <p:cNvSpPr>
              <a:spLocks noChangeAspect="1" noChangeArrowheads="1"/>
            </p:cNvSpPr>
            <p:nvPr/>
          </p:nvSpPr>
          <p:spPr bwMode="auto">
            <a:xfrm>
              <a:off x="0" y="0"/>
              <a:ext cx="5460" cy="38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>
                  <a:solidFill>
                    <a:srgbClr val="404040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600">
                  <a:solidFill>
                    <a:srgbClr val="404040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rgbClr val="404040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5pPr>
              <a:lvl6pPr marL="25146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6pPr>
              <a:lvl7pPr marL="29718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7pPr>
              <a:lvl8pPr marL="34290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8pPr>
              <a:lvl9pPr marL="38862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 typeface="Wingdings 3" panose="05040102010807070707" pitchFamily="18" charset="2"/>
                <a:buNone/>
              </a:pPr>
              <a:endParaRPr lang="en-US" altLang="en-US" sz="1798">
                <a:solidFill>
                  <a:prstClr val="black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1" name="Freeform 4"/>
            <p:cNvSpPr>
              <a:spLocks/>
            </p:cNvSpPr>
            <p:nvPr/>
          </p:nvSpPr>
          <p:spPr bwMode="auto">
            <a:xfrm>
              <a:off x="1120" y="906"/>
              <a:ext cx="3220" cy="1998"/>
            </a:xfrm>
            <a:custGeom>
              <a:avLst/>
              <a:gdLst>
                <a:gd name="T0" fmla="*/ 648 w 3220"/>
                <a:gd name="T1" fmla="*/ 48 h 1998"/>
                <a:gd name="T2" fmla="*/ 807 w 3220"/>
                <a:gd name="T3" fmla="*/ 100 h 1998"/>
                <a:gd name="T4" fmla="*/ 952 w 3220"/>
                <a:gd name="T5" fmla="*/ 104 h 1998"/>
                <a:gd name="T6" fmla="*/ 1091 w 3220"/>
                <a:gd name="T7" fmla="*/ 88 h 1998"/>
                <a:gd name="T8" fmla="*/ 1219 w 3220"/>
                <a:gd name="T9" fmla="*/ 68 h 1998"/>
                <a:gd name="T10" fmla="*/ 1339 w 3220"/>
                <a:gd name="T11" fmla="*/ 64 h 1998"/>
                <a:gd name="T12" fmla="*/ 1452 w 3220"/>
                <a:gd name="T13" fmla="*/ 96 h 1998"/>
                <a:gd name="T14" fmla="*/ 1560 w 3220"/>
                <a:gd name="T15" fmla="*/ 187 h 1998"/>
                <a:gd name="T16" fmla="*/ 1665 w 3220"/>
                <a:gd name="T17" fmla="*/ 195 h 1998"/>
                <a:gd name="T18" fmla="*/ 1759 w 3220"/>
                <a:gd name="T19" fmla="*/ 100 h 1998"/>
                <a:gd name="T20" fmla="*/ 1842 w 3220"/>
                <a:gd name="T21" fmla="*/ 44 h 1998"/>
                <a:gd name="T22" fmla="*/ 1918 w 3220"/>
                <a:gd name="T23" fmla="*/ 20 h 1998"/>
                <a:gd name="T24" fmla="*/ 1984 w 3220"/>
                <a:gd name="T25" fmla="*/ 16 h 1998"/>
                <a:gd name="T26" fmla="*/ 2049 w 3220"/>
                <a:gd name="T27" fmla="*/ 32 h 1998"/>
                <a:gd name="T28" fmla="*/ 2114 w 3220"/>
                <a:gd name="T29" fmla="*/ 52 h 1998"/>
                <a:gd name="T30" fmla="*/ 2188 w 3220"/>
                <a:gd name="T31" fmla="*/ 72 h 1998"/>
                <a:gd name="T32" fmla="*/ 2271 w 3220"/>
                <a:gd name="T33" fmla="*/ 92 h 1998"/>
                <a:gd name="T34" fmla="*/ 2365 w 3220"/>
                <a:gd name="T35" fmla="*/ 96 h 1998"/>
                <a:gd name="T36" fmla="*/ 2475 w 3220"/>
                <a:gd name="T37" fmla="*/ 88 h 1998"/>
                <a:gd name="T38" fmla="*/ 2600 w 3220"/>
                <a:gd name="T39" fmla="*/ 56 h 1998"/>
                <a:gd name="T40" fmla="*/ 2680 w 3220"/>
                <a:gd name="T41" fmla="*/ 68 h 1998"/>
                <a:gd name="T42" fmla="*/ 2714 w 3220"/>
                <a:gd name="T43" fmla="*/ 159 h 1998"/>
                <a:gd name="T44" fmla="*/ 2762 w 3220"/>
                <a:gd name="T45" fmla="*/ 251 h 1998"/>
                <a:gd name="T46" fmla="*/ 2811 w 3220"/>
                <a:gd name="T47" fmla="*/ 315 h 1998"/>
                <a:gd name="T48" fmla="*/ 3220 w 3220"/>
                <a:gd name="T49" fmla="*/ 1903 h 1998"/>
                <a:gd name="T50" fmla="*/ 1819 w 3220"/>
                <a:gd name="T51" fmla="*/ 1907 h 1998"/>
                <a:gd name="T52" fmla="*/ 1842 w 3220"/>
                <a:gd name="T53" fmla="*/ 1934 h 1998"/>
                <a:gd name="T54" fmla="*/ 1862 w 3220"/>
                <a:gd name="T55" fmla="*/ 1966 h 1998"/>
                <a:gd name="T56" fmla="*/ 1850 w 3220"/>
                <a:gd name="T57" fmla="*/ 1994 h 1998"/>
                <a:gd name="T58" fmla="*/ 1776 w 3220"/>
                <a:gd name="T59" fmla="*/ 1998 h 1998"/>
                <a:gd name="T60" fmla="*/ 1643 w 3220"/>
                <a:gd name="T61" fmla="*/ 1998 h 1998"/>
                <a:gd name="T62" fmla="*/ 1501 w 3220"/>
                <a:gd name="T63" fmla="*/ 1998 h 1998"/>
                <a:gd name="T64" fmla="*/ 1404 w 3220"/>
                <a:gd name="T65" fmla="*/ 1998 h 1998"/>
                <a:gd name="T66" fmla="*/ 1356 w 3220"/>
                <a:gd name="T67" fmla="*/ 1994 h 1998"/>
                <a:gd name="T68" fmla="*/ 1336 w 3220"/>
                <a:gd name="T69" fmla="*/ 1966 h 1998"/>
                <a:gd name="T70" fmla="*/ 1353 w 3220"/>
                <a:gd name="T71" fmla="*/ 1934 h 1998"/>
                <a:gd name="T72" fmla="*/ 1376 w 3220"/>
                <a:gd name="T73" fmla="*/ 1907 h 1998"/>
                <a:gd name="T74" fmla="*/ 0 w 3220"/>
                <a:gd name="T75" fmla="*/ 1903 h 1998"/>
                <a:gd name="T76" fmla="*/ 375 w 3220"/>
                <a:gd name="T77" fmla="*/ 299 h 1998"/>
                <a:gd name="T78" fmla="*/ 421 w 3220"/>
                <a:gd name="T79" fmla="*/ 255 h 1998"/>
                <a:gd name="T80" fmla="*/ 463 w 3220"/>
                <a:gd name="T81" fmla="*/ 191 h 1998"/>
                <a:gd name="T82" fmla="*/ 495 w 3220"/>
                <a:gd name="T83" fmla="*/ 116 h 1998"/>
                <a:gd name="T84" fmla="*/ 549 w 3220"/>
                <a:gd name="T85" fmla="*/ 84 h 199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220"/>
                <a:gd name="T130" fmla="*/ 0 h 1998"/>
                <a:gd name="T131" fmla="*/ 3220 w 3220"/>
                <a:gd name="T132" fmla="*/ 1998 h 199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220" h="1998">
                  <a:moveTo>
                    <a:pt x="563" y="0"/>
                  </a:moveTo>
                  <a:lnTo>
                    <a:pt x="648" y="48"/>
                  </a:lnTo>
                  <a:lnTo>
                    <a:pt x="728" y="80"/>
                  </a:lnTo>
                  <a:lnTo>
                    <a:pt x="807" y="100"/>
                  </a:lnTo>
                  <a:lnTo>
                    <a:pt x="881" y="108"/>
                  </a:lnTo>
                  <a:lnTo>
                    <a:pt x="952" y="104"/>
                  </a:lnTo>
                  <a:lnTo>
                    <a:pt x="1023" y="100"/>
                  </a:lnTo>
                  <a:lnTo>
                    <a:pt x="1091" y="88"/>
                  </a:lnTo>
                  <a:lnTo>
                    <a:pt x="1157" y="76"/>
                  </a:lnTo>
                  <a:lnTo>
                    <a:pt x="1219" y="68"/>
                  </a:lnTo>
                  <a:lnTo>
                    <a:pt x="1279" y="64"/>
                  </a:lnTo>
                  <a:lnTo>
                    <a:pt x="1339" y="64"/>
                  </a:lnTo>
                  <a:lnTo>
                    <a:pt x="1395" y="76"/>
                  </a:lnTo>
                  <a:lnTo>
                    <a:pt x="1452" y="96"/>
                  </a:lnTo>
                  <a:lnTo>
                    <a:pt x="1506" y="131"/>
                  </a:lnTo>
                  <a:lnTo>
                    <a:pt x="1560" y="187"/>
                  </a:lnTo>
                  <a:lnTo>
                    <a:pt x="1611" y="259"/>
                  </a:lnTo>
                  <a:lnTo>
                    <a:pt x="1665" y="195"/>
                  </a:lnTo>
                  <a:lnTo>
                    <a:pt x="1714" y="139"/>
                  </a:lnTo>
                  <a:lnTo>
                    <a:pt x="1759" y="100"/>
                  </a:lnTo>
                  <a:lnTo>
                    <a:pt x="1802" y="64"/>
                  </a:lnTo>
                  <a:lnTo>
                    <a:pt x="1842" y="44"/>
                  </a:lnTo>
                  <a:lnTo>
                    <a:pt x="1881" y="28"/>
                  </a:lnTo>
                  <a:lnTo>
                    <a:pt x="1918" y="20"/>
                  </a:lnTo>
                  <a:lnTo>
                    <a:pt x="1952" y="16"/>
                  </a:lnTo>
                  <a:lnTo>
                    <a:pt x="1984" y="16"/>
                  </a:lnTo>
                  <a:lnTo>
                    <a:pt x="2015" y="24"/>
                  </a:lnTo>
                  <a:lnTo>
                    <a:pt x="2049" y="32"/>
                  </a:lnTo>
                  <a:lnTo>
                    <a:pt x="2080" y="40"/>
                  </a:lnTo>
                  <a:lnTo>
                    <a:pt x="2114" y="52"/>
                  </a:lnTo>
                  <a:lnTo>
                    <a:pt x="2151" y="64"/>
                  </a:lnTo>
                  <a:lnTo>
                    <a:pt x="2188" y="72"/>
                  </a:lnTo>
                  <a:lnTo>
                    <a:pt x="2228" y="84"/>
                  </a:lnTo>
                  <a:lnTo>
                    <a:pt x="2271" y="92"/>
                  </a:lnTo>
                  <a:lnTo>
                    <a:pt x="2316" y="96"/>
                  </a:lnTo>
                  <a:lnTo>
                    <a:pt x="2365" y="96"/>
                  </a:lnTo>
                  <a:lnTo>
                    <a:pt x="2419" y="96"/>
                  </a:lnTo>
                  <a:lnTo>
                    <a:pt x="2475" y="88"/>
                  </a:lnTo>
                  <a:lnTo>
                    <a:pt x="2535" y="76"/>
                  </a:lnTo>
                  <a:lnTo>
                    <a:pt x="2600" y="56"/>
                  </a:lnTo>
                  <a:lnTo>
                    <a:pt x="2671" y="32"/>
                  </a:lnTo>
                  <a:lnTo>
                    <a:pt x="2680" y="68"/>
                  </a:lnTo>
                  <a:lnTo>
                    <a:pt x="2697" y="112"/>
                  </a:lnTo>
                  <a:lnTo>
                    <a:pt x="2714" y="159"/>
                  </a:lnTo>
                  <a:lnTo>
                    <a:pt x="2737" y="207"/>
                  </a:lnTo>
                  <a:lnTo>
                    <a:pt x="2762" y="251"/>
                  </a:lnTo>
                  <a:lnTo>
                    <a:pt x="2788" y="291"/>
                  </a:lnTo>
                  <a:lnTo>
                    <a:pt x="2811" y="315"/>
                  </a:lnTo>
                  <a:lnTo>
                    <a:pt x="2836" y="326"/>
                  </a:lnTo>
                  <a:lnTo>
                    <a:pt x="3220" y="1903"/>
                  </a:lnTo>
                  <a:lnTo>
                    <a:pt x="1813" y="1903"/>
                  </a:lnTo>
                  <a:lnTo>
                    <a:pt x="1819" y="1907"/>
                  </a:lnTo>
                  <a:lnTo>
                    <a:pt x="1827" y="1918"/>
                  </a:lnTo>
                  <a:lnTo>
                    <a:pt x="1842" y="1934"/>
                  </a:lnTo>
                  <a:lnTo>
                    <a:pt x="1853" y="1950"/>
                  </a:lnTo>
                  <a:lnTo>
                    <a:pt x="1862" y="1966"/>
                  </a:lnTo>
                  <a:lnTo>
                    <a:pt x="1862" y="1982"/>
                  </a:lnTo>
                  <a:lnTo>
                    <a:pt x="1850" y="1994"/>
                  </a:lnTo>
                  <a:lnTo>
                    <a:pt x="1822" y="1998"/>
                  </a:lnTo>
                  <a:lnTo>
                    <a:pt x="1776" y="1998"/>
                  </a:lnTo>
                  <a:lnTo>
                    <a:pt x="1714" y="1998"/>
                  </a:lnTo>
                  <a:lnTo>
                    <a:pt x="1643" y="1998"/>
                  </a:lnTo>
                  <a:lnTo>
                    <a:pt x="1569" y="1998"/>
                  </a:lnTo>
                  <a:lnTo>
                    <a:pt x="1501" y="1998"/>
                  </a:lnTo>
                  <a:lnTo>
                    <a:pt x="1444" y="1998"/>
                  </a:lnTo>
                  <a:lnTo>
                    <a:pt x="1404" y="1998"/>
                  </a:lnTo>
                  <a:lnTo>
                    <a:pt x="1390" y="1998"/>
                  </a:lnTo>
                  <a:lnTo>
                    <a:pt x="1356" y="1994"/>
                  </a:lnTo>
                  <a:lnTo>
                    <a:pt x="1339" y="1982"/>
                  </a:lnTo>
                  <a:lnTo>
                    <a:pt x="1336" y="1966"/>
                  </a:lnTo>
                  <a:lnTo>
                    <a:pt x="1341" y="1950"/>
                  </a:lnTo>
                  <a:lnTo>
                    <a:pt x="1353" y="1934"/>
                  </a:lnTo>
                  <a:lnTo>
                    <a:pt x="1367" y="1918"/>
                  </a:lnTo>
                  <a:lnTo>
                    <a:pt x="1376" y="1907"/>
                  </a:lnTo>
                  <a:lnTo>
                    <a:pt x="1381" y="1903"/>
                  </a:lnTo>
                  <a:lnTo>
                    <a:pt x="0" y="1903"/>
                  </a:lnTo>
                  <a:lnTo>
                    <a:pt x="355" y="307"/>
                  </a:lnTo>
                  <a:lnTo>
                    <a:pt x="375" y="299"/>
                  </a:lnTo>
                  <a:lnTo>
                    <a:pt x="398" y="283"/>
                  </a:lnTo>
                  <a:lnTo>
                    <a:pt x="421" y="255"/>
                  </a:lnTo>
                  <a:lnTo>
                    <a:pt x="443" y="227"/>
                  </a:lnTo>
                  <a:lnTo>
                    <a:pt x="463" y="191"/>
                  </a:lnTo>
                  <a:lnTo>
                    <a:pt x="480" y="155"/>
                  </a:lnTo>
                  <a:lnTo>
                    <a:pt x="495" y="116"/>
                  </a:lnTo>
                  <a:lnTo>
                    <a:pt x="506" y="80"/>
                  </a:lnTo>
                  <a:lnTo>
                    <a:pt x="549" y="84"/>
                  </a:lnTo>
                  <a:lnTo>
                    <a:pt x="56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798">
                <a:solidFill>
                  <a:prstClr val="black"/>
                </a:solidFill>
                <a:latin typeface="Trebuchet MS" panose="020B0603020202020204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2" name="Freeform 5"/>
            <p:cNvSpPr>
              <a:spLocks/>
            </p:cNvSpPr>
            <p:nvPr/>
          </p:nvSpPr>
          <p:spPr bwMode="auto">
            <a:xfrm>
              <a:off x="1190" y="1121"/>
              <a:ext cx="401" cy="1512"/>
            </a:xfrm>
            <a:custGeom>
              <a:avLst/>
              <a:gdLst>
                <a:gd name="T0" fmla="*/ 315 w 401"/>
                <a:gd name="T1" fmla="*/ 111 h 1512"/>
                <a:gd name="T2" fmla="*/ 0 w 401"/>
                <a:gd name="T3" fmla="*/ 1512 h 1512"/>
                <a:gd name="T4" fmla="*/ 20 w 401"/>
                <a:gd name="T5" fmla="*/ 1496 h 1512"/>
                <a:gd name="T6" fmla="*/ 43 w 401"/>
                <a:gd name="T7" fmla="*/ 1473 h 1512"/>
                <a:gd name="T8" fmla="*/ 65 w 401"/>
                <a:gd name="T9" fmla="*/ 1441 h 1512"/>
                <a:gd name="T10" fmla="*/ 91 w 401"/>
                <a:gd name="T11" fmla="*/ 1409 h 1512"/>
                <a:gd name="T12" fmla="*/ 114 w 401"/>
                <a:gd name="T13" fmla="*/ 1373 h 1512"/>
                <a:gd name="T14" fmla="*/ 136 w 401"/>
                <a:gd name="T15" fmla="*/ 1341 h 1512"/>
                <a:gd name="T16" fmla="*/ 156 w 401"/>
                <a:gd name="T17" fmla="*/ 1305 h 1512"/>
                <a:gd name="T18" fmla="*/ 170 w 401"/>
                <a:gd name="T19" fmla="*/ 1274 h 1512"/>
                <a:gd name="T20" fmla="*/ 401 w 401"/>
                <a:gd name="T21" fmla="*/ 0 h 1512"/>
                <a:gd name="T22" fmla="*/ 395 w 401"/>
                <a:gd name="T23" fmla="*/ 12 h 1512"/>
                <a:gd name="T24" fmla="*/ 386 w 401"/>
                <a:gd name="T25" fmla="*/ 28 h 1512"/>
                <a:gd name="T26" fmla="*/ 375 w 401"/>
                <a:gd name="T27" fmla="*/ 44 h 1512"/>
                <a:gd name="T28" fmla="*/ 367 w 401"/>
                <a:gd name="T29" fmla="*/ 60 h 1512"/>
                <a:gd name="T30" fmla="*/ 352 w 401"/>
                <a:gd name="T31" fmla="*/ 76 h 1512"/>
                <a:gd name="T32" fmla="*/ 341 w 401"/>
                <a:gd name="T33" fmla="*/ 87 h 1512"/>
                <a:gd name="T34" fmla="*/ 330 w 401"/>
                <a:gd name="T35" fmla="*/ 99 h 1512"/>
                <a:gd name="T36" fmla="*/ 315 w 401"/>
                <a:gd name="T37" fmla="*/ 111 h 151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401"/>
                <a:gd name="T58" fmla="*/ 0 h 1512"/>
                <a:gd name="T59" fmla="*/ 401 w 401"/>
                <a:gd name="T60" fmla="*/ 1512 h 151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401" h="1512">
                  <a:moveTo>
                    <a:pt x="315" y="111"/>
                  </a:moveTo>
                  <a:lnTo>
                    <a:pt x="0" y="1512"/>
                  </a:lnTo>
                  <a:lnTo>
                    <a:pt x="20" y="1496"/>
                  </a:lnTo>
                  <a:lnTo>
                    <a:pt x="43" y="1473"/>
                  </a:lnTo>
                  <a:lnTo>
                    <a:pt x="65" y="1441"/>
                  </a:lnTo>
                  <a:lnTo>
                    <a:pt x="91" y="1409"/>
                  </a:lnTo>
                  <a:lnTo>
                    <a:pt x="114" y="1373"/>
                  </a:lnTo>
                  <a:lnTo>
                    <a:pt x="136" y="1341"/>
                  </a:lnTo>
                  <a:lnTo>
                    <a:pt x="156" y="1305"/>
                  </a:lnTo>
                  <a:lnTo>
                    <a:pt x="170" y="1274"/>
                  </a:lnTo>
                  <a:lnTo>
                    <a:pt x="401" y="0"/>
                  </a:lnTo>
                  <a:lnTo>
                    <a:pt x="395" y="12"/>
                  </a:lnTo>
                  <a:lnTo>
                    <a:pt x="386" y="28"/>
                  </a:lnTo>
                  <a:lnTo>
                    <a:pt x="375" y="44"/>
                  </a:lnTo>
                  <a:lnTo>
                    <a:pt x="367" y="60"/>
                  </a:lnTo>
                  <a:lnTo>
                    <a:pt x="352" y="76"/>
                  </a:lnTo>
                  <a:lnTo>
                    <a:pt x="341" y="87"/>
                  </a:lnTo>
                  <a:lnTo>
                    <a:pt x="330" y="99"/>
                  </a:lnTo>
                  <a:lnTo>
                    <a:pt x="315" y="111"/>
                  </a:lnTo>
                  <a:close/>
                </a:path>
              </a:pathLst>
            </a:custGeom>
            <a:solidFill>
              <a:srgbClr val="336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798">
                <a:solidFill>
                  <a:prstClr val="black"/>
                </a:solidFill>
                <a:latin typeface="Trebuchet MS" panose="020B0603020202020204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3" name="Freeform 6"/>
            <p:cNvSpPr>
              <a:spLocks/>
            </p:cNvSpPr>
            <p:nvPr/>
          </p:nvSpPr>
          <p:spPr bwMode="auto">
            <a:xfrm>
              <a:off x="1176" y="2527"/>
              <a:ext cx="1481" cy="199"/>
            </a:xfrm>
            <a:custGeom>
              <a:avLst/>
              <a:gdLst>
                <a:gd name="T0" fmla="*/ 11 w 1481"/>
                <a:gd name="T1" fmla="*/ 147 h 199"/>
                <a:gd name="T2" fmla="*/ 43 w 1481"/>
                <a:gd name="T3" fmla="*/ 115 h 199"/>
                <a:gd name="T4" fmla="*/ 77 w 1481"/>
                <a:gd name="T5" fmla="*/ 75 h 199"/>
                <a:gd name="T6" fmla="*/ 108 w 1481"/>
                <a:gd name="T7" fmla="*/ 40 h 199"/>
                <a:gd name="T8" fmla="*/ 273 w 1481"/>
                <a:gd name="T9" fmla="*/ 75 h 199"/>
                <a:gd name="T10" fmla="*/ 529 w 1481"/>
                <a:gd name="T11" fmla="*/ 123 h 199"/>
                <a:gd name="T12" fmla="*/ 728 w 1481"/>
                <a:gd name="T13" fmla="*/ 115 h 199"/>
                <a:gd name="T14" fmla="*/ 881 w 1481"/>
                <a:gd name="T15" fmla="*/ 79 h 199"/>
                <a:gd name="T16" fmla="*/ 1009 w 1481"/>
                <a:gd name="T17" fmla="*/ 36 h 199"/>
                <a:gd name="T18" fmla="*/ 1125 w 1481"/>
                <a:gd name="T19" fmla="*/ 4 h 199"/>
                <a:gd name="T20" fmla="*/ 1250 w 1481"/>
                <a:gd name="T21" fmla="*/ 8 h 199"/>
                <a:gd name="T22" fmla="*/ 1395 w 1481"/>
                <a:gd name="T23" fmla="*/ 67 h 199"/>
                <a:gd name="T24" fmla="*/ 1469 w 1481"/>
                <a:gd name="T25" fmla="*/ 131 h 199"/>
                <a:gd name="T26" fmla="*/ 1441 w 1481"/>
                <a:gd name="T27" fmla="*/ 151 h 199"/>
                <a:gd name="T28" fmla="*/ 1415 w 1481"/>
                <a:gd name="T29" fmla="*/ 175 h 199"/>
                <a:gd name="T30" fmla="*/ 1393 w 1481"/>
                <a:gd name="T31" fmla="*/ 191 h 199"/>
                <a:gd name="T32" fmla="*/ 1367 w 1481"/>
                <a:gd name="T33" fmla="*/ 175 h 199"/>
                <a:gd name="T34" fmla="*/ 1319 w 1481"/>
                <a:gd name="T35" fmla="*/ 139 h 199"/>
                <a:gd name="T36" fmla="*/ 1265 w 1481"/>
                <a:gd name="T37" fmla="*/ 115 h 199"/>
                <a:gd name="T38" fmla="*/ 1208 w 1481"/>
                <a:gd name="T39" fmla="*/ 103 h 199"/>
                <a:gd name="T40" fmla="*/ 1145 w 1481"/>
                <a:gd name="T41" fmla="*/ 99 h 199"/>
                <a:gd name="T42" fmla="*/ 1080 w 1481"/>
                <a:gd name="T43" fmla="*/ 103 h 199"/>
                <a:gd name="T44" fmla="*/ 1017 w 1481"/>
                <a:gd name="T45" fmla="*/ 123 h 199"/>
                <a:gd name="T46" fmla="*/ 955 w 1481"/>
                <a:gd name="T47" fmla="*/ 147 h 199"/>
                <a:gd name="T48" fmla="*/ 890 w 1481"/>
                <a:gd name="T49" fmla="*/ 163 h 199"/>
                <a:gd name="T50" fmla="*/ 782 w 1481"/>
                <a:gd name="T51" fmla="*/ 163 h 199"/>
                <a:gd name="T52" fmla="*/ 645 w 1481"/>
                <a:gd name="T53" fmla="*/ 163 h 199"/>
                <a:gd name="T54" fmla="*/ 495 w 1481"/>
                <a:gd name="T55" fmla="*/ 163 h 199"/>
                <a:gd name="T56" fmla="*/ 341 w 1481"/>
                <a:gd name="T57" fmla="*/ 159 h 199"/>
                <a:gd name="T58" fmla="*/ 202 w 1481"/>
                <a:gd name="T59" fmla="*/ 159 h 199"/>
                <a:gd name="T60" fmla="*/ 88 w 1481"/>
                <a:gd name="T61" fmla="*/ 159 h 199"/>
                <a:gd name="T62" fmla="*/ 17 w 1481"/>
                <a:gd name="T63" fmla="*/ 159 h 199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481"/>
                <a:gd name="T97" fmla="*/ 0 h 199"/>
                <a:gd name="T98" fmla="*/ 1481 w 1481"/>
                <a:gd name="T99" fmla="*/ 199 h 199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481" h="199">
                  <a:moveTo>
                    <a:pt x="0" y="159"/>
                  </a:moveTo>
                  <a:lnTo>
                    <a:pt x="11" y="147"/>
                  </a:lnTo>
                  <a:lnTo>
                    <a:pt x="26" y="135"/>
                  </a:lnTo>
                  <a:lnTo>
                    <a:pt x="43" y="115"/>
                  </a:lnTo>
                  <a:lnTo>
                    <a:pt x="60" y="95"/>
                  </a:lnTo>
                  <a:lnTo>
                    <a:pt x="77" y="75"/>
                  </a:lnTo>
                  <a:lnTo>
                    <a:pt x="94" y="55"/>
                  </a:lnTo>
                  <a:lnTo>
                    <a:pt x="108" y="40"/>
                  </a:lnTo>
                  <a:lnTo>
                    <a:pt x="117" y="28"/>
                  </a:lnTo>
                  <a:lnTo>
                    <a:pt x="273" y="75"/>
                  </a:lnTo>
                  <a:lnTo>
                    <a:pt x="409" y="107"/>
                  </a:lnTo>
                  <a:lnTo>
                    <a:pt x="529" y="123"/>
                  </a:lnTo>
                  <a:lnTo>
                    <a:pt x="634" y="123"/>
                  </a:lnTo>
                  <a:lnTo>
                    <a:pt x="728" y="115"/>
                  </a:lnTo>
                  <a:lnTo>
                    <a:pt x="810" y="99"/>
                  </a:lnTo>
                  <a:lnTo>
                    <a:pt x="881" y="79"/>
                  </a:lnTo>
                  <a:lnTo>
                    <a:pt x="949" y="55"/>
                  </a:lnTo>
                  <a:lnTo>
                    <a:pt x="1009" y="36"/>
                  </a:lnTo>
                  <a:lnTo>
                    <a:pt x="1069" y="16"/>
                  </a:lnTo>
                  <a:lnTo>
                    <a:pt x="1125" y="4"/>
                  </a:lnTo>
                  <a:lnTo>
                    <a:pt x="1185" y="0"/>
                  </a:lnTo>
                  <a:lnTo>
                    <a:pt x="1250" y="8"/>
                  </a:lnTo>
                  <a:lnTo>
                    <a:pt x="1319" y="28"/>
                  </a:lnTo>
                  <a:lnTo>
                    <a:pt x="1395" y="67"/>
                  </a:lnTo>
                  <a:lnTo>
                    <a:pt x="1481" y="123"/>
                  </a:lnTo>
                  <a:lnTo>
                    <a:pt x="1469" y="131"/>
                  </a:lnTo>
                  <a:lnTo>
                    <a:pt x="1455" y="143"/>
                  </a:lnTo>
                  <a:lnTo>
                    <a:pt x="1441" y="151"/>
                  </a:lnTo>
                  <a:lnTo>
                    <a:pt x="1427" y="163"/>
                  </a:lnTo>
                  <a:lnTo>
                    <a:pt x="1415" y="175"/>
                  </a:lnTo>
                  <a:lnTo>
                    <a:pt x="1404" y="183"/>
                  </a:lnTo>
                  <a:lnTo>
                    <a:pt x="1393" y="191"/>
                  </a:lnTo>
                  <a:lnTo>
                    <a:pt x="1387" y="199"/>
                  </a:lnTo>
                  <a:lnTo>
                    <a:pt x="1367" y="175"/>
                  </a:lnTo>
                  <a:lnTo>
                    <a:pt x="1344" y="155"/>
                  </a:lnTo>
                  <a:lnTo>
                    <a:pt x="1319" y="139"/>
                  </a:lnTo>
                  <a:lnTo>
                    <a:pt x="1293" y="127"/>
                  </a:lnTo>
                  <a:lnTo>
                    <a:pt x="1265" y="115"/>
                  </a:lnTo>
                  <a:lnTo>
                    <a:pt x="1236" y="107"/>
                  </a:lnTo>
                  <a:lnTo>
                    <a:pt x="1208" y="103"/>
                  </a:lnTo>
                  <a:lnTo>
                    <a:pt x="1177" y="99"/>
                  </a:lnTo>
                  <a:lnTo>
                    <a:pt x="1145" y="99"/>
                  </a:lnTo>
                  <a:lnTo>
                    <a:pt x="1114" y="99"/>
                  </a:lnTo>
                  <a:lnTo>
                    <a:pt x="1080" y="103"/>
                  </a:lnTo>
                  <a:lnTo>
                    <a:pt x="1049" y="111"/>
                  </a:lnTo>
                  <a:lnTo>
                    <a:pt x="1017" y="123"/>
                  </a:lnTo>
                  <a:lnTo>
                    <a:pt x="986" y="131"/>
                  </a:lnTo>
                  <a:lnTo>
                    <a:pt x="955" y="147"/>
                  </a:lnTo>
                  <a:lnTo>
                    <a:pt x="926" y="163"/>
                  </a:lnTo>
                  <a:lnTo>
                    <a:pt x="890" y="163"/>
                  </a:lnTo>
                  <a:lnTo>
                    <a:pt x="838" y="163"/>
                  </a:lnTo>
                  <a:lnTo>
                    <a:pt x="782" y="163"/>
                  </a:lnTo>
                  <a:lnTo>
                    <a:pt x="716" y="163"/>
                  </a:lnTo>
                  <a:lnTo>
                    <a:pt x="645" y="163"/>
                  </a:lnTo>
                  <a:lnTo>
                    <a:pt x="571" y="163"/>
                  </a:lnTo>
                  <a:lnTo>
                    <a:pt x="495" y="163"/>
                  </a:lnTo>
                  <a:lnTo>
                    <a:pt x="418" y="159"/>
                  </a:lnTo>
                  <a:lnTo>
                    <a:pt x="341" y="159"/>
                  </a:lnTo>
                  <a:lnTo>
                    <a:pt x="267" y="159"/>
                  </a:lnTo>
                  <a:lnTo>
                    <a:pt x="202" y="159"/>
                  </a:lnTo>
                  <a:lnTo>
                    <a:pt x="139" y="159"/>
                  </a:lnTo>
                  <a:lnTo>
                    <a:pt x="88" y="159"/>
                  </a:lnTo>
                  <a:lnTo>
                    <a:pt x="45" y="159"/>
                  </a:lnTo>
                  <a:lnTo>
                    <a:pt x="17" y="159"/>
                  </a:lnTo>
                  <a:lnTo>
                    <a:pt x="0" y="159"/>
                  </a:lnTo>
                  <a:close/>
                </a:path>
              </a:pathLst>
            </a:custGeom>
            <a:solidFill>
              <a:srgbClr val="336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798">
                <a:solidFill>
                  <a:prstClr val="black"/>
                </a:solidFill>
                <a:latin typeface="Trebuchet MS" panose="020B0603020202020204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4" name="Freeform 7"/>
            <p:cNvSpPr>
              <a:spLocks/>
            </p:cNvSpPr>
            <p:nvPr/>
          </p:nvSpPr>
          <p:spPr bwMode="auto">
            <a:xfrm>
              <a:off x="2739" y="2416"/>
              <a:ext cx="1475" cy="307"/>
            </a:xfrm>
            <a:custGeom>
              <a:avLst/>
              <a:gdLst>
                <a:gd name="T0" fmla="*/ 0 w 1475"/>
                <a:gd name="T1" fmla="*/ 227 h 307"/>
                <a:gd name="T2" fmla="*/ 96 w 1475"/>
                <a:gd name="T3" fmla="*/ 140 h 307"/>
                <a:gd name="T4" fmla="*/ 190 w 1475"/>
                <a:gd name="T5" fmla="*/ 76 h 307"/>
                <a:gd name="T6" fmla="*/ 284 w 1475"/>
                <a:gd name="T7" fmla="*/ 32 h 307"/>
                <a:gd name="T8" fmla="*/ 375 w 1475"/>
                <a:gd name="T9" fmla="*/ 8 h 307"/>
                <a:gd name="T10" fmla="*/ 466 w 1475"/>
                <a:gd name="T11" fmla="*/ 0 h 307"/>
                <a:gd name="T12" fmla="*/ 554 w 1475"/>
                <a:gd name="T13" fmla="*/ 4 h 307"/>
                <a:gd name="T14" fmla="*/ 642 w 1475"/>
                <a:gd name="T15" fmla="*/ 16 h 307"/>
                <a:gd name="T16" fmla="*/ 727 w 1475"/>
                <a:gd name="T17" fmla="*/ 36 h 307"/>
                <a:gd name="T18" fmla="*/ 809 w 1475"/>
                <a:gd name="T19" fmla="*/ 60 h 307"/>
                <a:gd name="T20" fmla="*/ 889 w 1475"/>
                <a:gd name="T21" fmla="*/ 84 h 307"/>
                <a:gd name="T22" fmla="*/ 969 w 1475"/>
                <a:gd name="T23" fmla="*/ 108 h 307"/>
                <a:gd name="T24" fmla="*/ 1043 w 1475"/>
                <a:gd name="T25" fmla="*/ 128 h 307"/>
                <a:gd name="T26" fmla="*/ 1116 w 1475"/>
                <a:gd name="T27" fmla="*/ 140 h 307"/>
                <a:gd name="T28" fmla="*/ 1185 w 1475"/>
                <a:gd name="T29" fmla="*/ 140 h 307"/>
                <a:gd name="T30" fmla="*/ 1253 w 1475"/>
                <a:gd name="T31" fmla="*/ 124 h 307"/>
                <a:gd name="T32" fmla="*/ 1315 w 1475"/>
                <a:gd name="T33" fmla="*/ 96 h 307"/>
                <a:gd name="T34" fmla="*/ 1330 w 1475"/>
                <a:gd name="T35" fmla="*/ 112 h 307"/>
                <a:gd name="T36" fmla="*/ 1344 w 1475"/>
                <a:gd name="T37" fmla="*/ 132 h 307"/>
                <a:gd name="T38" fmla="*/ 1361 w 1475"/>
                <a:gd name="T39" fmla="*/ 155 h 307"/>
                <a:gd name="T40" fmla="*/ 1384 w 1475"/>
                <a:gd name="T41" fmla="*/ 183 h 307"/>
                <a:gd name="T42" fmla="*/ 1403 w 1475"/>
                <a:gd name="T43" fmla="*/ 211 h 307"/>
                <a:gd name="T44" fmla="*/ 1426 w 1475"/>
                <a:gd name="T45" fmla="*/ 235 h 307"/>
                <a:gd name="T46" fmla="*/ 1449 w 1475"/>
                <a:gd name="T47" fmla="*/ 259 h 307"/>
                <a:gd name="T48" fmla="*/ 1475 w 1475"/>
                <a:gd name="T49" fmla="*/ 275 h 307"/>
                <a:gd name="T50" fmla="*/ 702 w 1475"/>
                <a:gd name="T51" fmla="*/ 275 h 307"/>
                <a:gd name="T52" fmla="*/ 684 w 1475"/>
                <a:gd name="T53" fmla="*/ 255 h 307"/>
                <a:gd name="T54" fmla="*/ 662 w 1475"/>
                <a:gd name="T55" fmla="*/ 235 h 307"/>
                <a:gd name="T56" fmla="*/ 630 w 1475"/>
                <a:gd name="T57" fmla="*/ 215 h 307"/>
                <a:gd name="T58" fmla="*/ 599 w 1475"/>
                <a:gd name="T59" fmla="*/ 203 h 307"/>
                <a:gd name="T60" fmla="*/ 559 w 1475"/>
                <a:gd name="T61" fmla="*/ 187 h 307"/>
                <a:gd name="T62" fmla="*/ 520 w 1475"/>
                <a:gd name="T63" fmla="*/ 179 h 307"/>
                <a:gd name="T64" fmla="*/ 474 w 1475"/>
                <a:gd name="T65" fmla="*/ 175 h 307"/>
                <a:gd name="T66" fmla="*/ 432 w 1475"/>
                <a:gd name="T67" fmla="*/ 171 h 307"/>
                <a:gd name="T68" fmla="*/ 383 w 1475"/>
                <a:gd name="T69" fmla="*/ 171 h 307"/>
                <a:gd name="T70" fmla="*/ 338 w 1475"/>
                <a:gd name="T71" fmla="*/ 179 h 307"/>
                <a:gd name="T72" fmla="*/ 292 w 1475"/>
                <a:gd name="T73" fmla="*/ 187 h 307"/>
                <a:gd name="T74" fmla="*/ 250 w 1475"/>
                <a:gd name="T75" fmla="*/ 199 h 307"/>
                <a:gd name="T76" fmla="*/ 207 w 1475"/>
                <a:gd name="T77" fmla="*/ 219 h 307"/>
                <a:gd name="T78" fmla="*/ 167 w 1475"/>
                <a:gd name="T79" fmla="*/ 243 h 307"/>
                <a:gd name="T80" fmla="*/ 133 w 1475"/>
                <a:gd name="T81" fmla="*/ 271 h 307"/>
                <a:gd name="T82" fmla="*/ 102 w 1475"/>
                <a:gd name="T83" fmla="*/ 307 h 307"/>
                <a:gd name="T84" fmla="*/ 93 w 1475"/>
                <a:gd name="T85" fmla="*/ 295 h 307"/>
                <a:gd name="T86" fmla="*/ 82 w 1475"/>
                <a:gd name="T87" fmla="*/ 283 h 307"/>
                <a:gd name="T88" fmla="*/ 71 w 1475"/>
                <a:gd name="T89" fmla="*/ 275 h 307"/>
                <a:gd name="T90" fmla="*/ 59 w 1475"/>
                <a:gd name="T91" fmla="*/ 263 h 307"/>
                <a:gd name="T92" fmla="*/ 45 w 1475"/>
                <a:gd name="T93" fmla="*/ 251 h 307"/>
                <a:gd name="T94" fmla="*/ 34 w 1475"/>
                <a:gd name="T95" fmla="*/ 243 h 307"/>
                <a:gd name="T96" fmla="*/ 17 w 1475"/>
                <a:gd name="T97" fmla="*/ 235 h 307"/>
                <a:gd name="T98" fmla="*/ 0 w 1475"/>
                <a:gd name="T99" fmla="*/ 227 h 307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475"/>
                <a:gd name="T151" fmla="*/ 0 h 307"/>
                <a:gd name="T152" fmla="*/ 1475 w 1475"/>
                <a:gd name="T153" fmla="*/ 307 h 307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475" h="307">
                  <a:moveTo>
                    <a:pt x="0" y="227"/>
                  </a:moveTo>
                  <a:lnTo>
                    <a:pt x="96" y="140"/>
                  </a:lnTo>
                  <a:lnTo>
                    <a:pt x="190" y="76"/>
                  </a:lnTo>
                  <a:lnTo>
                    <a:pt x="284" y="32"/>
                  </a:lnTo>
                  <a:lnTo>
                    <a:pt x="375" y="8"/>
                  </a:lnTo>
                  <a:lnTo>
                    <a:pt x="466" y="0"/>
                  </a:lnTo>
                  <a:lnTo>
                    <a:pt x="554" y="4"/>
                  </a:lnTo>
                  <a:lnTo>
                    <a:pt x="642" y="16"/>
                  </a:lnTo>
                  <a:lnTo>
                    <a:pt x="727" y="36"/>
                  </a:lnTo>
                  <a:lnTo>
                    <a:pt x="809" y="60"/>
                  </a:lnTo>
                  <a:lnTo>
                    <a:pt x="889" y="84"/>
                  </a:lnTo>
                  <a:lnTo>
                    <a:pt x="969" y="108"/>
                  </a:lnTo>
                  <a:lnTo>
                    <a:pt x="1043" y="128"/>
                  </a:lnTo>
                  <a:lnTo>
                    <a:pt x="1116" y="140"/>
                  </a:lnTo>
                  <a:lnTo>
                    <a:pt x="1185" y="140"/>
                  </a:lnTo>
                  <a:lnTo>
                    <a:pt x="1253" y="124"/>
                  </a:lnTo>
                  <a:lnTo>
                    <a:pt x="1315" y="96"/>
                  </a:lnTo>
                  <a:lnTo>
                    <a:pt x="1330" y="112"/>
                  </a:lnTo>
                  <a:lnTo>
                    <a:pt x="1344" y="132"/>
                  </a:lnTo>
                  <a:lnTo>
                    <a:pt x="1361" y="155"/>
                  </a:lnTo>
                  <a:lnTo>
                    <a:pt x="1384" y="183"/>
                  </a:lnTo>
                  <a:lnTo>
                    <a:pt x="1403" y="211"/>
                  </a:lnTo>
                  <a:lnTo>
                    <a:pt x="1426" y="235"/>
                  </a:lnTo>
                  <a:lnTo>
                    <a:pt x="1449" y="259"/>
                  </a:lnTo>
                  <a:lnTo>
                    <a:pt x="1475" y="275"/>
                  </a:lnTo>
                  <a:lnTo>
                    <a:pt x="702" y="275"/>
                  </a:lnTo>
                  <a:lnTo>
                    <a:pt x="684" y="255"/>
                  </a:lnTo>
                  <a:lnTo>
                    <a:pt x="662" y="235"/>
                  </a:lnTo>
                  <a:lnTo>
                    <a:pt x="630" y="215"/>
                  </a:lnTo>
                  <a:lnTo>
                    <a:pt x="599" y="203"/>
                  </a:lnTo>
                  <a:lnTo>
                    <a:pt x="559" y="187"/>
                  </a:lnTo>
                  <a:lnTo>
                    <a:pt x="520" y="179"/>
                  </a:lnTo>
                  <a:lnTo>
                    <a:pt x="474" y="175"/>
                  </a:lnTo>
                  <a:lnTo>
                    <a:pt x="432" y="171"/>
                  </a:lnTo>
                  <a:lnTo>
                    <a:pt x="383" y="171"/>
                  </a:lnTo>
                  <a:lnTo>
                    <a:pt x="338" y="179"/>
                  </a:lnTo>
                  <a:lnTo>
                    <a:pt x="292" y="187"/>
                  </a:lnTo>
                  <a:lnTo>
                    <a:pt x="250" y="199"/>
                  </a:lnTo>
                  <a:lnTo>
                    <a:pt x="207" y="219"/>
                  </a:lnTo>
                  <a:lnTo>
                    <a:pt x="167" y="243"/>
                  </a:lnTo>
                  <a:lnTo>
                    <a:pt x="133" y="271"/>
                  </a:lnTo>
                  <a:lnTo>
                    <a:pt x="102" y="307"/>
                  </a:lnTo>
                  <a:lnTo>
                    <a:pt x="93" y="295"/>
                  </a:lnTo>
                  <a:lnTo>
                    <a:pt x="82" y="283"/>
                  </a:lnTo>
                  <a:lnTo>
                    <a:pt x="71" y="275"/>
                  </a:lnTo>
                  <a:lnTo>
                    <a:pt x="59" y="263"/>
                  </a:lnTo>
                  <a:lnTo>
                    <a:pt x="45" y="251"/>
                  </a:lnTo>
                  <a:lnTo>
                    <a:pt x="34" y="243"/>
                  </a:lnTo>
                  <a:lnTo>
                    <a:pt x="17" y="235"/>
                  </a:lnTo>
                  <a:lnTo>
                    <a:pt x="0" y="227"/>
                  </a:lnTo>
                  <a:close/>
                </a:path>
              </a:pathLst>
            </a:custGeom>
            <a:solidFill>
              <a:srgbClr val="336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798">
                <a:solidFill>
                  <a:prstClr val="black"/>
                </a:solidFill>
                <a:latin typeface="Trebuchet MS" panose="020B0603020202020204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5" name="Freeform 8"/>
            <p:cNvSpPr>
              <a:spLocks/>
            </p:cNvSpPr>
            <p:nvPr/>
          </p:nvSpPr>
          <p:spPr bwMode="auto">
            <a:xfrm>
              <a:off x="2730" y="2305"/>
              <a:ext cx="1324" cy="334"/>
            </a:xfrm>
            <a:custGeom>
              <a:avLst/>
              <a:gdLst>
                <a:gd name="T0" fmla="*/ 0 w 1324"/>
                <a:gd name="T1" fmla="*/ 235 h 334"/>
                <a:gd name="T2" fmla="*/ 74 w 1324"/>
                <a:gd name="T3" fmla="*/ 143 h 334"/>
                <a:gd name="T4" fmla="*/ 156 w 1324"/>
                <a:gd name="T5" fmla="*/ 76 h 334"/>
                <a:gd name="T6" fmla="*/ 241 w 1324"/>
                <a:gd name="T7" fmla="*/ 32 h 334"/>
                <a:gd name="T8" fmla="*/ 329 w 1324"/>
                <a:gd name="T9" fmla="*/ 8 h 334"/>
                <a:gd name="T10" fmla="*/ 423 w 1324"/>
                <a:gd name="T11" fmla="*/ 0 h 334"/>
                <a:gd name="T12" fmla="*/ 517 w 1324"/>
                <a:gd name="T13" fmla="*/ 4 h 334"/>
                <a:gd name="T14" fmla="*/ 611 w 1324"/>
                <a:gd name="T15" fmla="*/ 20 h 334"/>
                <a:gd name="T16" fmla="*/ 705 w 1324"/>
                <a:gd name="T17" fmla="*/ 40 h 334"/>
                <a:gd name="T18" fmla="*/ 796 w 1324"/>
                <a:gd name="T19" fmla="*/ 68 h 334"/>
                <a:gd name="T20" fmla="*/ 884 w 1324"/>
                <a:gd name="T21" fmla="*/ 99 h 334"/>
                <a:gd name="T22" fmla="*/ 969 w 1324"/>
                <a:gd name="T23" fmla="*/ 127 h 334"/>
                <a:gd name="T24" fmla="*/ 1048 w 1324"/>
                <a:gd name="T25" fmla="*/ 151 h 334"/>
                <a:gd name="T26" fmla="*/ 1122 w 1324"/>
                <a:gd name="T27" fmla="*/ 167 h 334"/>
                <a:gd name="T28" fmla="*/ 1191 w 1324"/>
                <a:gd name="T29" fmla="*/ 175 h 334"/>
                <a:gd name="T30" fmla="*/ 1250 w 1324"/>
                <a:gd name="T31" fmla="*/ 167 h 334"/>
                <a:gd name="T32" fmla="*/ 1299 w 1324"/>
                <a:gd name="T33" fmla="*/ 147 h 334"/>
                <a:gd name="T34" fmla="*/ 1324 w 1324"/>
                <a:gd name="T35" fmla="*/ 199 h 334"/>
                <a:gd name="T36" fmla="*/ 1264 w 1324"/>
                <a:gd name="T37" fmla="*/ 227 h 334"/>
                <a:gd name="T38" fmla="*/ 1202 w 1324"/>
                <a:gd name="T39" fmla="*/ 235 h 334"/>
                <a:gd name="T40" fmla="*/ 1134 w 1324"/>
                <a:gd name="T41" fmla="*/ 231 h 334"/>
                <a:gd name="T42" fmla="*/ 1063 w 1324"/>
                <a:gd name="T43" fmla="*/ 219 h 334"/>
                <a:gd name="T44" fmla="*/ 989 w 1324"/>
                <a:gd name="T45" fmla="*/ 199 h 334"/>
                <a:gd name="T46" fmla="*/ 912 w 1324"/>
                <a:gd name="T47" fmla="*/ 171 h 334"/>
                <a:gd name="T48" fmla="*/ 832 w 1324"/>
                <a:gd name="T49" fmla="*/ 147 h 334"/>
                <a:gd name="T50" fmla="*/ 747 w 1324"/>
                <a:gd name="T51" fmla="*/ 119 h 334"/>
                <a:gd name="T52" fmla="*/ 662 w 1324"/>
                <a:gd name="T53" fmla="*/ 99 h 334"/>
                <a:gd name="T54" fmla="*/ 574 w 1324"/>
                <a:gd name="T55" fmla="*/ 87 h 334"/>
                <a:gd name="T56" fmla="*/ 483 w 1324"/>
                <a:gd name="T57" fmla="*/ 83 h 334"/>
                <a:gd name="T58" fmla="*/ 389 w 1324"/>
                <a:gd name="T59" fmla="*/ 95 h 334"/>
                <a:gd name="T60" fmla="*/ 295 w 1324"/>
                <a:gd name="T61" fmla="*/ 123 h 334"/>
                <a:gd name="T62" fmla="*/ 199 w 1324"/>
                <a:gd name="T63" fmla="*/ 171 h 334"/>
                <a:gd name="T64" fmla="*/ 99 w 1324"/>
                <a:gd name="T65" fmla="*/ 239 h 334"/>
                <a:gd name="T66" fmla="*/ 0 w 1324"/>
                <a:gd name="T67" fmla="*/ 334 h 334"/>
                <a:gd name="T68" fmla="*/ 3 w 1324"/>
                <a:gd name="T69" fmla="*/ 314 h 334"/>
                <a:gd name="T70" fmla="*/ 3 w 1324"/>
                <a:gd name="T71" fmla="*/ 290 h 334"/>
                <a:gd name="T72" fmla="*/ 3 w 1324"/>
                <a:gd name="T73" fmla="*/ 263 h 334"/>
                <a:gd name="T74" fmla="*/ 0 w 1324"/>
                <a:gd name="T75" fmla="*/ 235 h 334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324"/>
                <a:gd name="T115" fmla="*/ 0 h 334"/>
                <a:gd name="T116" fmla="*/ 1324 w 1324"/>
                <a:gd name="T117" fmla="*/ 334 h 334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324" h="334">
                  <a:moveTo>
                    <a:pt x="0" y="235"/>
                  </a:moveTo>
                  <a:lnTo>
                    <a:pt x="74" y="143"/>
                  </a:lnTo>
                  <a:lnTo>
                    <a:pt x="156" y="76"/>
                  </a:lnTo>
                  <a:lnTo>
                    <a:pt x="241" y="32"/>
                  </a:lnTo>
                  <a:lnTo>
                    <a:pt x="329" y="8"/>
                  </a:lnTo>
                  <a:lnTo>
                    <a:pt x="423" y="0"/>
                  </a:lnTo>
                  <a:lnTo>
                    <a:pt x="517" y="4"/>
                  </a:lnTo>
                  <a:lnTo>
                    <a:pt x="611" y="20"/>
                  </a:lnTo>
                  <a:lnTo>
                    <a:pt x="705" y="40"/>
                  </a:lnTo>
                  <a:lnTo>
                    <a:pt x="796" y="68"/>
                  </a:lnTo>
                  <a:lnTo>
                    <a:pt x="884" y="99"/>
                  </a:lnTo>
                  <a:lnTo>
                    <a:pt x="969" y="127"/>
                  </a:lnTo>
                  <a:lnTo>
                    <a:pt x="1048" y="151"/>
                  </a:lnTo>
                  <a:lnTo>
                    <a:pt x="1122" y="167"/>
                  </a:lnTo>
                  <a:lnTo>
                    <a:pt x="1191" y="175"/>
                  </a:lnTo>
                  <a:lnTo>
                    <a:pt x="1250" y="167"/>
                  </a:lnTo>
                  <a:lnTo>
                    <a:pt x="1299" y="147"/>
                  </a:lnTo>
                  <a:lnTo>
                    <a:pt x="1324" y="199"/>
                  </a:lnTo>
                  <a:lnTo>
                    <a:pt x="1264" y="227"/>
                  </a:lnTo>
                  <a:lnTo>
                    <a:pt x="1202" y="235"/>
                  </a:lnTo>
                  <a:lnTo>
                    <a:pt x="1134" y="231"/>
                  </a:lnTo>
                  <a:lnTo>
                    <a:pt x="1063" y="219"/>
                  </a:lnTo>
                  <a:lnTo>
                    <a:pt x="989" y="199"/>
                  </a:lnTo>
                  <a:lnTo>
                    <a:pt x="912" y="171"/>
                  </a:lnTo>
                  <a:lnTo>
                    <a:pt x="832" y="147"/>
                  </a:lnTo>
                  <a:lnTo>
                    <a:pt x="747" y="119"/>
                  </a:lnTo>
                  <a:lnTo>
                    <a:pt x="662" y="99"/>
                  </a:lnTo>
                  <a:lnTo>
                    <a:pt x="574" y="87"/>
                  </a:lnTo>
                  <a:lnTo>
                    <a:pt x="483" y="83"/>
                  </a:lnTo>
                  <a:lnTo>
                    <a:pt x="389" y="95"/>
                  </a:lnTo>
                  <a:lnTo>
                    <a:pt x="295" y="123"/>
                  </a:lnTo>
                  <a:lnTo>
                    <a:pt x="199" y="171"/>
                  </a:lnTo>
                  <a:lnTo>
                    <a:pt x="99" y="239"/>
                  </a:lnTo>
                  <a:lnTo>
                    <a:pt x="0" y="334"/>
                  </a:lnTo>
                  <a:lnTo>
                    <a:pt x="3" y="314"/>
                  </a:lnTo>
                  <a:lnTo>
                    <a:pt x="3" y="290"/>
                  </a:lnTo>
                  <a:lnTo>
                    <a:pt x="3" y="263"/>
                  </a:lnTo>
                  <a:lnTo>
                    <a:pt x="0" y="235"/>
                  </a:lnTo>
                  <a:close/>
                </a:path>
              </a:pathLst>
            </a:custGeom>
            <a:solidFill>
              <a:srgbClr val="336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798">
                <a:solidFill>
                  <a:prstClr val="black"/>
                </a:solidFill>
                <a:latin typeface="Trebuchet MS" panose="020B0603020202020204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7" name="Freeform 9"/>
            <p:cNvSpPr>
              <a:spLocks/>
            </p:cNvSpPr>
            <p:nvPr/>
          </p:nvSpPr>
          <p:spPr bwMode="auto">
            <a:xfrm>
              <a:off x="2922" y="2627"/>
              <a:ext cx="466" cy="68"/>
            </a:xfrm>
            <a:custGeom>
              <a:avLst/>
              <a:gdLst>
                <a:gd name="T0" fmla="*/ 466 w 466"/>
                <a:gd name="T1" fmla="*/ 68 h 68"/>
                <a:gd name="T2" fmla="*/ 0 w 466"/>
                <a:gd name="T3" fmla="*/ 68 h 68"/>
                <a:gd name="T4" fmla="*/ 23 w 466"/>
                <a:gd name="T5" fmla="*/ 52 h 68"/>
                <a:gd name="T6" fmla="*/ 49 w 466"/>
                <a:gd name="T7" fmla="*/ 36 h 68"/>
                <a:gd name="T8" fmla="*/ 77 w 466"/>
                <a:gd name="T9" fmla="*/ 24 h 68"/>
                <a:gd name="T10" fmla="*/ 108 w 466"/>
                <a:gd name="T11" fmla="*/ 16 h 68"/>
                <a:gd name="T12" fmla="*/ 140 w 466"/>
                <a:gd name="T13" fmla="*/ 8 h 68"/>
                <a:gd name="T14" fmla="*/ 171 w 466"/>
                <a:gd name="T15" fmla="*/ 4 h 68"/>
                <a:gd name="T16" fmla="*/ 205 w 466"/>
                <a:gd name="T17" fmla="*/ 0 h 68"/>
                <a:gd name="T18" fmla="*/ 239 w 466"/>
                <a:gd name="T19" fmla="*/ 0 h 68"/>
                <a:gd name="T20" fmla="*/ 273 w 466"/>
                <a:gd name="T21" fmla="*/ 4 h 68"/>
                <a:gd name="T22" fmla="*/ 304 w 466"/>
                <a:gd name="T23" fmla="*/ 8 h 68"/>
                <a:gd name="T24" fmla="*/ 336 w 466"/>
                <a:gd name="T25" fmla="*/ 12 h 68"/>
                <a:gd name="T26" fmla="*/ 367 w 466"/>
                <a:gd name="T27" fmla="*/ 20 h 68"/>
                <a:gd name="T28" fmla="*/ 395 w 466"/>
                <a:gd name="T29" fmla="*/ 28 h 68"/>
                <a:gd name="T30" fmla="*/ 421 w 466"/>
                <a:gd name="T31" fmla="*/ 40 h 68"/>
                <a:gd name="T32" fmla="*/ 446 w 466"/>
                <a:gd name="T33" fmla="*/ 52 h 68"/>
                <a:gd name="T34" fmla="*/ 466 w 466"/>
                <a:gd name="T35" fmla="*/ 68 h 6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66"/>
                <a:gd name="T55" fmla="*/ 0 h 68"/>
                <a:gd name="T56" fmla="*/ 466 w 466"/>
                <a:gd name="T57" fmla="*/ 68 h 6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66" h="68">
                  <a:moveTo>
                    <a:pt x="466" y="68"/>
                  </a:moveTo>
                  <a:lnTo>
                    <a:pt x="0" y="68"/>
                  </a:lnTo>
                  <a:lnTo>
                    <a:pt x="23" y="52"/>
                  </a:lnTo>
                  <a:lnTo>
                    <a:pt x="49" y="36"/>
                  </a:lnTo>
                  <a:lnTo>
                    <a:pt x="77" y="24"/>
                  </a:lnTo>
                  <a:lnTo>
                    <a:pt x="108" y="16"/>
                  </a:lnTo>
                  <a:lnTo>
                    <a:pt x="140" y="8"/>
                  </a:lnTo>
                  <a:lnTo>
                    <a:pt x="171" y="4"/>
                  </a:lnTo>
                  <a:lnTo>
                    <a:pt x="205" y="0"/>
                  </a:lnTo>
                  <a:lnTo>
                    <a:pt x="239" y="0"/>
                  </a:lnTo>
                  <a:lnTo>
                    <a:pt x="273" y="4"/>
                  </a:lnTo>
                  <a:lnTo>
                    <a:pt x="304" y="8"/>
                  </a:lnTo>
                  <a:lnTo>
                    <a:pt x="336" y="12"/>
                  </a:lnTo>
                  <a:lnTo>
                    <a:pt x="367" y="20"/>
                  </a:lnTo>
                  <a:lnTo>
                    <a:pt x="395" y="28"/>
                  </a:lnTo>
                  <a:lnTo>
                    <a:pt x="421" y="40"/>
                  </a:lnTo>
                  <a:lnTo>
                    <a:pt x="446" y="52"/>
                  </a:lnTo>
                  <a:lnTo>
                    <a:pt x="466" y="68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798">
                <a:solidFill>
                  <a:prstClr val="black"/>
                </a:solidFill>
                <a:latin typeface="Trebuchet MS" panose="020B0603020202020204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8" name="Freeform 10"/>
            <p:cNvSpPr>
              <a:spLocks/>
            </p:cNvSpPr>
            <p:nvPr/>
          </p:nvSpPr>
          <p:spPr bwMode="auto">
            <a:xfrm>
              <a:off x="2225" y="2656"/>
              <a:ext cx="253" cy="28"/>
            </a:xfrm>
            <a:custGeom>
              <a:avLst/>
              <a:gdLst>
                <a:gd name="T0" fmla="*/ 0 w 253"/>
                <a:gd name="T1" fmla="*/ 24 h 28"/>
                <a:gd name="T2" fmla="*/ 31 w 253"/>
                <a:gd name="T3" fmla="*/ 12 h 28"/>
                <a:gd name="T4" fmla="*/ 65 w 253"/>
                <a:gd name="T5" fmla="*/ 8 h 28"/>
                <a:gd name="T6" fmla="*/ 102 w 253"/>
                <a:gd name="T7" fmla="*/ 4 h 28"/>
                <a:gd name="T8" fmla="*/ 139 w 253"/>
                <a:gd name="T9" fmla="*/ 0 h 28"/>
                <a:gd name="T10" fmla="*/ 173 w 253"/>
                <a:gd name="T11" fmla="*/ 4 h 28"/>
                <a:gd name="T12" fmla="*/ 205 w 253"/>
                <a:gd name="T13" fmla="*/ 8 h 28"/>
                <a:gd name="T14" fmla="*/ 230 w 253"/>
                <a:gd name="T15" fmla="*/ 16 h 28"/>
                <a:gd name="T16" fmla="*/ 253 w 253"/>
                <a:gd name="T17" fmla="*/ 28 h 28"/>
                <a:gd name="T18" fmla="*/ 0 w 253"/>
                <a:gd name="T19" fmla="*/ 24 h 2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53"/>
                <a:gd name="T31" fmla="*/ 0 h 28"/>
                <a:gd name="T32" fmla="*/ 253 w 253"/>
                <a:gd name="T33" fmla="*/ 28 h 2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53" h="28">
                  <a:moveTo>
                    <a:pt x="0" y="24"/>
                  </a:moveTo>
                  <a:lnTo>
                    <a:pt x="31" y="12"/>
                  </a:lnTo>
                  <a:lnTo>
                    <a:pt x="65" y="8"/>
                  </a:lnTo>
                  <a:lnTo>
                    <a:pt x="102" y="4"/>
                  </a:lnTo>
                  <a:lnTo>
                    <a:pt x="139" y="0"/>
                  </a:lnTo>
                  <a:lnTo>
                    <a:pt x="173" y="4"/>
                  </a:lnTo>
                  <a:lnTo>
                    <a:pt x="205" y="8"/>
                  </a:lnTo>
                  <a:lnTo>
                    <a:pt x="230" y="16"/>
                  </a:lnTo>
                  <a:lnTo>
                    <a:pt x="253" y="28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798">
                <a:solidFill>
                  <a:prstClr val="black"/>
                </a:solidFill>
                <a:latin typeface="Trebuchet MS" panose="020B0603020202020204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9" name="Freeform 11"/>
            <p:cNvSpPr>
              <a:spLocks/>
            </p:cNvSpPr>
            <p:nvPr/>
          </p:nvSpPr>
          <p:spPr bwMode="auto">
            <a:xfrm>
              <a:off x="3829" y="1087"/>
              <a:ext cx="469" cy="1664"/>
            </a:xfrm>
            <a:custGeom>
              <a:avLst/>
              <a:gdLst>
                <a:gd name="T0" fmla="*/ 0 w 469"/>
                <a:gd name="T1" fmla="*/ 0 h 1664"/>
                <a:gd name="T2" fmla="*/ 242 w 469"/>
                <a:gd name="T3" fmla="*/ 1377 h 1664"/>
                <a:gd name="T4" fmla="*/ 253 w 469"/>
                <a:gd name="T5" fmla="*/ 1397 h 1664"/>
                <a:gd name="T6" fmla="*/ 273 w 469"/>
                <a:gd name="T7" fmla="*/ 1429 h 1664"/>
                <a:gd name="T8" fmla="*/ 299 w 469"/>
                <a:gd name="T9" fmla="*/ 1469 h 1664"/>
                <a:gd name="T10" fmla="*/ 327 w 469"/>
                <a:gd name="T11" fmla="*/ 1509 h 1664"/>
                <a:gd name="T12" fmla="*/ 358 w 469"/>
                <a:gd name="T13" fmla="*/ 1552 h 1664"/>
                <a:gd name="T14" fmla="*/ 395 w 469"/>
                <a:gd name="T15" fmla="*/ 1596 h 1664"/>
                <a:gd name="T16" fmla="*/ 432 w 469"/>
                <a:gd name="T17" fmla="*/ 1632 h 1664"/>
                <a:gd name="T18" fmla="*/ 469 w 469"/>
                <a:gd name="T19" fmla="*/ 1664 h 1664"/>
                <a:gd name="T20" fmla="*/ 111 w 469"/>
                <a:gd name="T21" fmla="*/ 191 h 1664"/>
                <a:gd name="T22" fmla="*/ 100 w 469"/>
                <a:gd name="T23" fmla="*/ 175 h 1664"/>
                <a:gd name="T24" fmla="*/ 85 w 469"/>
                <a:gd name="T25" fmla="*/ 151 h 1664"/>
                <a:gd name="T26" fmla="*/ 68 w 469"/>
                <a:gd name="T27" fmla="*/ 128 h 1664"/>
                <a:gd name="T28" fmla="*/ 51 w 469"/>
                <a:gd name="T29" fmla="*/ 100 h 1664"/>
                <a:gd name="T30" fmla="*/ 37 w 469"/>
                <a:gd name="T31" fmla="*/ 72 h 1664"/>
                <a:gd name="T32" fmla="*/ 23 w 469"/>
                <a:gd name="T33" fmla="*/ 48 h 1664"/>
                <a:gd name="T34" fmla="*/ 9 w 469"/>
                <a:gd name="T35" fmla="*/ 20 h 1664"/>
                <a:gd name="T36" fmla="*/ 0 w 469"/>
                <a:gd name="T37" fmla="*/ 0 h 166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469"/>
                <a:gd name="T58" fmla="*/ 0 h 1664"/>
                <a:gd name="T59" fmla="*/ 469 w 469"/>
                <a:gd name="T60" fmla="*/ 1664 h 1664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469" h="1664">
                  <a:moveTo>
                    <a:pt x="0" y="0"/>
                  </a:moveTo>
                  <a:lnTo>
                    <a:pt x="242" y="1377"/>
                  </a:lnTo>
                  <a:lnTo>
                    <a:pt x="253" y="1397"/>
                  </a:lnTo>
                  <a:lnTo>
                    <a:pt x="273" y="1429"/>
                  </a:lnTo>
                  <a:lnTo>
                    <a:pt x="299" y="1469"/>
                  </a:lnTo>
                  <a:lnTo>
                    <a:pt x="327" y="1509"/>
                  </a:lnTo>
                  <a:lnTo>
                    <a:pt x="358" y="1552"/>
                  </a:lnTo>
                  <a:lnTo>
                    <a:pt x="395" y="1596"/>
                  </a:lnTo>
                  <a:lnTo>
                    <a:pt x="432" y="1632"/>
                  </a:lnTo>
                  <a:lnTo>
                    <a:pt x="469" y="1664"/>
                  </a:lnTo>
                  <a:lnTo>
                    <a:pt x="111" y="191"/>
                  </a:lnTo>
                  <a:lnTo>
                    <a:pt x="100" y="175"/>
                  </a:lnTo>
                  <a:lnTo>
                    <a:pt x="85" y="151"/>
                  </a:lnTo>
                  <a:lnTo>
                    <a:pt x="68" y="128"/>
                  </a:lnTo>
                  <a:lnTo>
                    <a:pt x="51" y="100"/>
                  </a:lnTo>
                  <a:lnTo>
                    <a:pt x="37" y="72"/>
                  </a:lnTo>
                  <a:lnTo>
                    <a:pt x="23" y="48"/>
                  </a:lnTo>
                  <a:lnTo>
                    <a:pt x="9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36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798">
                <a:solidFill>
                  <a:prstClr val="black"/>
                </a:solidFill>
                <a:latin typeface="Trebuchet MS" panose="020B0603020202020204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20" name="Freeform 12"/>
            <p:cNvSpPr>
              <a:spLocks/>
            </p:cNvSpPr>
            <p:nvPr/>
          </p:nvSpPr>
          <p:spPr bwMode="auto">
            <a:xfrm>
              <a:off x="1400" y="987"/>
              <a:ext cx="974" cy="1472"/>
            </a:xfrm>
            <a:custGeom>
              <a:avLst/>
              <a:gdLst>
                <a:gd name="T0" fmla="*/ 244 w 974"/>
                <a:gd name="T1" fmla="*/ 0 h 1472"/>
                <a:gd name="T2" fmla="*/ 273 w 974"/>
                <a:gd name="T3" fmla="*/ 7 h 1472"/>
                <a:gd name="T4" fmla="*/ 68 w 974"/>
                <a:gd name="T5" fmla="*/ 1162 h 1472"/>
                <a:gd name="T6" fmla="*/ 91 w 974"/>
                <a:gd name="T7" fmla="*/ 1225 h 1472"/>
                <a:gd name="T8" fmla="*/ 122 w 974"/>
                <a:gd name="T9" fmla="*/ 1277 h 1472"/>
                <a:gd name="T10" fmla="*/ 156 w 974"/>
                <a:gd name="T11" fmla="*/ 1321 h 1472"/>
                <a:gd name="T12" fmla="*/ 199 w 974"/>
                <a:gd name="T13" fmla="*/ 1349 h 1472"/>
                <a:gd name="T14" fmla="*/ 244 w 974"/>
                <a:gd name="T15" fmla="*/ 1369 h 1472"/>
                <a:gd name="T16" fmla="*/ 292 w 974"/>
                <a:gd name="T17" fmla="*/ 1381 h 1472"/>
                <a:gd name="T18" fmla="*/ 344 w 974"/>
                <a:gd name="T19" fmla="*/ 1389 h 1472"/>
                <a:gd name="T20" fmla="*/ 398 w 974"/>
                <a:gd name="T21" fmla="*/ 1385 h 1472"/>
                <a:gd name="T22" fmla="*/ 452 w 974"/>
                <a:gd name="T23" fmla="*/ 1377 h 1472"/>
                <a:gd name="T24" fmla="*/ 508 w 974"/>
                <a:gd name="T25" fmla="*/ 1369 h 1472"/>
                <a:gd name="T26" fmla="*/ 562 w 974"/>
                <a:gd name="T27" fmla="*/ 1353 h 1472"/>
                <a:gd name="T28" fmla="*/ 616 w 974"/>
                <a:gd name="T29" fmla="*/ 1337 h 1472"/>
                <a:gd name="T30" fmla="*/ 670 w 974"/>
                <a:gd name="T31" fmla="*/ 1321 h 1472"/>
                <a:gd name="T32" fmla="*/ 719 w 974"/>
                <a:gd name="T33" fmla="*/ 1305 h 1472"/>
                <a:gd name="T34" fmla="*/ 767 w 974"/>
                <a:gd name="T35" fmla="*/ 1289 h 1472"/>
                <a:gd name="T36" fmla="*/ 810 w 974"/>
                <a:gd name="T37" fmla="*/ 1277 h 1472"/>
                <a:gd name="T38" fmla="*/ 830 w 974"/>
                <a:gd name="T39" fmla="*/ 1281 h 1472"/>
                <a:gd name="T40" fmla="*/ 849 w 974"/>
                <a:gd name="T41" fmla="*/ 1285 h 1472"/>
                <a:gd name="T42" fmla="*/ 869 w 974"/>
                <a:gd name="T43" fmla="*/ 1285 h 1472"/>
                <a:gd name="T44" fmla="*/ 889 w 974"/>
                <a:gd name="T45" fmla="*/ 1289 h 1472"/>
                <a:gd name="T46" fmla="*/ 906 w 974"/>
                <a:gd name="T47" fmla="*/ 1297 h 1472"/>
                <a:gd name="T48" fmla="*/ 926 w 974"/>
                <a:gd name="T49" fmla="*/ 1301 h 1472"/>
                <a:gd name="T50" fmla="*/ 949 w 974"/>
                <a:gd name="T51" fmla="*/ 1309 h 1472"/>
                <a:gd name="T52" fmla="*/ 974 w 974"/>
                <a:gd name="T53" fmla="*/ 1317 h 1472"/>
                <a:gd name="T54" fmla="*/ 898 w 974"/>
                <a:gd name="T55" fmla="*/ 1317 h 1472"/>
                <a:gd name="T56" fmla="*/ 824 w 974"/>
                <a:gd name="T57" fmla="*/ 1325 h 1472"/>
                <a:gd name="T58" fmla="*/ 758 w 974"/>
                <a:gd name="T59" fmla="*/ 1337 h 1472"/>
                <a:gd name="T60" fmla="*/ 699 w 974"/>
                <a:gd name="T61" fmla="*/ 1353 h 1472"/>
                <a:gd name="T62" fmla="*/ 642 w 974"/>
                <a:gd name="T63" fmla="*/ 1373 h 1472"/>
                <a:gd name="T64" fmla="*/ 588 w 974"/>
                <a:gd name="T65" fmla="*/ 1393 h 1472"/>
                <a:gd name="T66" fmla="*/ 534 w 974"/>
                <a:gd name="T67" fmla="*/ 1412 h 1472"/>
                <a:gd name="T68" fmla="*/ 483 w 974"/>
                <a:gd name="T69" fmla="*/ 1432 h 1472"/>
                <a:gd name="T70" fmla="*/ 432 w 974"/>
                <a:gd name="T71" fmla="*/ 1448 h 1472"/>
                <a:gd name="T72" fmla="*/ 381 w 974"/>
                <a:gd name="T73" fmla="*/ 1464 h 1472"/>
                <a:gd name="T74" fmla="*/ 327 w 974"/>
                <a:gd name="T75" fmla="*/ 1472 h 1472"/>
                <a:gd name="T76" fmla="*/ 270 w 974"/>
                <a:gd name="T77" fmla="*/ 1472 h 1472"/>
                <a:gd name="T78" fmla="*/ 210 w 974"/>
                <a:gd name="T79" fmla="*/ 1468 h 1472"/>
                <a:gd name="T80" fmla="*/ 145 w 974"/>
                <a:gd name="T81" fmla="*/ 1452 h 1472"/>
                <a:gd name="T82" fmla="*/ 76 w 974"/>
                <a:gd name="T83" fmla="*/ 1424 h 1472"/>
                <a:gd name="T84" fmla="*/ 0 w 974"/>
                <a:gd name="T85" fmla="*/ 1389 h 1472"/>
                <a:gd name="T86" fmla="*/ 244 w 974"/>
                <a:gd name="T87" fmla="*/ 0 h 1472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974"/>
                <a:gd name="T133" fmla="*/ 0 h 1472"/>
                <a:gd name="T134" fmla="*/ 974 w 974"/>
                <a:gd name="T135" fmla="*/ 1472 h 1472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974" h="1472">
                  <a:moveTo>
                    <a:pt x="244" y="0"/>
                  </a:moveTo>
                  <a:lnTo>
                    <a:pt x="273" y="7"/>
                  </a:lnTo>
                  <a:lnTo>
                    <a:pt x="68" y="1162"/>
                  </a:lnTo>
                  <a:lnTo>
                    <a:pt x="91" y="1225"/>
                  </a:lnTo>
                  <a:lnTo>
                    <a:pt x="122" y="1277"/>
                  </a:lnTo>
                  <a:lnTo>
                    <a:pt x="156" y="1321"/>
                  </a:lnTo>
                  <a:lnTo>
                    <a:pt x="199" y="1349"/>
                  </a:lnTo>
                  <a:lnTo>
                    <a:pt x="244" y="1369"/>
                  </a:lnTo>
                  <a:lnTo>
                    <a:pt x="292" y="1381"/>
                  </a:lnTo>
                  <a:lnTo>
                    <a:pt x="344" y="1389"/>
                  </a:lnTo>
                  <a:lnTo>
                    <a:pt x="398" y="1385"/>
                  </a:lnTo>
                  <a:lnTo>
                    <a:pt x="452" y="1377"/>
                  </a:lnTo>
                  <a:lnTo>
                    <a:pt x="508" y="1369"/>
                  </a:lnTo>
                  <a:lnTo>
                    <a:pt x="562" y="1353"/>
                  </a:lnTo>
                  <a:lnTo>
                    <a:pt x="616" y="1337"/>
                  </a:lnTo>
                  <a:lnTo>
                    <a:pt x="670" y="1321"/>
                  </a:lnTo>
                  <a:lnTo>
                    <a:pt x="719" y="1305"/>
                  </a:lnTo>
                  <a:lnTo>
                    <a:pt x="767" y="1289"/>
                  </a:lnTo>
                  <a:lnTo>
                    <a:pt x="810" y="1277"/>
                  </a:lnTo>
                  <a:lnTo>
                    <a:pt x="830" y="1281"/>
                  </a:lnTo>
                  <a:lnTo>
                    <a:pt x="849" y="1285"/>
                  </a:lnTo>
                  <a:lnTo>
                    <a:pt x="869" y="1285"/>
                  </a:lnTo>
                  <a:lnTo>
                    <a:pt x="889" y="1289"/>
                  </a:lnTo>
                  <a:lnTo>
                    <a:pt x="906" y="1297"/>
                  </a:lnTo>
                  <a:lnTo>
                    <a:pt x="926" y="1301"/>
                  </a:lnTo>
                  <a:lnTo>
                    <a:pt x="949" y="1309"/>
                  </a:lnTo>
                  <a:lnTo>
                    <a:pt x="974" y="1317"/>
                  </a:lnTo>
                  <a:lnTo>
                    <a:pt x="898" y="1317"/>
                  </a:lnTo>
                  <a:lnTo>
                    <a:pt x="824" y="1325"/>
                  </a:lnTo>
                  <a:lnTo>
                    <a:pt x="758" y="1337"/>
                  </a:lnTo>
                  <a:lnTo>
                    <a:pt x="699" y="1353"/>
                  </a:lnTo>
                  <a:lnTo>
                    <a:pt x="642" y="1373"/>
                  </a:lnTo>
                  <a:lnTo>
                    <a:pt x="588" y="1393"/>
                  </a:lnTo>
                  <a:lnTo>
                    <a:pt x="534" y="1412"/>
                  </a:lnTo>
                  <a:lnTo>
                    <a:pt x="483" y="1432"/>
                  </a:lnTo>
                  <a:lnTo>
                    <a:pt x="432" y="1448"/>
                  </a:lnTo>
                  <a:lnTo>
                    <a:pt x="381" y="1464"/>
                  </a:lnTo>
                  <a:lnTo>
                    <a:pt x="327" y="1472"/>
                  </a:lnTo>
                  <a:lnTo>
                    <a:pt x="270" y="1472"/>
                  </a:lnTo>
                  <a:lnTo>
                    <a:pt x="210" y="1468"/>
                  </a:lnTo>
                  <a:lnTo>
                    <a:pt x="145" y="1452"/>
                  </a:lnTo>
                  <a:lnTo>
                    <a:pt x="76" y="1424"/>
                  </a:lnTo>
                  <a:lnTo>
                    <a:pt x="0" y="1389"/>
                  </a:lnTo>
                  <a:lnTo>
                    <a:pt x="24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798">
                <a:solidFill>
                  <a:prstClr val="black"/>
                </a:solidFill>
                <a:latin typeface="Trebuchet MS" panose="020B0603020202020204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21" name="Freeform 13"/>
            <p:cNvSpPr>
              <a:spLocks/>
            </p:cNvSpPr>
            <p:nvPr/>
          </p:nvSpPr>
          <p:spPr bwMode="auto">
            <a:xfrm>
              <a:off x="1498" y="1413"/>
              <a:ext cx="682" cy="928"/>
            </a:xfrm>
            <a:custGeom>
              <a:avLst/>
              <a:gdLst>
                <a:gd name="T0" fmla="*/ 131 w 682"/>
                <a:gd name="T1" fmla="*/ 0 h 928"/>
                <a:gd name="T2" fmla="*/ 122 w 682"/>
                <a:gd name="T3" fmla="*/ 56 h 928"/>
                <a:gd name="T4" fmla="*/ 105 w 682"/>
                <a:gd name="T5" fmla="*/ 152 h 928"/>
                <a:gd name="T6" fmla="*/ 83 w 682"/>
                <a:gd name="T7" fmla="*/ 271 h 928"/>
                <a:gd name="T8" fmla="*/ 60 w 682"/>
                <a:gd name="T9" fmla="*/ 402 h 928"/>
                <a:gd name="T10" fmla="*/ 37 w 682"/>
                <a:gd name="T11" fmla="*/ 526 h 928"/>
                <a:gd name="T12" fmla="*/ 17 w 682"/>
                <a:gd name="T13" fmla="*/ 633 h 928"/>
                <a:gd name="T14" fmla="*/ 6 w 682"/>
                <a:gd name="T15" fmla="*/ 709 h 928"/>
                <a:gd name="T16" fmla="*/ 0 w 682"/>
                <a:gd name="T17" fmla="*/ 737 h 928"/>
                <a:gd name="T18" fmla="*/ 23 w 682"/>
                <a:gd name="T19" fmla="*/ 796 h 928"/>
                <a:gd name="T20" fmla="*/ 54 w 682"/>
                <a:gd name="T21" fmla="*/ 844 h 928"/>
                <a:gd name="T22" fmla="*/ 91 w 682"/>
                <a:gd name="T23" fmla="*/ 880 h 928"/>
                <a:gd name="T24" fmla="*/ 134 w 682"/>
                <a:gd name="T25" fmla="*/ 904 h 928"/>
                <a:gd name="T26" fmla="*/ 182 w 682"/>
                <a:gd name="T27" fmla="*/ 920 h 928"/>
                <a:gd name="T28" fmla="*/ 233 w 682"/>
                <a:gd name="T29" fmla="*/ 928 h 928"/>
                <a:gd name="T30" fmla="*/ 287 w 682"/>
                <a:gd name="T31" fmla="*/ 928 h 928"/>
                <a:gd name="T32" fmla="*/ 341 w 682"/>
                <a:gd name="T33" fmla="*/ 924 h 928"/>
                <a:gd name="T34" fmla="*/ 398 w 682"/>
                <a:gd name="T35" fmla="*/ 916 h 928"/>
                <a:gd name="T36" fmla="*/ 452 w 682"/>
                <a:gd name="T37" fmla="*/ 904 h 928"/>
                <a:gd name="T38" fmla="*/ 503 w 682"/>
                <a:gd name="T39" fmla="*/ 892 h 928"/>
                <a:gd name="T40" fmla="*/ 549 w 682"/>
                <a:gd name="T41" fmla="*/ 876 h 928"/>
                <a:gd name="T42" fmla="*/ 594 w 682"/>
                <a:gd name="T43" fmla="*/ 864 h 928"/>
                <a:gd name="T44" fmla="*/ 631 w 682"/>
                <a:gd name="T45" fmla="*/ 856 h 928"/>
                <a:gd name="T46" fmla="*/ 659 w 682"/>
                <a:gd name="T47" fmla="*/ 848 h 928"/>
                <a:gd name="T48" fmla="*/ 682 w 682"/>
                <a:gd name="T49" fmla="*/ 844 h 928"/>
                <a:gd name="T50" fmla="*/ 617 w 682"/>
                <a:gd name="T51" fmla="*/ 832 h 928"/>
                <a:gd name="T52" fmla="*/ 554 w 682"/>
                <a:gd name="T53" fmla="*/ 816 h 928"/>
                <a:gd name="T54" fmla="*/ 495 w 682"/>
                <a:gd name="T55" fmla="*/ 796 h 928"/>
                <a:gd name="T56" fmla="*/ 438 w 682"/>
                <a:gd name="T57" fmla="*/ 769 h 928"/>
                <a:gd name="T58" fmla="*/ 387 w 682"/>
                <a:gd name="T59" fmla="*/ 741 h 928"/>
                <a:gd name="T60" fmla="*/ 338 w 682"/>
                <a:gd name="T61" fmla="*/ 705 h 928"/>
                <a:gd name="T62" fmla="*/ 296 w 682"/>
                <a:gd name="T63" fmla="*/ 665 h 928"/>
                <a:gd name="T64" fmla="*/ 259 w 682"/>
                <a:gd name="T65" fmla="*/ 617 h 928"/>
                <a:gd name="T66" fmla="*/ 222 w 682"/>
                <a:gd name="T67" fmla="*/ 566 h 928"/>
                <a:gd name="T68" fmla="*/ 193 w 682"/>
                <a:gd name="T69" fmla="*/ 506 h 928"/>
                <a:gd name="T70" fmla="*/ 171 w 682"/>
                <a:gd name="T71" fmla="*/ 442 h 928"/>
                <a:gd name="T72" fmla="*/ 151 w 682"/>
                <a:gd name="T73" fmla="*/ 367 h 928"/>
                <a:gd name="T74" fmla="*/ 137 w 682"/>
                <a:gd name="T75" fmla="*/ 287 h 928"/>
                <a:gd name="T76" fmla="*/ 128 w 682"/>
                <a:gd name="T77" fmla="*/ 199 h 928"/>
                <a:gd name="T78" fmla="*/ 128 w 682"/>
                <a:gd name="T79" fmla="*/ 104 h 928"/>
                <a:gd name="T80" fmla="*/ 131 w 682"/>
                <a:gd name="T81" fmla="*/ 0 h 92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682"/>
                <a:gd name="T124" fmla="*/ 0 h 928"/>
                <a:gd name="T125" fmla="*/ 682 w 682"/>
                <a:gd name="T126" fmla="*/ 928 h 92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682" h="928">
                  <a:moveTo>
                    <a:pt x="131" y="0"/>
                  </a:moveTo>
                  <a:lnTo>
                    <a:pt x="122" y="56"/>
                  </a:lnTo>
                  <a:lnTo>
                    <a:pt x="105" y="152"/>
                  </a:lnTo>
                  <a:lnTo>
                    <a:pt x="83" y="271"/>
                  </a:lnTo>
                  <a:lnTo>
                    <a:pt x="60" y="402"/>
                  </a:lnTo>
                  <a:lnTo>
                    <a:pt x="37" y="526"/>
                  </a:lnTo>
                  <a:lnTo>
                    <a:pt x="17" y="633"/>
                  </a:lnTo>
                  <a:lnTo>
                    <a:pt x="6" y="709"/>
                  </a:lnTo>
                  <a:lnTo>
                    <a:pt x="0" y="737"/>
                  </a:lnTo>
                  <a:lnTo>
                    <a:pt x="23" y="796"/>
                  </a:lnTo>
                  <a:lnTo>
                    <a:pt x="54" y="844"/>
                  </a:lnTo>
                  <a:lnTo>
                    <a:pt x="91" y="880"/>
                  </a:lnTo>
                  <a:lnTo>
                    <a:pt x="134" y="904"/>
                  </a:lnTo>
                  <a:lnTo>
                    <a:pt x="182" y="920"/>
                  </a:lnTo>
                  <a:lnTo>
                    <a:pt x="233" y="928"/>
                  </a:lnTo>
                  <a:lnTo>
                    <a:pt x="287" y="928"/>
                  </a:lnTo>
                  <a:lnTo>
                    <a:pt x="341" y="924"/>
                  </a:lnTo>
                  <a:lnTo>
                    <a:pt x="398" y="916"/>
                  </a:lnTo>
                  <a:lnTo>
                    <a:pt x="452" y="904"/>
                  </a:lnTo>
                  <a:lnTo>
                    <a:pt x="503" y="892"/>
                  </a:lnTo>
                  <a:lnTo>
                    <a:pt x="549" y="876"/>
                  </a:lnTo>
                  <a:lnTo>
                    <a:pt x="594" y="864"/>
                  </a:lnTo>
                  <a:lnTo>
                    <a:pt x="631" y="856"/>
                  </a:lnTo>
                  <a:lnTo>
                    <a:pt x="659" y="848"/>
                  </a:lnTo>
                  <a:lnTo>
                    <a:pt x="682" y="844"/>
                  </a:lnTo>
                  <a:lnTo>
                    <a:pt x="617" y="832"/>
                  </a:lnTo>
                  <a:lnTo>
                    <a:pt x="554" y="816"/>
                  </a:lnTo>
                  <a:lnTo>
                    <a:pt x="495" y="796"/>
                  </a:lnTo>
                  <a:lnTo>
                    <a:pt x="438" y="769"/>
                  </a:lnTo>
                  <a:lnTo>
                    <a:pt x="387" y="741"/>
                  </a:lnTo>
                  <a:lnTo>
                    <a:pt x="338" y="705"/>
                  </a:lnTo>
                  <a:lnTo>
                    <a:pt x="296" y="665"/>
                  </a:lnTo>
                  <a:lnTo>
                    <a:pt x="259" y="617"/>
                  </a:lnTo>
                  <a:lnTo>
                    <a:pt x="222" y="566"/>
                  </a:lnTo>
                  <a:lnTo>
                    <a:pt x="193" y="506"/>
                  </a:lnTo>
                  <a:lnTo>
                    <a:pt x="171" y="442"/>
                  </a:lnTo>
                  <a:lnTo>
                    <a:pt x="151" y="367"/>
                  </a:lnTo>
                  <a:lnTo>
                    <a:pt x="137" y="287"/>
                  </a:lnTo>
                  <a:lnTo>
                    <a:pt x="128" y="199"/>
                  </a:lnTo>
                  <a:lnTo>
                    <a:pt x="128" y="104"/>
                  </a:lnTo>
                  <a:lnTo>
                    <a:pt x="13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798">
                <a:solidFill>
                  <a:prstClr val="black"/>
                </a:solidFill>
                <a:latin typeface="Trebuchet MS" panose="020B0603020202020204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22" name="Freeform 14"/>
            <p:cNvSpPr>
              <a:spLocks/>
            </p:cNvSpPr>
            <p:nvPr/>
          </p:nvSpPr>
          <p:spPr bwMode="auto">
            <a:xfrm>
              <a:off x="1652" y="957"/>
              <a:ext cx="1058" cy="1532"/>
            </a:xfrm>
            <a:custGeom>
              <a:avLst/>
              <a:gdLst>
                <a:gd name="T0" fmla="*/ 268 w 1058"/>
                <a:gd name="T1" fmla="*/ 923 h 1532"/>
                <a:gd name="T2" fmla="*/ 140 w 1058"/>
                <a:gd name="T3" fmla="*/ 871 h 1532"/>
                <a:gd name="T4" fmla="*/ 60 w 1058"/>
                <a:gd name="T5" fmla="*/ 780 h 1532"/>
                <a:gd name="T6" fmla="*/ 18 w 1058"/>
                <a:gd name="T7" fmla="*/ 656 h 1532"/>
                <a:gd name="T8" fmla="*/ 0 w 1058"/>
                <a:gd name="T9" fmla="*/ 517 h 1532"/>
                <a:gd name="T10" fmla="*/ 6 w 1058"/>
                <a:gd name="T11" fmla="*/ 370 h 1532"/>
                <a:gd name="T12" fmla="*/ 23 w 1058"/>
                <a:gd name="T13" fmla="*/ 231 h 1532"/>
                <a:gd name="T14" fmla="*/ 43 w 1058"/>
                <a:gd name="T15" fmla="*/ 103 h 1532"/>
                <a:gd name="T16" fmla="*/ 57 w 1058"/>
                <a:gd name="T17" fmla="*/ 0 h 1532"/>
                <a:gd name="T18" fmla="*/ 89 w 1058"/>
                <a:gd name="T19" fmla="*/ 20 h 1532"/>
                <a:gd name="T20" fmla="*/ 117 w 1058"/>
                <a:gd name="T21" fmla="*/ 36 h 1532"/>
                <a:gd name="T22" fmla="*/ 148 w 1058"/>
                <a:gd name="T23" fmla="*/ 52 h 1532"/>
                <a:gd name="T24" fmla="*/ 180 w 1058"/>
                <a:gd name="T25" fmla="*/ 59 h 1532"/>
                <a:gd name="T26" fmla="*/ 211 w 1058"/>
                <a:gd name="T27" fmla="*/ 71 h 1532"/>
                <a:gd name="T28" fmla="*/ 245 w 1058"/>
                <a:gd name="T29" fmla="*/ 79 h 1532"/>
                <a:gd name="T30" fmla="*/ 276 w 1058"/>
                <a:gd name="T31" fmla="*/ 83 h 1532"/>
                <a:gd name="T32" fmla="*/ 307 w 1058"/>
                <a:gd name="T33" fmla="*/ 87 h 1532"/>
                <a:gd name="T34" fmla="*/ 361 w 1058"/>
                <a:gd name="T35" fmla="*/ 87 h 1532"/>
                <a:gd name="T36" fmla="*/ 415 w 1058"/>
                <a:gd name="T37" fmla="*/ 87 h 1532"/>
                <a:gd name="T38" fmla="*/ 469 w 1058"/>
                <a:gd name="T39" fmla="*/ 83 h 1532"/>
                <a:gd name="T40" fmla="*/ 521 w 1058"/>
                <a:gd name="T41" fmla="*/ 75 h 1532"/>
                <a:gd name="T42" fmla="*/ 575 w 1058"/>
                <a:gd name="T43" fmla="*/ 67 h 1532"/>
                <a:gd name="T44" fmla="*/ 626 w 1058"/>
                <a:gd name="T45" fmla="*/ 59 h 1532"/>
                <a:gd name="T46" fmla="*/ 677 w 1058"/>
                <a:gd name="T47" fmla="*/ 55 h 1532"/>
                <a:gd name="T48" fmla="*/ 725 w 1058"/>
                <a:gd name="T49" fmla="*/ 52 h 1532"/>
                <a:gd name="T50" fmla="*/ 773 w 1058"/>
                <a:gd name="T51" fmla="*/ 52 h 1532"/>
                <a:gd name="T52" fmla="*/ 819 w 1058"/>
                <a:gd name="T53" fmla="*/ 59 h 1532"/>
                <a:gd name="T54" fmla="*/ 864 w 1058"/>
                <a:gd name="T55" fmla="*/ 67 h 1532"/>
                <a:gd name="T56" fmla="*/ 907 w 1058"/>
                <a:gd name="T57" fmla="*/ 83 h 1532"/>
                <a:gd name="T58" fmla="*/ 950 w 1058"/>
                <a:gd name="T59" fmla="*/ 111 h 1532"/>
                <a:gd name="T60" fmla="*/ 987 w 1058"/>
                <a:gd name="T61" fmla="*/ 143 h 1532"/>
                <a:gd name="T62" fmla="*/ 1024 w 1058"/>
                <a:gd name="T63" fmla="*/ 187 h 1532"/>
                <a:gd name="T64" fmla="*/ 1058 w 1058"/>
                <a:gd name="T65" fmla="*/ 239 h 1532"/>
                <a:gd name="T66" fmla="*/ 1058 w 1058"/>
                <a:gd name="T67" fmla="*/ 1532 h 1532"/>
                <a:gd name="T68" fmla="*/ 1001 w 1058"/>
                <a:gd name="T69" fmla="*/ 1472 h 1532"/>
                <a:gd name="T70" fmla="*/ 944 w 1058"/>
                <a:gd name="T71" fmla="*/ 1425 h 1532"/>
                <a:gd name="T72" fmla="*/ 887 w 1058"/>
                <a:gd name="T73" fmla="*/ 1389 h 1532"/>
                <a:gd name="T74" fmla="*/ 830 w 1058"/>
                <a:gd name="T75" fmla="*/ 1365 h 1532"/>
                <a:gd name="T76" fmla="*/ 776 w 1058"/>
                <a:gd name="T77" fmla="*/ 1345 h 1532"/>
                <a:gd name="T78" fmla="*/ 725 w 1058"/>
                <a:gd name="T79" fmla="*/ 1333 h 1532"/>
                <a:gd name="T80" fmla="*/ 674 w 1058"/>
                <a:gd name="T81" fmla="*/ 1321 h 1532"/>
                <a:gd name="T82" fmla="*/ 626 w 1058"/>
                <a:gd name="T83" fmla="*/ 1309 h 1532"/>
                <a:gd name="T84" fmla="*/ 583 w 1058"/>
                <a:gd name="T85" fmla="*/ 1293 h 1532"/>
                <a:gd name="T86" fmla="*/ 540 w 1058"/>
                <a:gd name="T87" fmla="*/ 1277 h 1532"/>
                <a:gd name="T88" fmla="*/ 501 w 1058"/>
                <a:gd name="T89" fmla="*/ 1250 h 1532"/>
                <a:gd name="T90" fmla="*/ 467 w 1058"/>
                <a:gd name="T91" fmla="*/ 1214 h 1532"/>
                <a:gd name="T92" fmla="*/ 435 w 1058"/>
                <a:gd name="T93" fmla="*/ 1166 h 1532"/>
                <a:gd name="T94" fmla="*/ 410 w 1058"/>
                <a:gd name="T95" fmla="*/ 1106 h 1532"/>
                <a:gd name="T96" fmla="*/ 390 w 1058"/>
                <a:gd name="T97" fmla="*/ 1027 h 1532"/>
                <a:gd name="T98" fmla="*/ 373 w 1058"/>
                <a:gd name="T99" fmla="*/ 927 h 1532"/>
                <a:gd name="T100" fmla="*/ 359 w 1058"/>
                <a:gd name="T101" fmla="*/ 927 h 1532"/>
                <a:gd name="T102" fmla="*/ 344 w 1058"/>
                <a:gd name="T103" fmla="*/ 927 h 1532"/>
                <a:gd name="T104" fmla="*/ 330 w 1058"/>
                <a:gd name="T105" fmla="*/ 927 h 1532"/>
                <a:gd name="T106" fmla="*/ 316 w 1058"/>
                <a:gd name="T107" fmla="*/ 927 h 1532"/>
                <a:gd name="T108" fmla="*/ 305 w 1058"/>
                <a:gd name="T109" fmla="*/ 927 h 1532"/>
                <a:gd name="T110" fmla="*/ 290 w 1058"/>
                <a:gd name="T111" fmla="*/ 927 h 1532"/>
                <a:gd name="T112" fmla="*/ 279 w 1058"/>
                <a:gd name="T113" fmla="*/ 923 h 1532"/>
                <a:gd name="T114" fmla="*/ 268 w 1058"/>
                <a:gd name="T115" fmla="*/ 923 h 1532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058"/>
                <a:gd name="T175" fmla="*/ 0 h 1532"/>
                <a:gd name="T176" fmla="*/ 1058 w 1058"/>
                <a:gd name="T177" fmla="*/ 1532 h 1532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058" h="1532">
                  <a:moveTo>
                    <a:pt x="268" y="923"/>
                  </a:moveTo>
                  <a:lnTo>
                    <a:pt x="140" y="871"/>
                  </a:lnTo>
                  <a:lnTo>
                    <a:pt x="60" y="780"/>
                  </a:lnTo>
                  <a:lnTo>
                    <a:pt x="18" y="656"/>
                  </a:lnTo>
                  <a:lnTo>
                    <a:pt x="0" y="517"/>
                  </a:lnTo>
                  <a:lnTo>
                    <a:pt x="6" y="370"/>
                  </a:lnTo>
                  <a:lnTo>
                    <a:pt x="23" y="231"/>
                  </a:lnTo>
                  <a:lnTo>
                    <a:pt x="43" y="103"/>
                  </a:lnTo>
                  <a:lnTo>
                    <a:pt x="57" y="0"/>
                  </a:lnTo>
                  <a:lnTo>
                    <a:pt x="89" y="20"/>
                  </a:lnTo>
                  <a:lnTo>
                    <a:pt x="117" y="36"/>
                  </a:lnTo>
                  <a:lnTo>
                    <a:pt x="148" y="52"/>
                  </a:lnTo>
                  <a:lnTo>
                    <a:pt x="180" y="59"/>
                  </a:lnTo>
                  <a:lnTo>
                    <a:pt x="211" y="71"/>
                  </a:lnTo>
                  <a:lnTo>
                    <a:pt x="245" y="79"/>
                  </a:lnTo>
                  <a:lnTo>
                    <a:pt x="276" y="83"/>
                  </a:lnTo>
                  <a:lnTo>
                    <a:pt x="307" y="87"/>
                  </a:lnTo>
                  <a:lnTo>
                    <a:pt x="361" y="87"/>
                  </a:lnTo>
                  <a:lnTo>
                    <a:pt x="415" y="87"/>
                  </a:lnTo>
                  <a:lnTo>
                    <a:pt x="469" y="83"/>
                  </a:lnTo>
                  <a:lnTo>
                    <a:pt x="521" y="75"/>
                  </a:lnTo>
                  <a:lnTo>
                    <a:pt x="575" y="67"/>
                  </a:lnTo>
                  <a:lnTo>
                    <a:pt x="626" y="59"/>
                  </a:lnTo>
                  <a:lnTo>
                    <a:pt x="677" y="55"/>
                  </a:lnTo>
                  <a:lnTo>
                    <a:pt x="725" y="52"/>
                  </a:lnTo>
                  <a:lnTo>
                    <a:pt x="773" y="52"/>
                  </a:lnTo>
                  <a:lnTo>
                    <a:pt x="819" y="59"/>
                  </a:lnTo>
                  <a:lnTo>
                    <a:pt x="864" y="67"/>
                  </a:lnTo>
                  <a:lnTo>
                    <a:pt x="907" y="83"/>
                  </a:lnTo>
                  <a:lnTo>
                    <a:pt x="950" y="111"/>
                  </a:lnTo>
                  <a:lnTo>
                    <a:pt x="987" y="143"/>
                  </a:lnTo>
                  <a:lnTo>
                    <a:pt x="1024" y="187"/>
                  </a:lnTo>
                  <a:lnTo>
                    <a:pt x="1058" y="239"/>
                  </a:lnTo>
                  <a:lnTo>
                    <a:pt x="1058" y="1532"/>
                  </a:lnTo>
                  <a:lnTo>
                    <a:pt x="1001" y="1472"/>
                  </a:lnTo>
                  <a:lnTo>
                    <a:pt x="944" y="1425"/>
                  </a:lnTo>
                  <a:lnTo>
                    <a:pt x="887" y="1389"/>
                  </a:lnTo>
                  <a:lnTo>
                    <a:pt x="830" y="1365"/>
                  </a:lnTo>
                  <a:lnTo>
                    <a:pt x="776" y="1345"/>
                  </a:lnTo>
                  <a:lnTo>
                    <a:pt x="725" y="1333"/>
                  </a:lnTo>
                  <a:lnTo>
                    <a:pt x="674" y="1321"/>
                  </a:lnTo>
                  <a:lnTo>
                    <a:pt x="626" y="1309"/>
                  </a:lnTo>
                  <a:lnTo>
                    <a:pt x="583" y="1293"/>
                  </a:lnTo>
                  <a:lnTo>
                    <a:pt x="540" y="1277"/>
                  </a:lnTo>
                  <a:lnTo>
                    <a:pt x="501" y="1250"/>
                  </a:lnTo>
                  <a:lnTo>
                    <a:pt x="467" y="1214"/>
                  </a:lnTo>
                  <a:lnTo>
                    <a:pt x="435" y="1166"/>
                  </a:lnTo>
                  <a:lnTo>
                    <a:pt x="410" y="1106"/>
                  </a:lnTo>
                  <a:lnTo>
                    <a:pt x="390" y="1027"/>
                  </a:lnTo>
                  <a:lnTo>
                    <a:pt x="373" y="927"/>
                  </a:lnTo>
                  <a:lnTo>
                    <a:pt x="359" y="927"/>
                  </a:lnTo>
                  <a:lnTo>
                    <a:pt x="344" y="927"/>
                  </a:lnTo>
                  <a:lnTo>
                    <a:pt x="330" y="927"/>
                  </a:lnTo>
                  <a:lnTo>
                    <a:pt x="316" y="927"/>
                  </a:lnTo>
                  <a:lnTo>
                    <a:pt x="305" y="927"/>
                  </a:lnTo>
                  <a:lnTo>
                    <a:pt x="290" y="927"/>
                  </a:lnTo>
                  <a:lnTo>
                    <a:pt x="279" y="923"/>
                  </a:lnTo>
                  <a:lnTo>
                    <a:pt x="268" y="92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798">
                <a:solidFill>
                  <a:prstClr val="black"/>
                </a:solidFill>
                <a:latin typeface="Trebuchet MS" panose="020B0603020202020204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23" name="Freeform 15"/>
            <p:cNvSpPr>
              <a:spLocks/>
            </p:cNvSpPr>
            <p:nvPr/>
          </p:nvSpPr>
          <p:spPr bwMode="auto">
            <a:xfrm>
              <a:off x="1666" y="1710"/>
              <a:ext cx="457" cy="501"/>
            </a:xfrm>
            <a:custGeom>
              <a:avLst/>
              <a:gdLst>
                <a:gd name="T0" fmla="*/ 0 w 457"/>
                <a:gd name="T1" fmla="*/ 0 h 501"/>
                <a:gd name="T2" fmla="*/ 23 w 457"/>
                <a:gd name="T3" fmla="*/ 44 h 501"/>
                <a:gd name="T4" fmla="*/ 51 w 457"/>
                <a:gd name="T5" fmla="*/ 84 h 501"/>
                <a:gd name="T6" fmla="*/ 85 w 457"/>
                <a:gd name="T7" fmla="*/ 119 h 501"/>
                <a:gd name="T8" fmla="*/ 125 w 457"/>
                <a:gd name="T9" fmla="*/ 147 h 501"/>
                <a:gd name="T10" fmla="*/ 173 w 457"/>
                <a:gd name="T11" fmla="*/ 175 h 501"/>
                <a:gd name="T12" fmla="*/ 222 w 457"/>
                <a:gd name="T13" fmla="*/ 191 h 501"/>
                <a:gd name="T14" fmla="*/ 278 w 457"/>
                <a:gd name="T15" fmla="*/ 203 h 501"/>
                <a:gd name="T16" fmla="*/ 335 w 457"/>
                <a:gd name="T17" fmla="*/ 203 h 501"/>
                <a:gd name="T18" fmla="*/ 338 w 457"/>
                <a:gd name="T19" fmla="*/ 235 h 501"/>
                <a:gd name="T20" fmla="*/ 344 w 457"/>
                <a:gd name="T21" fmla="*/ 275 h 501"/>
                <a:gd name="T22" fmla="*/ 352 w 457"/>
                <a:gd name="T23" fmla="*/ 310 h 501"/>
                <a:gd name="T24" fmla="*/ 364 w 457"/>
                <a:gd name="T25" fmla="*/ 350 h 501"/>
                <a:gd name="T26" fmla="*/ 378 w 457"/>
                <a:gd name="T27" fmla="*/ 394 h 501"/>
                <a:gd name="T28" fmla="*/ 401 w 457"/>
                <a:gd name="T29" fmla="*/ 430 h 501"/>
                <a:gd name="T30" fmla="*/ 426 w 457"/>
                <a:gd name="T31" fmla="*/ 470 h 501"/>
                <a:gd name="T32" fmla="*/ 457 w 457"/>
                <a:gd name="T33" fmla="*/ 501 h 501"/>
                <a:gd name="T34" fmla="*/ 412 w 457"/>
                <a:gd name="T35" fmla="*/ 489 h 501"/>
                <a:gd name="T36" fmla="*/ 369 w 457"/>
                <a:gd name="T37" fmla="*/ 478 h 501"/>
                <a:gd name="T38" fmla="*/ 329 w 457"/>
                <a:gd name="T39" fmla="*/ 462 h 501"/>
                <a:gd name="T40" fmla="*/ 290 w 457"/>
                <a:gd name="T41" fmla="*/ 442 h 501"/>
                <a:gd name="T42" fmla="*/ 250 w 457"/>
                <a:gd name="T43" fmla="*/ 418 h 501"/>
                <a:gd name="T44" fmla="*/ 216 w 457"/>
                <a:gd name="T45" fmla="*/ 394 h 501"/>
                <a:gd name="T46" fmla="*/ 182 w 457"/>
                <a:gd name="T47" fmla="*/ 366 h 501"/>
                <a:gd name="T48" fmla="*/ 150 w 457"/>
                <a:gd name="T49" fmla="*/ 334 h 501"/>
                <a:gd name="T50" fmla="*/ 122 w 457"/>
                <a:gd name="T51" fmla="*/ 302 h 501"/>
                <a:gd name="T52" fmla="*/ 94 w 457"/>
                <a:gd name="T53" fmla="*/ 267 h 501"/>
                <a:gd name="T54" fmla="*/ 71 w 457"/>
                <a:gd name="T55" fmla="*/ 231 h 501"/>
                <a:gd name="T56" fmla="*/ 51 w 457"/>
                <a:gd name="T57" fmla="*/ 187 h 501"/>
                <a:gd name="T58" fmla="*/ 34 w 457"/>
                <a:gd name="T59" fmla="*/ 147 h 501"/>
                <a:gd name="T60" fmla="*/ 20 w 457"/>
                <a:gd name="T61" fmla="*/ 99 h 501"/>
                <a:gd name="T62" fmla="*/ 8 w 457"/>
                <a:gd name="T63" fmla="*/ 52 h 501"/>
                <a:gd name="T64" fmla="*/ 0 w 457"/>
                <a:gd name="T65" fmla="*/ 0 h 50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57"/>
                <a:gd name="T100" fmla="*/ 0 h 501"/>
                <a:gd name="T101" fmla="*/ 457 w 457"/>
                <a:gd name="T102" fmla="*/ 501 h 50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57" h="501">
                  <a:moveTo>
                    <a:pt x="0" y="0"/>
                  </a:moveTo>
                  <a:lnTo>
                    <a:pt x="23" y="44"/>
                  </a:lnTo>
                  <a:lnTo>
                    <a:pt x="51" y="84"/>
                  </a:lnTo>
                  <a:lnTo>
                    <a:pt x="85" y="119"/>
                  </a:lnTo>
                  <a:lnTo>
                    <a:pt x="125" y="147"/>
                  </a:lnTo>
                  <a:lnTo>
                    <a:pt x="173" y="175"/>
                  </a:lnTo>
                  <a:lnTo>
                    <a:pt x="222" y="191"/>
                  </a:lnTo>
                  <a:lnTo>
                    <a:pt x="278" y="203"/>
                  </a:lnTo>
                  <a:lnTo>
                    <a:pt x="335" y="203"/>
                  </a:lnTo>
                  <a:lnTo>
                    <a:pt x="338" y="235"/>
                  </a:lnTo>
                  <a:lnTo>
                    <a:pt x="344" y="275"/>
                  </a:lnTo>
                  <a:lnTo>
                    <a:pt x="352" y="310"/>
                  </a:lnTo>
                  <a:lnTo>
                    <a:pt x="364" y="350"/>
                  </a:lnTo>
                  <a:lnTo>
                    <a:pt x="378" y="394"/>
                  </a:lnTo>
                  <a:lnTo>
                    <a:pt x="401" y="430"/>
                  </a:lnTo>
                  <a:lnTo>
                    <a:pt x="426" y="470"/>
                  </a:lnTo>
                  <a:lnTo>
                    <a:pt x="457" y="501"/>
                  </a:lnTo>
                  <a:lnTo>
                    <a:pt x="412" y="489"/>
                  </a:lnTo>
                  <a:lnTo>
                    <a:pt x="369" y="478"/>
                  </a:lnTo>
                  <a:lnTo>
                    <a:pt x="329" y="462"/>
                  </a:lnTo>
                  <a:lnTo>
                    <a:pt x="290" y="442"/>
                  </a:lnTo>
                  <a:lnTo>
                    <a:pt x="250" y="418"/>
                  </a:lnTo>
                  <a:lnTo>
                    <a:pt x="216" y="394"/>
                  </a:lnTo>
                  <a:lnTo>
                    <a:pt x="182" y="366"/>
                  </a:lnTo>
                  <a:lnTo>
                    <a:pt x="150" y="334"/>
                  </a:lnTo>
                  <a:lnTo>
                    <a:pt x="122" y="302"/>
                  </a:lnTo>
                  <a:lnTo>
                    <a:pt x="94" y="267"/>
                  </a:lnTo>
                  <a:lnTo>
                    <a:pt x="71" y="231"/>
                  </a:lnTo>
                  <a:lnTo>
                    <a:pt x="51" y="187"/>
                  </a:lnTo>
                  <a:lnTo>
                    <a:pt x="34" y="147"/>
                  </a:lnTo>
                  <a:lnTo>
                    <a:pt x="20" y="99"/>
                  </a:lnTo>
                  <a:lnTo>
                    <a:pt x="8" y="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798">
                <a:solidFill>
                  <a:prstClr val="black"/>
                </a:solidFill>
                <a:latin typeface="Trebuchet MS" panose="020B0603020202020204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24" name="Freeform 16"/>
            <p:cNvSpPr>
              <a:spLocks/>
            </p:cNvSpPr>
            <p:nvPr/>
          </p:nvSpPr>
          <p:spPr bwMode="auto">
            <a:xfrm>
              <a:off x="1680" y="958"/>
              <a:ext cx="307" cy="923"/>
            </a:xfrm>
            <a:custGeom>
              <a:avLst/>
              <a:gdLst>
                <a:gd name="T0" fmla="*/ 307 w 307"/>
                <a:gd name="T1" fmla="*/ 87 h 923"/>
                <a:gd name="T2" fmla="*/ 276 w 307"/>
                <a:gd name="T3" fmla="*/ 83 h 923"/>
                <a:gd name="T4" fmla="*/ 245 w 307"/>
                <a:gd name="T5" fmla="*/ 79 h 923"/>
                <a:gd name="T6" fmla="*/ 211 w 307"/>
                <a:gd name="T7" fmla="*/ 71 h 923"/>
                <a:gd name="T8" fmla="*/ 180 w 307"/>
                <a:gd name="T9" fmla="*/ 59 h 923"/>
                <a:gd name="T10" fmla="*/ 148 w 307"/>
                <a:gd name="T11" fmla="*/ 52 h 923"/>
                <a:gd name="T12" fmla="*/ 117 w 307"/>
                <a:gd name="T13" fmla="*/ 36 h 923"/>
                <a:gd name="T14" fmla="*/ 89 w 307"/>
                <a:gd name="T15" fmla="*/ 20 h 923"/>
                <a:gd name="T16" fmla="*/ 57 w 307"/>
                <a:gd name="T17" fmla="*/ 0 h 923"/>
                <a:gd name="T18" fmla="*/ 43 w 307"/>
                <a:gd name="T19" fmla="*/ 103 h 923"/>
                <a:gd name="T20" fmla="*/ 23 w 307"/>
                <a:gd name="T21" fmla="*/ 231 h 923"/>
                <a:gd name="T22" fmla="*/ 6 w 307"/>
                <a:gd name="T23" fmla="*/ 370 h 923"/>
                <a:gd name="T24" fmla="*/ 0 w 307"/>
                <a:gd name="T25" fmla="*/ 517 h 923"/>
                <a:gd name="T26" fmla="*/ 18 w 307"/>
                <a:gd name="T27" fmla="*/ 656 h 923"/>
                <a:gd name="T28" fmla="*/ 60 w 307"/>
                <a:gd name="T29" fmla="*/ 780 h 923"/>
                <a:gd name="T30" fmla="*/ 140 w 307"/>
                <a:gd name="T31" fmla="*/ 871 h 923"/>
                <a:gd name="T32" fmla="*/ 268 w 307"/>
                <a:gd name="T33" fmla="*/ 923 h 923"/>
                <a:gd name="T34" fmla="*/ 307 w 307"/>
                <a:gd name="T35" fmla="*/ 87 h 92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307"/>
                <a:gd name="T55" fmla="*/ 0 h 923"/>
                <a:gd name="T56" fmla="*/ 307 w 307"/>
                <a:gd name="T57" fmla="*/ 923 h 92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307" h="923">
                  <a:moveTo>
                    <a:pt x="307" y="87"/>
                  </a:moveTo>
                  <a:lnTo>
                    <a:pt x="276" y="83"/>
                  </a:lnTo>
                  <a:lnTo>
                    <a:pt x="245" y="79"/>
                  </a:lnTo>
                  <a:lnTo>
                    <a:pt x="211" y="71"/>
                  </a:lnTo>
                  <a:lnTo>
                    <a:pt x="180" y="59"/>
                  </a:lnTo>
                  <a:lnTo>
                    <a:pt x="148" y="52"/>
                  </a:lnTo>
                  <a:lnTo>
                    <a:pt x="117" y="36"/>
                  </a:lnTo>
                  <a:lnTo>
                    <a:pt x="89" y="20"/>
                  </a:lnTo>
                  <a:lnTo>
                    <a:pt x="57" y="0"/>
                  </a:lnTo>
                  <a:lnTo>
                    <a:pt x="43" y="103"/>
                  </a:lnTo>
                  <a:lnTo>
                    <a:pt x="23" y="231"/>
                  </a:lnTo>
                  <a:lnTo>
                    <a:pt x="6" y="370"/>
                  </a:lnTo>
                  <a:lnTo>
                    <a:pt x="0" y="517"/>
                  </a:lnTo>
                  <a:lnTo>
                    <a:pt x="18" y="656"/>
                  </a:lnTo>
                  <a:lnTo>
                    <a:pt x="60" y="780"/>
                  </a:lnTo>
                  <a:lnTo>
                    <a:pt x="140" y="871"/>
                  </a:lnTo>
                  <a:lnTo>
                    <a:pt x="268" y="923"/>
                  </a:lnTo>
                  <a:lnTo>
                    <a:pt x="307" y="87"/>
                  </a:ln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798">
                <a:solidFill>
                  <a:prstClr val="black"/>
                </a:solidFill>
                <a:latin typeface="Trebuchet MS" panose="020B0603020202020204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25" name="Freeform 17"/>
            <p:cNvSpPr>
              <a:spLocks/>
            </p:cNvSpPr>
            <p:nvPr/>
          </p:nvSpPr>
          <p:spPr bwMode="auto">
            <a:xfrm>
              <a:off x="3082" y="945"/>
              <a:ext cx="964" cy="1500"/>
            </a:xfrm>
            <a:custGeom>
              <a:avLst/>
              <a:gdLst>
                <a:gd name="T0" fmla="*/ 0 w 964"/>
                <a:gd name="T1" fmla="*/ 0 h 1500"/>
                <a:gd name="T2" fmla="*/ 0 w 964"/>
                <a:gd name="T3" fmla="*/ 1333 h 1500"/>
                <a:gd name="T4" fmla="*/ 66 w 964"/>
                <a:gd name="T5" fmla="*/ 1325 h 1500"/>
                <a:gd name="T6" fmla="*/ 131 w 964"/>
                <a:gd name="T7" fmla="*/ 1321 h 1500"/>
                <a:gd name="T8" fmla="*/ 199 w 964"/>
                <a:gd name="T9" fmla="*/ 1329 h 1500"/>
                <a:gd name="T10" fmla="*/ 268 w 964"/>
                <a:gd name="T11" fmla="*/ 1341 h 1500"/>
                <a:gd name="T12" fmla="*/ 336 w 964"/>
                <a:gd name="T13" fmla="*/ 1357 h 1500"/>
                <a:gd name="T14" fmla="*/ 404 w 964"/>
                <a:gd name="T15" fmla="*/ 1377 h 1500"/>
                <a:gd name="T16" fmla="*/ 469 w 964"/>
                <a:gd name="T17" fmla="*/ 1397 h 1500"/>
                <a:gd name="T18" fmla="*/ 535 w 964"/>
                <a:gd name="T19" fmla="*/ 1417 h 1500"/>
                <a:gd name="T20" fmla="*/ 600 w 964"/>
                <a:gd name="T21" fmla="*/ 1441 h 1500"/>
                <a:gd name="T22" fmla="*/ 660 w 964"/>
                <a:gd name="T23" fmla="*/ 1460 h 1500"/>
                <a:gd name="T24" fmla="*/ 719 w 964"/>
                <a:gd name="T25" fmla="*/ 1476 h 1500"/>
                <a:gd name="T26" fmla="*/ 776 w 964"/>
                <a:gd name="T27" fmla="*/ 1492 h 1500"/>
                <a:gd name="T28" fmla="*/ 830 w 964"/>
                <a:gd name="T29" fmla="*/ 1500 h 1500"/>
                <a:gd name="T30" fmla="*/ 879 w 964"/>
                <a:gd name="T31" fmla="*/ 1500 h 1500"/>
                <a:gd name="T32" fmla="*/ 924 w 964"/>
                <a:gd name="T33" fmla="*/ 1496 h 1500"/>
                <a:gd name="T34" fmla="*/ 964 w 964"/>
                <a:gd name="T35" fmla="*/ 1480 h 1500"/>
                <a:gd name="T36" fmla="*/ 708 w 964"/>
                <a:gd name="T37" fmla="*/ 16 h 1500"/>
                <a:gd name="T38" fmla="*/ 651 w 964"/>
                <a:gd name="T39" fmla="*/ 40 h 1500"/>
                <a:gd name="T40" fmla="*/ 594 w 964"/>
                <a:gd name="T41" fmla="*/ 55 h 1500"/>
                <a:gd name="T42" fmla="*/ 540 w 964"/>
                <a:gd name="T43" fmla="*/ 67 h 1500"/>
                <a:gd name="T44" fmla="*/ 484 w 964"/>
                <a:gd name="T45" fmla="*/ 75 h 1500"/>
                <a:gd name="T46" fmla="*/ 432 w 964"/>
                <a:gd name="T47" fmla="*/ 75 h 1500"/>
                <a:gd name="T48" fmla="*/ 378 w 964"/>
                <a:gd name="T49" fmla="*/ 75 h 1500"/>
                <a:gd name="T50" fmla="*/ 330 w 964"/>
                <a:gd name="T51" fmla="*/ 71 h 1500"/>
                <a:gd name="T52" fmla="*/ 282 w 964"/>
                <a:gd name="T53" fmla="*/ 63 h 1500"/>
                <a:gd name="T54" fmla="*/ 236 w 964"/>
                <a:gd name="T55" fmla="*/ 55 h 1500"/>
                <a:gd name="T56" fmla="*/ 194 w 964"/>
                <a:gd name="T57" fmla="*/ 47 h 1500"/>
                <a:gd name="T58" fmla="*/ 151 w 964"/>
                <a:gd name="T59" fmla="*/ 36 h 1500"/>
                <a:gd name="T60" fmla="*/ 114 w 964"/>
                <a:gd name="T61" fmla="*/ 28 h 1500"/>
                <a:gd name="T62" fmla="*/ 80 w 964"/>
                <a:gd name="T63" fmla="*/ 16 h 1500"/>
                <a:gd name="T64" fmla="*/ 52 w 964"/>
                <a:gd name="T65" fmla="*/ 8 h 1500"/>
                <a:gd name="T66" fmla="*/ 23 w 964"/>
                <a:gd name="T67" fmla="*/ 4 h 1500"/>
                <a:gd name="T68" fmla="*/ 0 w 964"/>
                <a:gd name="T69" fmla="*/ 0 h 150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964"/>
                <a:gd name="T106" fmla="*/ 0 h 1500"/>
                <a:gd name="T107" fmla="*/ 964 w 964"/>
                <a:gd name="T108" fmla="*/ 1500 h 1500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964" h="1500">
                  <a:moveTo>
                    <a:pt x="0" y="0"/>
                  </a:moveTo>
                  <a:lnTo>
                    <a:pt x="0" y="1333"/>
                  </a:lnTo>
                  <a:lnTo>
                    <a:pt x="66" y="1325"/>
                  </a:lnTo>
                  <a:lnTo>
                    <a:pt x="131" y="1321"/>
                  </a:lnTo>
                  <a:lnTo>
                    <a:pt x="199" y="1329"/>
                  </a:lnTo>
                  <a:lnTo>
                    <a:pt x="268" y="1341"/>
                  </a:lnTo>
                  <a:lnTo>
                    <a:pt x="336" y="1357"/>
                  </a:lnTo>
                  <a:lnTo>
                    <a:pt x="404" y="1377"/>
                  </a:lnTo>
                  <a:lnTo>
                    <a:pt x="469" y="1397"/>
                  </a:lnTo>
                  <a:lnTo>
                    <a:pt x="535" y="1417"/>
                  </a:lnTo>
                  <a:lnTo>
                    <a:pt x="600" y="1441"/>
                  </a:lnTo>
                  <a:lnTo>
                    <a:pt x="660" y="1460"/>
                  </a:lnTo>
                  <a:lnTo>
                    <a:pt x="719" y="1476"/>
                  </a:lnTo>
                  <a:lnTo>
                    <a:pt x="776" y="1492"/>
                  </a:lnTo>
                  <a:lnTo>
                    <a:pt x="830" y="1500"/>
                  </a:lnTo>
                  <a:lnTo>
                    <a:pt x="879" y="1500"/>
                  </a:lnTo>
                  <a:lnTo>
                    <a:pt x="924" y="1496"/>
                  </a:lnTo>
                  <a:lnTo>
                    <a:pt x="964" y="1480"/>
                  </a:lnTo>
                  <a:lnTo>
                    <a:pt x="708" y="16"/>
                  </a:lnTo>
                  <a:lnTo>
                    <a:pt x="651" y="40"/>
                  </a:lnTo>
                  <a:lnTo>
                    <a:pt x="594" y="55"/>
                  </a:lnTo>
                  <a:lnTo>
                    <a:pt x="540" y="67"/>
                  </a:lnTo>
                  <a:lnTo>
                    <a:pt x="484" y="75"/>
                  </a:lnTo>
                  <a:lnTo>
                    <a:pt x="432" y="75"/>
                  </a:lnTo>
                  <a:lnTo>
                    <a:pt x="378" y="75"/>
                  </a:lnTo>
                  <a:lnTo>
                    <a:pt x="330" y="71"/>
                  </a:lnTo>
                  <a:lnTo>
                    <a:pt x="282" y="63"/>
                  </a:lnTo>
                  <a:lnTo>
                    <a:pt x="236" y="55"/>
                  </a:lnTo>
                  <a:lnTo>
                    <a:pt x="194" y="47"/>
                  </a:lnTo>
                  <a:lnTo>
                    <a:pt x="151" y="36"/>
                  </a:lnTo>
                  <a:lnTo>
                    <a:pt x="114" y="28"/>
                  </a:lnTo>
                  <a:lnTo>
                    <a:pt x="80" y="16"/>
                  </a:lnTo>
                  <a:lnTo>
                    <a:pt x="52" y="8"/>
                  </a:lnTo>
                  <a:lnTo>
                    <a:pt x="23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798">
                <a:solidFill>
                  <a:prstClr val="black"/>
                </a:solidFill>
                <a:latin typeface="Trebuchet MS" panose="020B0603020202020204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auto">
            <a:xfrm>
              <a:off x="2739" y="949"/>
              <a:ext cx="341" cy="1548"/>
            </a:xfrm>
            <a:custGeom>
              <a:avLst/>
              <a:gdLst>
                <a:gd name="T0" fmla="*/ 0 w 341"/>
                <a:gd name="T1" fmla="*/ 258 h 1548"/>
                <a:gd name="T2" fmla="*/ 54 w 341"/>
                <a:gd name="T3" fmla="*/ 191 h 1548"/>
                <a:gd name="T4" fmla="*/ 103 w 341"/>
                <a:gd name="T5" fmla="*/ 135 h 1548"/>
                <a:gd name="T6" fmla="*/ 148 w 341"/>
                <a:gd name="T7" fmla="*/ 91 h 1548"/>
                <a:gd name="T8" fmla="*/ 191 w 341"/>
                <a:gd name="T9" fmla="*/ 55 h 1548"/>
                <a:gd name="T10" fmla="*/ 231 w 341"/>
                <a:gd name="T11" fmla="*/ 32 h 1548"/>
                <a:gd name="T12" fmla="*/ 270 w 341"/>
                <a:gd name="T13" fmla="*/ 12 h 1548"/>
                <a:gd name="T14" fmla="*/ 307 w 341"/>
                <a:gd name="T15" fmla="*/ 4 h 1548"/>
                <a:gd name="T16" fmla="*/ 341 w 341"/>
                <a:gd name="T17" fmla="*/ 0 h 1548"/>
                <a:gd name="T18" fmla="*/ 341 w 341"/>
                <a:gd name="T19" fmla="*/ 1333 h 1548"/>
                <a:gd name="T20" fmla="*/ 302 w 341"/>
                <a:gd name="T21" fmla="*/ 1341 h 1548"/>
                <a:gd name="T22" fmla="*/ 262 w 341"/>
                <a:gd name="T23" fmla="*/ 1353 h 1548"/>
                <a:gd name="T24" fmla="*/ 219 w 341"/>
                <a:gd name="T25" fmla="*/ 1373 h 1548"/>
                <a:gd name="T26" fmla="*/ 177 w 341"/>
                <a:gd name="T27" fmla="*/ 1393 h 1548"/>
                <a:gd name="T28" fmla="*/ 134 w 341"/>
                <a:gd name="T29" fmla="*/ 1421 h 1548"/>
                <a:gd name="T30" fmla="*/ 89 w 341"/>
                <a:gd name="T31" fmla="*/ 1456 h 1548"/>
                <a:gd name="T32" fmla="*/ 46 w 341"/>
                <a:gd name="T33" fmla="*/ 1500 h 1548"/>
                <a:gd name="T34" fmla="*/ 0 w 341"/>
                <a:gd name="T35" fmla="*/ 1548 h 1548"/>
                <a:gd name="T36" fmla="*/ 0 w 341"/>
                <a:gd name="T37" fmla="*/ 258 h 154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341"/>
                <a:gd name="T58" fmla="*/ 0 h 1548"/>
                <a:gd name="T59" fmla="*/ 341 w 341"/>
                <a:gd name="T60" fmla="*/ 1548 h 154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341" h="1548">
                  <a:moveTo>
                    <a:pt x="0" y="258"/>
                  </a:moveTo>
                  <a:lnTo>
                    <a:pt x="54" y="191"/>
                  </a:lnTo>
                  <a:lnTo>
                    <a:pt x="103" y="135"/>
                  </a:lnTo>
                  <a:lnTo>
                    <a:pt x="148" y="91"/>
                  </a:lnTo>
                  <a:lnTo>
                    <a:pt x="191" y="55"/>
                  </a:lnTo>
                  <a:lnTo>
                    <a:pt x="231" y="32"/>
                  </a:lnTo>
                  <a:lnTo>
                    <a:pt x="270" y="12"/>
                  </a:lnTo>
                  <a:lnTo>
                    <a:pt x="307" y="4"/>
                  </a:lnTo>
                  <a:lnTo>
                    <a:pt x="341" y="0"/>
                  </a:lnTo>
                  <a:lnTo>
                    <a:pt x="341" y="1333"/>
                  </a:lnTo>
                  <a:lnTo>
                    <a:pt x="302" y="1341"/>
                  </a:lnTo>
                  <a:lnTo>
                    <a:pt x="262" y="1353"/>
                  </a:lnTo>
                  <a:lnTo>
                    <a:pt x="219" y="1373"/>
                  </a:lnTo>
                  <a:lnTo>
                    <a:pt x="177" y="1393"/>
                  </a:lnTo>
                  <a:lnTo>
                    <a:pt x="134" y="1421"/>
                  </a:lnTo>
                  <a:lnTo>
                    <a:pt x="89" y="1456"/>
                  </a:lnTo>
                  <a:lnTo>
                    <a:pt x="46" y="1500"/>
                  </a:lnTo>
                  <a:lnTo>
                    <a:pt x="0" y="1548"/>
                  </a:lnTo>
                  <a:lnTo>
                    <a:pt x="0" y="258"/>
                  </a:ln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798">
                <a:solidFill>
                  <a:prstClr val="black"/>
                </a:solidFill>
                <a:latin typeface="Trebuchet MS" panose="020B0603020202020204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27" name="Freeform 19"/>
            <p:cNvSpPr>
              <a:spLocks/>
            </p:cNvSpPr>
            <p:nvPr/>
          </p:nvSpPr>
          <p:spPr bwMode="auto">
            <a:xfrm>
              <a:off x="826" y="0"/>
              <a:ext cx="1694" cy="2082"/>
            </a:xfrm>
            <a:custGeom>
              <a:avLst/>
              <a:gdLst>
                <a:gd name="T0" fmla="*/ 2124 w 1513"/>
                <a:gd name="T1" fmla="*/ 0 h 2076"/>
                <a:gd name="T2" fmla="*/ 1710 w 1513"/>
                <a:gd name="T3" fmla="*/ 106 h 2076"/>
                <a:gd name="T4" fmla="*/ 1310 w 1513"/>
                <a:gd name="T5" fmla="*/ 290 h 2076"/>
                <a:gd name="T6" fmla="*/ 949 w 1513"/>
                <a:gd name="T7" fmla="*/ 537 h 2076"/>
                <a:gd name="T8" fmla="*/ 631 w 1513"/>
                <a:gd name="T9" fmla="*/ 816 h 2076"/>
                <a:gd name="T10" fmla="*/ 368 w 1513"/>
                <a:gd name="T11" fmla="*/ 1131 h 2076"/>
                <a:gd name="T12" fmla="*/ 168 w 1513"/>
                <a:gd name="T13" fmla="*/ 1462 h 2076"/>
                <a:gd name="T14" fmla="*/ 40 w 1513"/>
                <a:gd name="T15" fmla="*/ 1790 h 2076"/>
                <a:gd name="T16" fmla="*/ 0 w 1513"/>
                <a:gd name="T17" fmla="*/ 2094 h 2076"/>
                <a:gd name="T18" fmla="*/ 19 w 1513"/>
                <a:gd name="T19" fmla="*/ 2048 h 2076"/>
                <a:gd name="T20" fmla="*/ 40 w 1513"/>
                <a:gd name="T21" fmla="*/ 1964 h 2076"/>
                <a:gd name="T22" fmla="*/ 62 w 1513"/>
                <a:gd name="T23" fmla="*/ 1936 h 2076"/>
                <a:gd name="T24" fmla="*/ 49 w 1513"/>
                <a:gd name="T25" fmla="*/ 1836 h 2076"/>
                <a:gd name="T26" fmla="*/ 113 w 1513"/>
                <a:gd name="T27" fmla="*/ 1698 h 2076"/>
                <a:gd name="T28" fmla="*/ 301 w 1513"/>
                <a:gd name="T29" fmla="*/ 1595 h 2076"/>
                <a:gd name="T30" fmla="*/ 652 w 1513"/>
                <a:gd name="T31" fmla="*/ 1584 h 2076"/>
                <a:gd name="T32" fmla="*/ 702 w 1513"/>
                <a:gd name="T33" fmla="*/ 1519 h 2076"/>
                <a:gd name="T34" fmla="*/ 890 w 1513"/>
                <a:gd name="T35" fmla="*/ 1302 h 2076"/>
                <a:gd name="T36" fmla="*/ 1127 w 1513"/>
                <a:gd name="T37" fmla="*/ 1066 h 2076"/>
                <a:gd name="T38" fmla="*/ 1338 w 1513"/>
                <a:gd name="T39" fmla="*/ 930 h 2076"/>
                <a:gd name="T40" fmla="*/ 1400 w 1513"/>
                <a:gd name="T41" fmla="*/ 933 h 2076"/>
                <a:gd name="T42" fmla="*/ 1333 w 1513"/>
                <a:gd name="T43" fmla="*/ 892 h 2076"/>
                <a:gd name="T44" fmla="*/ 1246 w 1513"/>
                <a:gd name="T45" fmla="*/ 884 h 2076"/>
                <a:gd name="T46" fmla="*/ 1134 w 1513"/>
                <a:gd name="T47" fmla="*/ 900 h 2076"/>
                <a:gd name="T48" fmla="*/ 1020 w 1513"/>
                <a:gd name="T49" fmla="*/ 947 h 2076"/>
                <a:gd name="T50" fmla="*/ 1056 w 1513"/>
                <a:gd name="T51" fmla="*/ 917 h 2076"/>
                <a:gd name="T52" fmla="*/ 1142 w 1513"/>
                <a:gd name="T53" fmla="*/ 860 h 2076"/>
                <a:gd name="T54" fmla="*/ 1256 w 1513"/>
                <a:gd name="T55" fmla="*/ 811 h 2076"/>
                <a:gd name="T56" fmla="*/ 1375 w 1513"/>
                <a:gd name="T57" fmla="*/ 797 h 2076"/>
                <a:gd name="T58" fmla="*/ 1438 w 1513"/>
                <a:gd name="T59" fmla="*/ 800 h 2076"/>
                <a:gd name="T60" fmla="*/ 1444 w 1513"/>
                <a:gd name="T61" fmla="*/ 697 h 2076"/>
                <a:gd name="T62" fmla="*/ 1518 w 1513"/>
                <a:gd name="T63" fmla="*/ 534 h 2076"/>
                <a:gd name="T64" fmla="*/ 1729 w 1513"/>
                <a:gd name="T65" fmla="*/ 309 h 2076"/>
                <a:gd name="T66" fmla="*/ 2124 w 1513"/>
                <a:gd name="T67" fmla="*/ 0 h 207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513"/>
                <a:gd name="T103" fmla="*/ 0 h 2076"/>
                <a:gd name="T104" fmla="*/ 1513 w 1513"/>
                <a:gd name="T105" fmla="*/ 2076 h 207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513" h="2076">
                  <a:moveTo>
                    <a:pt x="1513" y="0"/>
                  </a:moveTo>
                  <a:lnTo>
                    <a:pt x="1513" y="0"/>
                  </a:lnTo>
                  <a:lnTo>
                    <a:pt x="1361" y="43"/>
                  </a:lnTo>
                  <a:lnTo>
                    <a:pt x="1218" y="106"/>
                  </a:lnTo>
                  <a:lnTo>
                    <a:pt x="1071" y="192"/>
                  </a:lnTo>
                  <a:lnTo>
                    <a:pt x="933" y="287"/>
                  </a:lnTo>
                  <a:lnTo>
                    <a:pt x="801" y="398"/>
                  </a:lnTo>
                  <a:lnTo>
                    <a:pt x="676" y="531"/>
                  </a:lnTo>
                  <a:lnTo>
                    <a:pt x="558" y="667"/>
                  </a:lnTo>
                  <a:lnTo>
                    <a:pt x="450" y="810"/>
                  </a:lnTo>
                  <a:lnTo>
                    <a:pt x="350" y="962"/>
                  </a:lnTo>
                  <a:lnTo>
                    <a:pt x="263" y="1122"/>
                  </a:lnTo>
                  <a:lnTo>
                    <a:pt x="183" y="1284"/>
                  </a:lnTo>
                  <a:lnTo>
                    <a:pt x="120" y="1450"/>
                  </a:lnTo>
                  <a:lnTo>
                    <a:pt x="67" y="1610"/>
                  </a:lnTo>
                  <a:lnTo>
                    <a:pt x="29" y="1775"/>
                  </a:lnTo>
                  <a:lnTo>
                    <a:pt x="6" y="1927"/>
                  </a:lnTo>
                  <a:lnTo>
                    <a:pt x="0" y="2076"/>
                  </a:lnTo>
                  <a:lnTo>
                    <a:pt x="13" y="2030"/>
                  </a:lnTo>
                  <a:lnTo>
                    <a:pt x="22" y="1981"/>
                  </a:lnTo>
                  <a:lnTo>
                    <a:pt x="29" y="1946"/>
                  </a:lnTo>
                  <a:lnTo>
                    <a:pt x="44" y="1918"/>
                  </a:lnTo>
                  <a:lnTo>
                    <a:pt x="35" y="1878"/>
                  </a:lnTo>
                  <a:lnTo>
                    <a:pt x="35" y="1821"/>
                  </a:lnTo>
                  <a:lnTo>
                    <a:pt x="49" y="1756"/>
                  </a:lnTo>
                  <a:lnTo>
                    <a:pt x="80" y="1683"/>
                  </a:lnTo>
                  <a:lnTo>
                    <a:pt x="133" y="1626"/>
                  </a:lnTo>
                  <a:lnTo>
                    <a:pt x="214" y="1580"/>
                  </a:lnTo>
                  <a:lnTo>
                    <a:pt x="323" y="1555"/>
                  </a:lnTo>
                  <a:lnTo>
                    <a:pt x="464" y="1569"/>
                  </a:lnTo>
                  <a:lnTo>
                    <a:pt x="500" y="1507"/>
                  </a:lnTo>
                  <a:lnTo>
                    <a:pt x="558" y="1409"/>
                  </a:lnTo>
                  <a:lnTo>
                    <a:pt x="634" y="1290"/>
                  </a:lnTo>
                  <a:lnTo>
                    <a:pt x="718" y="1165"/>
                  </a:lnTo>
                  <a:lnTo>
                    <a:pt x="803" y="1057"/>
                  </a:lnTo>
                  <a:lnTo>
                    <a:pt x="888" y="965"/>
                  </a:lnTo>
                  <a:lnTo>
                    <a:pt x="953" y="921"/>
                  </a:lnTo>
                  <a:lnTo>
                    <a:pt x="997" y="924"/>
                  </a:lnTo>
                  <a:lnTo>
                    <a:pt x="977" y="900"/>
                  </a:lnTo>
                  <a:lnTo>
                    <a:pt x="950" y="883"/>
                  </a:lnTo>
                  <a:lnTo>
                    <a:pt x="919" y="875"/>
                  </a:lnTo>
                  <a:lnTo>
                    <a:pt x="888" y="875"/>
                  </a:lnTo>
                  <a:lnTo>
                    <a:pt x="850" y="878"/>
                  </a:lnTo>
                  <a:lnTo>
                    <a:pt x="808" y="891"/>
                  </a:lnTo>
                  <a:lnTo>
                    <a:pt x="767" y="913"/>
                  </a:lnTo>
                  <a:lnTo>
                    <a:pt x="727" y="938"/>
                  </a:lnTo>
                  <a:lnTo>
                    <a:pt x="752" y="908"/>
                  </a:lnTo>
                  <a:lnTo>
                    <a:pt x="779" y="878"/>
                  </a:lnTo>
                  <a:lnTo>
                    <a:pt x="814" y="854"/>
                  </a:lnTo>
                  <a:lnTo>
                    <a:pt x="852" y="826"/>
                  </a:lnTo>
                  <a:lnTo>
                    <a:pt x="895" y="805"/>
                  </a:lnTo>
                  <a:lnTo>
                    <a:pt x="937" y="794"/>
                  </a:lnTo>
                  <a:lnTo>
                    <a:pt x="980" y="791"/>
                  </a:lnTo>
                  <a:lnTo>
                    <a:pt x="1024" y="794"/>
                  </a:lnTo>
                  <a:lnTo>
                    <a:pt x="1022" y="748"/>
                  </a:lnTo>
                  <a:lnTo>
                    <a:pt x="1029" y="691"/>
                  </a:lnTo>
                  <a:lnTo>
                    <a:pt x="1049" y="612"/>
                  </a:lnTo>
                  <a:lnTo>
                    <a:pt x="1082" y="528"/>
                  </a:lnTo>
                  <a:lnTo>
                    <a:pt x="1142" y="425"/>
                  </a:lnTo>
                  <a:lnTo>
                    <a:pt x="1232" y="306"/>
                  </a:lnTo>
                  <a:lnTo>
                    <a:pt x="1350" y="163"/>
                  </a:lnTo>
                  <a:lnTo>
                    <a:pt x="1513" y="0"/>
                  </a:lnTo>
                </a:path>
              </a:pathLst>
            </a:custGeom>
            <a:noFill/>
            <a:ln w="19050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1798">
                <a:solidFill>
                  <a:prstClr val="black"/>
                </a:solidFill>
                <a:latin typeface="Trebuchet MS" panose="020B0603020202020204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28" name="Freeform 20"/>
            <p:cNvSpPr>
              <a:spLocks/>
            </p:cNvSpPr>
            <p:nvPr/>
          </p:nvSpPr>
          <p:spPr bwMode="auto">
            <a:xfrm>
              <a:off x="840" y="0"/>
              <a:ext cx="1680" cy="2076"/>
            </a:xfrm>
            <a:custGeom>
              <a:avLst/>
              <a:gdLst>
                <a:gd name="T0" fmla="*/ 2071 w 1513"/>
                <a:gd name="T1" fmla="*/ 0 h 2076"/>
                <a:gd name="T2" fmla="*/ 1863 w 1513"/>
                <a:gd name="T3" fmla="*/ 43 h 2076"/>
                <a:gd name="T4" fmla="*/ 1667 w 1513"/>
                <a:gd name="T5" fmla="*/ 106 h 2076"/>
                <a:gd name="T6" fmla="*/ 1466 w 1513"/>
                <a:gd name="T7" fmla="*/ 192 h 2076"/>
                <a:gd name="T8" fmla="*/ 1277 w 1513"/>
                <a:gd name="T9" fmla="*/ 287 h 2076"/>
                <a:gd name="T10" fmla="*/ 1096 w 1513"/>
                <a:gd name="T11" fmla="*/ 398 h 2076"/>
                <a:gd name="T12" fmla="*/ 926 w 1513"/>
                <a:gd name="T13" fmla="*/ 531 h 2076"/>
                <a:gd name="T14" fmla="*/ 764 w 1513"/>
                <a:gd name="T15" fmla="*/ 667 h 2076"/>
                <a:gd name="T16" fmla="*/ 616 w 1513"/>
                <a:gd name="T17" fmla="*/ 810 h 2076"/>
                <a:gd name="T18" fmla="*/ 480 w 1513"/>
                <a:gd name="T19" fmla="*/ 962 h 2076"/>
                <a:gd name="T20" fmla="*/ 360 w 1513"/>
                <a:gd name="T21" fmla="*/ 1122 h 2076"/>
                <a:gd name="T22" fmla="*/ 250 w 1513"/>
                <a:gd name="T23" fmla="*/ 1284 h 2076"/>
                <a:gd name="T24" fmla="*/ 164 w 1513"/>
                <a:gd name="T25" fmla="*/ 1450 h 2076"/>
                <a:gd name="T26" fmla="*/ 91 w 1513"/>
                <a:gd name="T27" fmla="*/ 1610 h 2076"/>
                <a:gd name="T28" fmla="*/ 40 w 1513"/>
                <a:gd name="T29" fmla="*/ 1775 h 2076"/>
                <a:gd name="T30" fmla="*/ 9 w 1513"/>
                <a:gd name="T31" fmla="*/ 1927 h 2076"/>
                <a:gd name="T32" fmla="*/ 0 w 1513"/>
                <a:gd name="T33" fmla="*/ 2076 h 2076"/>
                <a:gd name="T34" fmla="*/ 18 w 1513"/>
                <a:gd name="T35" fmla="*/ 2030 h 2076"/>
                <a:gd name="T36" fmla="*/ 30 w 1513"/>
                <a:gd name="T37" fmla="*/ 1981 h 2076"/>
                <a:gd name="T38" fmla="*/ 40 w 1513"/>
                <a:gd name="T39" fmla="*/ 1946 h 2076"/>
                <a:gd name="T40" fmla="*/ 60 w 1513"/>
                <a:gd name="T41" fmla="*/ 1918 h 2076"/>
                <a:gd name="T42" fmla="*/ 48 w 1513"/>
                <a:gd name="T43" fmla="*/ 1878 h 2076"/>
                <a:gd name="T44" fmla="*/ 48 w 1513"/>
                <a:gd name="T45" fmla="*/ 1821 h 2076"/>
                <a:gd name="T46" fmla="*/ 67 w 1513"/>
                <a:gd name="T47" fmla="*/ 1756 h 2076"/>
                <a:gd name="T48" fmla="*/ 110 w 1513"/>
                <a:gd name="T49" fmla="*/ 1683 h 2076"/>
                <a:gd name="T50" fmla="*/ 182 w 1513"/>
                <a:gd name="T51" fmla="*/ 1626 h 2076"/>
                <a:gd name="T52" fmla="*/ 293 w 1513"/>
                <a:gd name="T53" fmla="*/ 1580 h 2076"/>
                <a:gd name="T54" fmla="*/ 443 w 1513"/>
                <a:gd name="T55" fmla="*/ 1555 h 2076"/>
                <a:gd name="T56" fmla="*/ 635 w 1513"/>
                <a:gd name="T57" fmla="*/ 1569 h 2076"/>
                <a:gd name="T58" fmla="*/ 684 w 1513"/>
                <a:gd name="T59" fmla="*/ 1507 h 2076"/>
                <a:gd name="T60" fmla="*/ 764 w 1513"/>
                <a:gd name="T61" fmla="*/ 1409 h 2076"/>
                <a:gd name="T62" fmla="*/ 868 w 1513"/>
                <a:gd name="T63" fmla="*/ 1290 h 2076"/>
                <a:gd name="T64" fmla="*/ 983 w 1513"/>
                <a:gd name="T65" fmla="*/ 1165 h 2076"/>
                <a:gd name="T66" fmla="*/ 1099 w 1513"/>
                <a:gd name="T67" fmla="*/ 1057 h 2076"/>
                <a:gd name="T68" fmla="*/ 1216 w 1513"/>
                <a:gd name="T69" fmla="*/ 965 h 2076"/>
                <a:gd name="T70" fmla="*/ 1305 w 1513"/>
                <a:gd name="T71" fmla="*/ 921 h 2076"/>
                <a:gd name="T72" fmla="*/ 1365 w 1513"/>
                <a:gd name="T73" fmla="*/ 924 h 2076"/>
                <a:gd name="T74" fmla="*/ 1338 w 1513"/>
                <a:gd name="T75" fmla="*/ 900 h 2076"/>
                <a:gd name="T76" fmla="*/ 1300 w 1513"/>
                <a:gd name="T77" fmla="*/ 883 h 2076"/>
                <a:gd name="T78" fmla="*/ 1258 w 1513"/>
                <a:gd name="T79" fmla="*/ 875 h 2076"/>
                <a:gd name="T80" fmla="*/ 1216 w 1513"/>
                <a:gd name="T81" fmla="*/ 875 h 2076"/>
                <a:gd name="T82" fmla="*/ 1164 w 1513"/>
                <a:gd name="T83" fmla="*/ 878 h 2076"/>
                <a:gd name="T84" fmla="*/ 1106 w 1513"/>
                <a:gd name="T85" fmla="*/ 891 h 2076"/>
                <a:gd name="T86" fmla="*/ 1050 w 1513"/>
                <a:gd name="T87" fmla="*/ 913 h 2076"/>
                <a:gd name="T88" fmla="*/ 995 w 1513"/>
                <a:gd name="T89" fmla="*/ 938 h 2076"/>
                <a:gd name="T90" fmla="*/ 1029 w 1513"/>
                <a:gd name="T91" fmla="*/ 908 h 2076"/>
                <a:gd name="T92" fmla="*/ 1066 w 1513"/>
                <a:gd name="T93" fmla="*/ 878 h 2076"/>
                <a:gd name="T94" fmla="*/ 1115 w 1513"/>
                <a:gd name="T95" fmla="*/ 854 h 2076"/>
                <a:gd name="T96" fmla="*/ 1166 w 1513"/>
                <a:gd name="T97" fmla="*/ 826 h 2076"/>
                <a:gd name="T98" fmla="*/ 1226 w 1513"/>
                <a:gd name="T99" fmla="*/ 805 h 2076"/>
                <a:gd name="T100" fmla="*/ 1282 w 1513"/>
                <a:gd name="T101" fmla="*/ 794 h 2076"/>
                <a:gd name="T102" fmla="*/ 1341 w 1513"/>
                <a:gd name="T103" fmla="*/ 791 h 2076"/>
                <a:gd name="T104" fmla="*/ 1401 w 1513"/>
                <a:gd name="T105" fmla="*/ 794 h 2076"/>
                <a:gd name="T106" fmla="*/ 1399 w 1513"/>
                <a:gd name="T107" fmla="*/ 748 h 2076"/>
                <a:gd name="T108" fmla="*/ 1409 w 1513"/>
                <a:gd name="T109" fmla="*/ 691 h 2076"/>
                <a:gd name="T110" fmla="*/ 1437 w 1513"/>
                <a:gd name="T111" fmla="*/ 612 h 2076"/>
                <a:gd name="T112" fmla="*/ 1481 w 1513"/>
                <a:gd name="T113" fmla="*/ 528 h 2076"/>
                <a:gd name="T114" fmla="*/ 1563 w 1513"/>
                <a:gd name="T115" fmla="*/ 425 h 2076"/>
                <a:gd name="T116" fmla="*/ 1687 w 1513"/>
                <a:gd name="T117" fmla="*/ 306 h 2076"/>
                <a:gd name="T118" fmla="*/ 1848 w 1513"/>
                <a:gd name="T119" fmla="*/ 163 h 2076"/>
                <a:gd name="T120" fmla="*/ 2071 w 1513"/>
                <a:gd name="T121" fmla="*/ 0 h 207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513"/>
                <a:gd name="T184" fmla="*/ 0 h 2076"/>
                <a:gd name="T185" fmla="*/ 1513 w 1513"/>
                <a:gd name="T186" fmla="*/ 2076 h 207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513" h="2076">
                  <a:moveTo>
                    <a:pt x="1513" y="0"/>
                  </a:moveTo>
                  <a:lnTo>
                    <a:pt x="1361" y="43"/>
                  </a:lnTo>
                  <a:lnTo>
                    <a:pt x="1218" y="106"/>
                  </a:lnTo>
                  <a:lnTo>
                    <a:pt x="1071" y="192"/>
                  </a:lnTo>
                  <a:lnTo>
                    <a:pt x="933" y="287"/>
                  </a:lnTo>
                  <a:lnTo>
                    <a:pt x="801" y="398"/>
                  </a:lnTo>
                  <a:lnTo>
                    <a:pt x="676" y="531"/>
                  </a:lnTo>
                  <a:lnTo>
                    <a:pt x="558" y="667"/>
                  </a:lnTo>
                  <a:lnTo>
                    <a:pt x="450" y="810"/>
                  </a:lnTo>
                  <a:lnTo>
                    <a:pt x="350" y="962"/>
                  </a:lnTo>
                  <a:lnTo>
                    <a:pt x="263" y="1122"/>
                  </a:lnTo>
                  <a:lnTo>
                    <a:pt x="183" y="1284"/>
                  </a:lnTo>
                  <a:lnTo>
                    <a:pt x="120" y="1450"/>
                  </a:lnTo>
                  <a:lnTo>
                    <a:pt x="67" y="1610"/>
                  </a:lnTo>
                  <a:lnTo>
                    <a:pt x="29" y="1775"/>
                  </a:lnTo>
                  <a:lnTo>
                    <a:pt x="6" y="1927"/>
                  </a:lnTo>
                  <a:lnTo>
                    <a:pt x="0" y="2076"/>
                  </a:lnTo>
                  <a:lnTo>
                    <a:pt x="13" y="2030"/>
                  </a:lnTo>
                  <a:lnTo>
                    <a:pt x="22" y="1981"/>
                  </a:lnTo>
                  <a:lnTo>
                    <a:pt x="29" y="1946"/>
                  </a:lnTo>
                  <a:lnTo>
                    <a:pt x="44" y="1918"/>
                  </a:lnTo>
                  <a:lnTo>
                    <a:pt x="35" y="1878"/>
                  </a:lnTo>
                  <a:lnTo>
                    <a:pt x="35" y="1821"/>
                  </a:lnTo>
                  <a:lnTo>
                    <a:pt x="49" y="1756"/>
                  </a:lnTo>
                  <a:lnTo>
                    <a:pt x="80" y="1683"/>
                  </a:lnTo>
                  <a:lnTo>
                    <a:pt x="133" y="1626"/>
                  </a:lnTo>
                  <a:lnTo>
                    <a:pt x="214" y="1580"/>
                  </a:lnTo>
                  <a:lnTo>
                    <a:pt x="323" y="1555"/>
                  </a:lnTo>
                  <a:lnTo>
                    <a:pt x="464" y="1569"/>
                  </a:lnTo>
                  <a:lnTo>
                    <a:pt x="500" y="1507"/>
                  </a:lnTo>
                  <a:lnTo>
                    <a:pt x="558" y="1409"/>
                  </a:lnTo>
                  <a:lnTo>
                    <a:pt x="634" y="1290"/>
                  </a:lnTo>
                  <a:lnTo>
                    <a:pt x="718" y="1165"/>
                  </a:lnTo>
                  <a:lnTo>
                    <a:pt x="803" y="1057"/>
                  </a:lnTo>
                  <a:lnTo>
                    <a:pt x="888" y="965"/>
                  </a:lnTo>
                  <a:lnTo>
                    <a:pt x="953" y="921"/>
                  </a:lnTo>
                  <a:lnTo>
                    <a:pt x="997" y="924"/>
                  </a:lnTo>
                  <a:lnTo>
                    <a:pt x="977" y="900"/>
                  </a:lnTo>
                  <a:lnTo>
                    <a:pt x="950" y="883"/>
                  </a:lnTo>
                  <a:lnTo>
                    <a:pt x="919" y="875"/>
                  </a:lnTo>
                  <a:lnTo>
                    <a:pt x="888" y="875"/>
                  </a:lnTo>
                  <a:lnTo>
                    <a:pt x="850" y="878"/>
                  </a:lnTo>
                  <a:lnTo>
                    <a:pt x="808" y="891"/>
                  </a:lnTo>
                  <a:lnTo>
                    <a:pt x="767" y="913"/>
                  </a:lnTo>
                  <a:lnTo>
                    <a:pt x="727" y="938"/>
                  </a:lnTo>
                  <a:lnTo>
                    <a:pt x="752" y="908"/>
                  </a:lnTo>
                  <a:lnTo>
                    <a:pt x="779" y="878"/>
                  </a:lnTo>
                  <a:lnTo>
                    <a:pt x="814" y="854"/>
                  </a:lnTo>
                  <a:lnTo>
                    <a:pt x="852" y="826"/>
                  </a:lnTo>
                  <a:lnTo>
                    <a:pt x="895" y="805"/>
                  </a:lnTo>
                  <a:lnTo>
                    <a:pt x="937" y="794"/>
                  </a:lnTo>
                  <a:lnTo>
                    <a:pt x="980" y="791"/>
                  </a:lnTo>
                  <a:lnTo>
                    <a:pt x="1024" y="794"/>
                  </a:lnTo>
                  <a:lnTo>
                    <a:pt x="1022" y="748"/>
                  </a:lnTo>
                  <a:lnTo>
                    <a:pt x="1029" y="691"/>
                  </a:lnTo>
                  <a:lnTo>
                    <a:pt x="1049" y="612"/>
                  </a:lnTo>
                  <a:lnTo>
                    <a:pt x="1082" y="528"/>
                  </a:lnTo>
                  <a:lnTo>
                    <a:pt x="1142" y="425"/>
                  </a:lnTo>
                  <a:lnTo>
                    <a:pt x="1232" y="306"/>
                  </a:lnTo>
                  <a:lnTo>
                    <a:pt x="1350" y="163"/>
                  </a:lnTo>
                  <a:lnTo>
                    <a:pt x="1513" y="0"/>
                  </a:lnTo>
                  <a:close/>
                </a:path>
              </a:pathLst>
            </a:cu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798">
                <a:solidFill>
                  <a:prstClr val="black"/>
                </a:solidFill>
                <a:latin typeface="Trebuchet MS" panose="020B0603020202020204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29" name="Freeform 21"/>
            <p:cNvSpPr>
              <a:spLocks/>
            </p:cNvSpPr>
            <p:nvPr/>
          </p:nvSpPr>
          <p:spPr bwMode="auto">
            <a:xfrm>
              <a:off x="616" y="1846"/>
              <a:ext cx="476" cy="569"/>
            </a:xfrm>
            <a:custGeom>
              <a:avLst/>
              <a:gdLst>
                <a:gd name="T0" fmla="*/ 622 w 395"/>
                <a:gd name="T1" fmla="*/ 569 h 569"/>
                <a:gd name="T2" fmla="*/ 657 w 395"/>
                <a:gd name="T3" fmla="*/ 566 h 569"/>
                <a:gd name="T4" fmla="*/ 688 w 395"/>
                <a:gd name="T5" fmla="*/ 547 h 569"/>
                <a:gd name="T6" fmla="*/ 692 w 395"/>
                <a:gd name="T7" fmla="*/ 512 h 569"/>
                <a:gd name="T8" fmla="*/ 692 w 395"/>
                <a:gd name="T9" fmla="*/ 466 h 569"/>
                <a:gd name="T10" fmla="*/ 664 w 395"/>
                <a:gd name="T11" fmla="*/ 368 h 569"/>
                <a:gd name="T12" fmla="*/ 640 w 395"/>
                <a:gd name="T13" fmla="*/ 295 h 569"/>
                <a:gd name="T14" fmla="*/ 609 w 395"/>
                <a:gd name="T15" fmla="*/ 241 h 569"/>
                <a:gd name="T16" fmla="*/ 587 w 395"/>
                <a:gd name="T17" fmla="*/ 208 h 569"/>
                <a:gd name="T18" fmla="*/ 558 w 395"/>
                <a:gd name="T19" fmla="*/ 189 h 569"/>
                <a:gd name="T20" fmla="*/ 527 w 395"/>
                <a:gd name="T21" fmla="*/ 179 h 569"/>
                <a:gd name="T22" fmla="*/ 495 w 395"/>
                <a:gd name="T23" fmla="*/ 170 h 569"/>
                <a:gd name="T24" fmla="*/ 469 w 395"/>
                <a:gd name="T25" fmla="*/ 170 h 569"/>
                <a:gd name="T26" fmla="*/ 469 w 395"/>
                <a:gd name="T27" fmla="*/ 168 h 569"/>
                <a:gd name="T28" fmla="*/ 469 w 395"/>
                <a:gd name="T29" fmla="*/ 154 h 569"/>
                <a:gd name="T30" fmla="*/ 469 w 395"/>
                <a:gd name="T31" fmla="*/ 141 h 569"/>
                <a:gd name="T32" fmla="*/ 469 w 395"/>
                <a:gd name="T33" fmla="*/ 119 h 569"/>
                <a:gd name="T34" fmla="*/ 507 w 395"/>
                <a:gd name="T35" fmla="*/ 114 h 569"/>
                <a:gd name="T36" fmla="*/ 539 w 395"/>
                <a:gd name="T37" fmla="*/ 97 h 569"/>
                <a:gd name="T38" fmla="*/ 566 w 395"/>
                <a:gd name="T39" fmla="*/ 73 h 569"/>
                <a:gd name="T40" fmla="*/ 571 w 395"/>
                <a:gd name="T41" fmla="*/ 49 h 569"/>
                <a:gd name="T42" fmla="*/ 566 w 395"/>
                <a:gd name="T43" fmla="*/ 27 h 569"/>
                <a:gd name="T44" fmla="*/ 539 w 395"/>
                <a:gd name="T45" fmla="*/ 8 h 569"/>
                <a:gd name="T46" fmla="*/ 507 w 395"/>
                <a:gd name="T47" fmla="*/ 0 h 569"/>
                <a:gd name="T48" fmla="*/ 469 w 395"/>
                <a:gd name="T49" fmla="*/ 0 h 569"/>
                <a:gd name="T50" fmla="*/ 225 w 395"/>
                <a:gd name="T51" fmla="*/ 0 h 569"/>
                <a:gd name="T52" fmla="*/ 184 w 395"/>
                <a:gd name="T53" fmla="*/ 0 h 569"/>
                <a:gd name="T54" fmla="*/ 155 w 395"/>
                <a:gd name="T55" fmla="*/ 8 h 569"/>
                <a:gd name="T56" fmla="*/ 134 w 395"/>
                <a:gd name="T57" fmla="*/ 27 h 569"/>
                <a:gd name="T58" fmla="*/ 125 w 395"/>
                <a:gd name="T59" fmla="*/ 49 h 569"/>
                <a:gd name="T60" fmla="*/ 134 w 395"/>
                <a:gd name="T61" fmla="*/ 73 h 569"/>
                <a:gd name="T62" fmla="*/ 155 w 395"/>
                <a:gd name="T63" fmla="*/ 97 h 569"/>
                <a:gd name="T64" fmla="*/ 184 w 395"/>
                <a:gd name="T65" fmla="*/ 114 h 569"/>
                <a:gd name="T66" fmla="*/ 225 w 395"/>
                <a:gd name="T67" fmla="*/ 119 h 569"/>
                <a:gd name="T68" fmla="*/ 225 w 395"/>
                <a:gd name="T69" fmla="*/ 141 h 569"/>
                <a:gd name="T70" fmla="*/ 225 w 395"/>
                <a:gd name="T71" fmla="*/ 154 h 569"/>
                <a:gd name="T72" fmla="*/ 225 w 395"/>
                <a:gd name="T73" fmla="*/ 168 h 569"/>
                <a:gd name="T74" fmla="*/ 225 w 395"/>
                <a:gd name="T75" fmla="*/ 170 h 569"/>
                <a:gd name="T76" fmla="*/ 194 w 395"/>
                <a:gd name="T77" fmla="*/ 170 h 569"/>
                <a:gd name="T78" fmla="*/ 169 w 395"/>
                <a:gd name="T79" fmla="*/ 179 h 569"/>
                <a:gd name="T80" fmla="*/ 136 w 395"/>
                <a:gd name="T81" fmla="*/ 189 h 569"/>
                <a:gd name="T82" fmla="*/ 108 w 395"/>
                <a:gd name="T83" fmla="*/ 208 h 569"/>
                <a:gd name="T84" fmla="*/ 86 w 395"/>
                <a:gd name="T85" fmla="*/ 241 h 569"/>
                <a:gd name="T86" fmla="*/ 54 w 395"/>
                <a:gd name="T87" fmla="*/ 295 h 569"/>
                <a:gd name="T88" fmla="*/ 33 w 395"/>
                <a:gd name="T89" fmla="*/ 368 h 569"/>
                <a:gd name="T90" fmla="*/ 0 w 395"/>
                <a:gd name="T91" fmla="*/ 466 h 569"/>
                <a:gd name="T92" fmla="*/ 0 w 395"/>
                <a:gd name="T93" fmla="*/ 512 h 569"/>
                <a:gd name="T94" fmla="*/ 16 w 395"/>
                <a:gd name="T95" fmla="*/ 547 h 569"/>
                <a:gd name="T96" fmla="*/ 35 w 395"/>
                <a:gd name="T97" fmla="*/ 566 h 569"/>
                <a:gd name="T98" fmla="*/ 74 w 395"/>
                <a:gd name="T99" fmla="*/ 569 h 569"/>
                <a:gd name="T100" fmla="*/ 622 w 395"/>
                <a:gd name="T101" fmla="*/ 569 h 56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395"/>
                <a:gd name="T154" fmla="*/ 0 h 569"/>
                <a:gd name="T155" fmla="*/ 395 w 395"/>
                <a:gd name="T156" fmla="*/ 569 h 569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395" h="569">
                  <a:moveTo>
                    <a:pt x="355" y="569"/>
                  </a:moveTo>
                  <a:lnTo>
                    <a:pt x="375" y="566"/>
                  </a:lnTo>
                  <a:lnTo>
                    <a:pt x="393" y="547"/>
                  </a:lnTo>
                  <a:lnTo>
                    <a:pt x="395" y="512"/>
                  </a:lnTo>
                  <a:lnTo>
                    <a:pt x="395" y="466"/>
                  </a:lnTo>
                  <a:lnTo>
                    <a:pt x="379" y="368"/>
                  </a:lnTo>
                  <a:lnTo>
                    <a:pt x="366" y="295"/>
                  </a:lnTo>
                  <a:lnTo>
                    <a:pt x="348" y="241"/>
                  </a:lnTo>
                  <a:lnTo>
                    <a:pt x="335" y="208"/>
                  </a:lnTo>
                  <a:lnTo>
                    <a:pt x="319" y="189"/>
                  </a:lnTo>
                  <a:lnTo>
                    <a:pt x="301" y="179"/>
                  </a:lnTo>
                  <a:lnTo>
                    <a:pt x="283" y="170"/>
                  </a:lnTo>
                  <a:lnTo>
                    <a:pt x="268" y="170"/>
                  </a:lnTo>
                  <a:lnTo>
                    <a:pt x="268" y="168"/>
                  </a:lnTo>
                  <a:lnTo>
                    <a:pt x="268" y="154"/>
                  </a:lnTo>
                  <a:lnTo>
                    <a:pt x="268" y="141"/>
                  </a:lnTo>
                  <a:lnTo>
                    <a:pt x="268" y="119"/>
                  </a:lnTo>
                  <a:lnTo>
                    <a:pt x="290" y="114"/>
                  </a:lnTo>
                  <a:lnTo>
                    <a:pt x="308" y="97"/>
                  </a:lnTo>
                  <a:lnTo>
                    <a:pt x="324" y="73"/>
                  </a:lnTo>
                  <a:lnTo>
                    <a:pt x="326" y="49"/>
                  </a:lnTo>
                  <a:lnTo>
                    <a:pt x="324" y="27"/>
                  </a:lnTo>
                  <a:lnTo>
                    <a:pt x="308" y="8"/>
                  </a:lnTo>
                  <a:lnTo>
                    <a:pt x="290" y="0"/>
                  </a:lnTo>
                  <a:lnTo>
                    <a:pt x="268" y="0"/>
                  </a:lnTo>
                  <a:lnTo>
                    <a:pt x="129" y="0"/>
                  </a:lnTo>
                  <a:lnTo>
                    <a:pt x="105" y="0"/>
                  </a:lnTo>
                  <a:lnTo>
                    <a:pt x="89" y="8"/>
                  </a:lnTo>
                  <a:lnTo>
                    <a:pt x="76" y="27"/>
                  </a:lnTo>
                  <a:lnTo>
                    <a:pt x="71" y="49"/>
                  </a:lnTo>
                  <a:lnTo>
                    <a:pt x="76" y="73"/>
                  </a:lnTo>
                  <a:lnTo>
                    <a:pt x="89" y="97"/>
                  </a:lnTo>
                  <a:lnTo>
                    <a:pt x="105" y="114"/>
                  </a:lnTo>
                  <a:lnTo>
                    <a:pt x="129" y="119"/>
                  </a:lnTo>
                  <a:lnTo>
                    <a:pt x="129" y="141"/>
                  </a:lnTo>
                  <a:lnTo>
                    <a:pt x="129" y="154"/>
                  </a:lnTo>
                  <a:lnTo>
                    <a:pt x="129" y="168"/>
                  </a:lnTo>
                  <a:lnTo>
                    <a:pt x="129" y="170"/>
                  </a:lnTo>
                  <a:lnTo>
                    <a:pt x="111" y="170"/>
                  </a:lnTo>
                  <a:lnTo>
                    <a:pt x="96" y="179"/>
                  </a:lnTo>
                  <a:lnTo>
                    <a:pt x="78" y="189"/>
                  </a:lnTo>
                  <a:lnTo>
                    <a:pt x="62" y="208"/>
                  </a:lnTo>
                  <a:lnTo>
                    <a:pt x="49" y="241"/>
                  </a:lnTo>
                  <a:lnTo>
                    <a:pt x="31" y="295"/>
                  </a:lnTo>
                  <a:lnTo>
                    <a:pt x="18" y="368"/>
                  </a:lnTo>
                  <a:lnTo>
                    <a:pt x="0" y="466"/>
                  </a:lnTo>
                  <a:lnTo>
                    <a:pt x="0" y="512"/>
                  </a:lnTo>
                  <a:lnTo>
                    <a:pt x="9" y="547"/>
                  </a:lnTo>
                  <a:lnTo>
                    <a:pt x="20" y="566"/>
                  </a:lnTo>
                  <a:lnTo>
                    <a:pt x="42" y="569"/>
                  </a:lnTo>
                  <a:lnTo>
                    <a:pt x="355" y="56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798">
                <a:solidFill>
                  <a:prstClr val="black"/>
                </a:solidFill>
                <a:latin typeface="Trebuchet MS" panose="020B0603020202020204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30" name="Freeform 22"/>
            <p:cNvSpPr>
              <a:spLocks/>
            </p:cNvSpPr>
            <p:nvPr/>
          </p:nvSpPr>
          <p:spPr bwMode="auto">
            <a:xfrm>
              <a:off x="1302" y="2335"/>
              <a:ext cx="1404" cy="318"/>
            </a:xfrm>
            <a:custGeom>
              <a:avLst/>
              <a:gdLst>
                <a:gd name="T0" fmla="*/ 120 w 1404"/>
                <a:gd name="T1" fmla="*/ 99 h 318"/>
                <a:gd name="T2" fmla="*/ 205 w 1404"/>
                <a:gd name="T3" fmla="*/ 131 h 318"/>
                <a:gd name="T4" fmla="*/ 282 w 1404"/>
                <a:gd name="T5" fmla="*/ 151 h 318"/>
                <a:gd name="T6" fmla="*/ 350 w 1404"/>
                <a:gd name="T7" fmla="*/ 163 h 318"/>
                <a:gd name="T8" fmla="*/ 415 w 1404"/>
                <a:gd name="T9" fmla="*/ 163 h 318"/>
                <a:gd name="T10" fmla="*/ 481 w 1404"/>
                <a:gd name="T11" fmla="*/ 151 h 318"/>
                <a:gd name="T12" fmla="*/ 546 w 1404"/>
                <a:gd name="T13" fmla="*/ 131 h 318"/>
                <a:gd name="T14" fmla="*/ 617 w 1404"/>
                <a:gd name="T15" fmla="*/ 103 h 318"/>
                <a:gd name="T16" fmla="*/ 694 w 1404"/>
                <a:gd name="T17" fmla="*/ 67 h 318"/>
                <a:gd name="T18" fmla="*/ 793 w 1404"/>
                <a:gd name="T19" fmla="*/ 36 h 318"/>
                <a:gd name="T20" fmla="*/ 910 w 1404"/>
                <a:gd name="T21" fmla="*/ 12 h 318"/>
                <a:gd name="T22" fmla="*/ 1029 w 1404"/>
                <a:gd name="T23" fmla="*/ 0 h 318"/>
                <a:gd name="T24" fmla="*/ 1149 w 1404"/>
                <a:gd name="T25" fmla="*/ 12 h 318"/>
                <a:gd name="T26" fmla="*/ 1254 w 1404"/>
                <a:gd name="T27" fmla="*/ 51 h 318"/>
                <a:gd name="T28" fmla="*/ 1339 w 1404"/>
                <a:gd name="T29" fmla="*/ 123 h 318"/>
                <a:gd name="T30" fmla="*/ 1393 w 1404"/>
                <a:gd name="T31" fmla="*/ 235 h 318"/>
                <a:gd name="T32" fmla="*/ 1396 w 1404"/>
                <a:gd name="T33" fmla="*/ 310 h 318"/>
                <a:gd name="T34" fmla="*/ 1379 w 1404"/>
                <a:gd name="T35" fmla="*/ 314 h 318"/>
                <a:gd name="T36" fmla="*/ 1345 w 1404"/>
                <a:gd name="T37" fmla="*/ 290 h 318"/>
                <a:gd name="T38" fmla="*/ 1294 w 1404"/>
                <a:gd name="T39" fmla="*/ 243 h 318"/>
                <a:gd name="T40" fmla="*/ 1234 w 1404"/>
                <a:gd name="T41" fmla="*/ 203 h 318"/>
                <a:gd name="T42" fmla="*/ 1168 w 1404"/>
                <a:gd name="T43" fmla="*/ 175 h 318"/>
                <a:gd name="T44" fmla="*/ 1092 w 1404"/>
                <a:gd name="T45" fmla="*/ 159 h 318"/>
                <a:gd name="T46" fmla="*/ 1006 w 1404"/>
                <a:gd name="T47" fmla="*/ 159 h 318"/>
                <a:gd name="T48" fmla="*/ 910 w 1404"/>
                <a:gd name="T49" fmla="*/ 179 h 318"/>
                <a:gd name="T50" fmla="*/ 799 w 1404"/>
                <a:gd name="T51" fmla="*/ 215 h 318"/>
                <a:gd name="T52" fmla="*/ 694 w 1404"/>
                <a:gd name="T53" fmla="*/ 262 h 318"/>
                <a:gd name="T54" fmla="*/ 592 w 1404"/>
                <a:gd name="T55" fmla="*/ 282 h 318"/>
                <a:gd name="T56" fmla="*/ 481 w 1404"/>
                <a:gd name="T57" fmla="*/ 286 h 318"/>
                <a:gd name="T58" fmla="*/ 370 w 1404"/>
                <a:gd name="T59" fmla="*/ 282 h 318"/>
                <a:gd name="T60" fmla="*/ 262 w 1404"/>
                <a:gd name="T61" fmla="*/ 266 h 318"/>
                <a:gd name="T62" fmla="*/ 165 w 1404"/>
                <a:gd name="T63" fmla="*/ 247 h 318"/>
                <a:gd name="T64" fmla="*/ 83 w 1404"/>
                <a:gd name="T65" fmla="*/ 227 h 318"/>
                <a:gd name="T66" fmla="*/ 20 w 1404"/>
                <a:gd name="T67" fmla="*/ 211 h 318"/>
                <a:gd name="T68" fmla="*/ 17 w 1404"/>
                <a:gd name="T69" fmla="*/ 175 h 318"/>
                <a:gd name="T70" fmla="*/ 60 w 1404"/>
                <a:gd name="T71" fmla="*/ 103 h 31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404"/>
                <a:gd name="T109" fmla="*/ 0 h 318"/>
                <a:gd name="T110" fmla="*/ 1404 w 1404"/>
                <a:gd name="T111" fmla="*/ 318 h 31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404" h="318">
                  <a:moveTo>
                    <a:pt x="74" y="79"/>
                  </a:moveTo>
                  <a:lnTo>
                    <a:pt x="120" y="99"/>
                  </a:lnTo>
                  <a:lnTo>
                    <a:pt x="165" y="115"/>
                  </a:lnTo>
                  <a:lnTo>
                    <a:pt x="205" y="131"/>
                  </a:lnTo>
                  <a:lnTo>
                    <a:pt x="245" y="143"/>
                  </a:lnTo>
                  <a:lnTo>
                    <a:pt x="282" y="151"/>
                  </a:lnTo>
                  <a:lnTo>
                    <a:pt x="316" y="159"/>
                  </a:lnTo>
                  <a:lnTo>
                    <a:pt x="350" y="163"/>
                  </a:lnTo>
                  <a:lnTo>
                    <a:pt x="384" y="163"/>
                  </a:lnTo>
                  <a:lnTo>
                    <a:pt x="415" y="163"/>
                  </a:lnTo>
                  <a:lnTo>
                    <a:pt x="447" y="159"/>
                  </a:lnTo>
                  <a:lnTo>
                    <a:pt x="481" y="151"/>
                  </a:lnTo>
                  <a:lnTo>
                    <a:pt x="512" y="143"/>
                  </a:lnTo>
                  <a:lnTo>
                    <a:pt x="546" y="131"/>
                  </a:lnTo>
                  <a:lnTo>
                    <a:pt x="580" y="119"/>
                  </a:lnTo>
                  <a:lnTo>
                    <a:pt x="617" y="103"/>
                  </a:lnTo>
                  <a:lnTo>
                    <a:pt x="654" y="87"/>
                  </a:lnTo>
                  <a:lnTo>
                    <a:pt x="694" y="67"/>
                  </a:lnTo>
                  <a:lnTo>
                    <a:pt x="742" y="51"/>
                  </a:lnTo>
                  <a:lnTo>
                    <a:pt x="793" y="36"/>
                  </a:lnTo>
                  <a:lnTo>
                    <a:pt x="850" y="24"/>
                  </a:lnTo>
                  <a:lnTo>
                    <a:pt x="910" y="12"/>
                  </a:lnTo>
                  <a:lnTo>
                    <a:pt x="970" y="4"/>
                  </a:lnTo>
                  <a:lnTo>
                    <a:pt x="1029" y="0"/>
                  </a:lnTo>
                  <a:lnTo>
                    <a:pt x="1089" y="4"/>
                  </a:lnTo>
                  <a:lnTo>
                    <a:pt x="1149" y="12"/>
                  </a:lnTo>
                  <a:lnTo>
                    <a:pt x="1203" y="28"/>
                  </a:lnTo>
                  <a:lnTo>
                    <a:pt x="1254" y="51"/>
                  </a:lnTo>
                  <a:lnTo>
                    <a:pt x="1299" y="83"/>
                  </a:lnTo>
                  <a:lnTo>
                    <a:pt x="1339" y="123"/>
                  </a:lnTo>
                  <a:lnTo>
                    <a:pt x="1370" y="175"/>
                  </a:lnTo>
                  <a:lnTo>
                    <a:pt x="1393" y="235"/>
                  </a:lnTo>
                  <a:lnTo>
                    <a:pt x="1404" y="310"/>
                  </a:lnTo>
                  <a:lnTo>
                    <a:pt x="1396" y="310"/>
                  </a:lnTo>
                  <a:lnTo>
                    <a:pt x="1387" y="314"/>
                  </a:lnTo>
                  <a:lnTo>
                    <a:pt x="1379" y="314"/>
                  </a:lnTo>
                  <a:lnTo>
                    <a:pt x="1370" y="318"/>
                  </a:lnTo>
                  <a:lnTo>
                    <a:pt x="1345" y="290"/>
                  </a:lnTo>
                  <a:lnTo>
                    <a:pt x="1319" y="266"/>
                  </a:lnTo>
                  <a:lnTo>
                    <a:pt x="1294" y="243"/>
                  </a:lnTo>
                  <a:lnTo>
                    <a:pt x="1265" y="223"/>
                  </a:lnTo>
                  <a:lnTo>
                    <a:pt x="1234" y="203"/>
                  </a:lnTo>
                  <a:lnTo>
                    <a:pt x="1203" y="187"/>
                  </a:lnTo>
                  <a:lnTo>
                    <a:pt x="1168" y="175"/>
                  </a:lnTo>
                  <a:lnTo>
                    <a:pt x="1132" y="167"/>
                  </a:lnTo>
                  <a:lnTo>
                    <a:pt x="1092" y="159"/>
                  </a:lnTo>
                  <a:lnTo>
                    <a:pt x="1052" y="159"/>
                  </a:lnTo>
                  <a:lnTo>
                    <a:pt x="1006" y="159"/>
                  </a:lnTo>
                  <a:lnTo>
                    <a:pt x="961" y="167"/>
                  </a:lnTo>
                  <a:lnTo>
                    <a:pt x="910" y="179"/>
                  </a:lnTo>
                  <a:lnTo>
                    <a:pt x="856" y="195"/>
                  </a:lnTo>
                  <a:lnTo>
                    <a:pt x="799" y="215"/>
                  </a:lnTo>
                  <a:lnTo>
                    <a:pt x="739" y="243"/>
                  </a:lnTo>
                  <a:lnTo>
                    <a:pt x="694" y="262"/>
                  </a:lnTo>
                  <a:lnTo>
                    <a:pt x="643" y="274"/>
                  </a:lnTo>
                  <a:lnTo>
                    <a:pt x="592" y="282"/>
                  </a:lnTo>
                  <a:lnTo>
                    <a:pt x="538" y="286"/>
                  </a:lnTo>
                  <a:lnTo>
                    <a:pt x="481" y="286"/>
                  </a:lnTo>
                  <a:lnTo>
                    <a:pt x="427" y="286"/>
                  </a:lnTo>
                  <a:lnTo>
                    <a:pt x="370" y="282"/>
                  </a:lnTo>
                  <a:lnTo>
                    <a:pt x="316" y="274"/>
                  </a:lnTo>
                  <a:lnTo>
                    <a:pt x="262" y="266"/>
                  </a:lnTo>
                  <a:lnTo>
                    <a:pt x="211" y="258"/>
                  </a:lnTo>
                  <a:lnTo>
                    <a:pt x="165" y="247"/>
                  </a:lnTo>
                  <a:lnTo>
                    <a:pt x="120" y="235"/>
                  </a:lnTo>
                  <a:lnTo>
                    <a:pt x="83" y="227"/>
                  </a:lnTo>
                  <a:lnTo>
                    <a:pt x="49" y="219"/>
                  </a:lnTo>
                  <a:lnTo>
                    <a:pt x="20" y="211"/>
                  </a:lnTo>
                  <a:lnTo>
                    <a:pt x="0" y="203"/>
                  </a:lnTo>
                  <a:lnTo>
                    <a:pt x="17" y="175"/>
                  </a:lnTo>
                  <a:lnTo>
                    <a:pt x="40" y="139"/>
                  </a:lnTo>
                  <a:lnTo>
                    <a:pt x="60" y="103"/>
                  </a:lnTo>
                  <a:lnTo>
                    <a:pt x="74" y="79"/>
                  </a:lnTo>
                  <a:close/>
                </a:path>
              </a:pathLst>
            </a:custGeom>
            <a:solidFill>
              <a:srgbClr val="336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798">
                <a:solidFill>
                  <a:prstClr val="black"/>
                </a:solidFill>
                <a:latin typeface="Trebuchet MS" panose="020B0603020202020204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</p:grpSp>
      <p:sp>
        <p:nvSpPr>
          <p:cNvPr id="31" name="AutoShape 3"/>
          <p:cNvSpPr>
            <a:spLocks noChangeArrowheads="1"/>
          </p:cNvSpPr>
          <p:nvPr/>
        </p:nvSpPr>
        <p:spPr bwMode="auto">
          <a:xfrm>
            <a:off x="6624833" y="3661355"/>
            <a:ext cx="329323" cy="298966"/>
          </a:xfrm>
          <a:prstGeom prst="irregularSeal1">
            <a:avLst/>
          </a:prstGeom>
          <a:gradFill rotWithShape="1">
            <a:gsLst>
              <a:gs pos="0">
                <a:srgbClr val="E6F8A6">
                  <a:alpha val="62000"/>
                </a:srgbClr>
              </a:gs>
              <a:gs pos="100000">
                <a:srgbClr val="FF0066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CC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vi-VN" altLang="en-US" sz="1499">
              <a:solidFill>
                <a:srgbClr val="FFFFFF"/>
              </a:solidFill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32" name="AutoShape 5"/>
          <p:cNvSpPr>
            <a:spLocks noChangeArrowheads="1"/>
          </p:cNvSpPr>
          <p:nvPr/>
        </p:nvSpPr>
        <p:spPr bwMode="auto">
          <a:xfrm>
            <a:off x="848927" y="3329118"/>
            <a:ext cx="309805" cy="286219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vi-VN" sz="1349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33" name="AutoShape 8"/>
          <p:cNvSpPr>
            <a:spLocks noChangeArrowheads="1"/>
          </p:cNvSpPr>
          <p:nvPr/>
        </p:nvSpPr>
        <p:spPr bwMode="auto">
          <a:xfrm>
            <a:off x="8540458" y="728162"/>
            <a:ext cx="309805" cy="286219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vi-VN" sz="1349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35" name="AutoShape 19"/>
          <p:cNvSpPr>
            <a:spLocks noChangeArrowheads="1"/>
          </p:cNvSpPr>
          <p:nvPr/>
        </p:nvSpPr>
        <p:spPr bwMode="auto">
          <a:xfrm>
            <a:off x="6898621" y="4332259"/>
            <a:ext cx="409819" cy="389351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vi-VN" sz="1349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36" name="AutoShape 20"/>
          <p:cNvSpPr>
            <a:spLocks noChangeArrowheads="1"/>
          </p:cNvSpPr>
          <p:nvPr/>
        </p:nvSpPr>
        <p:spPr bwMode="auto">
          <a:xfrm>
            <a:off x="1891165" y="3698180"/>
            <a:ext cx="379329" cy="393986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06E81C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vi-VN" altLang="en-US" sz="1499">
              <a:solidFill>
                <a:srgbClr val="FFFFFF"/>
              </a:solidFill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37" name="AutoShape 21"/>
          <p:cNvSpPr>
            <a:spLocks noChangeArrowheads="1"/>
          </p:cNvSpPr>
          <p:nvPr/>
        </p:nvSpPr>
        <p:spPr bwMode="auto">
          <a:xfrm>
            <a:off x="6295781" y="4451962"/>
            <a:ext cx="367795" cy="403033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000082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vi-VN" altLang="en-US" sz="1499">
              <a:solidFill>
                <a:srgbClr val="FFFFFF"/>
              </a:solidFill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38" name="AutoShape 22"/>
          <p:cNvSpPr>
            <a:spLocks noChangeArrowheads="1"/>
          </p:cNvSpPr>
          <p:nvPr/>
        </p:nvSpPr>
        <p:spPr bwMode="auto">
          <a:xfrm>
            <a:off x="7424436" y="3889580"/>
            <a:ext cx="309805" cy="286219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vi-VN" sz="1349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39" name="AutoShape 4"/>
          <p:cNvSpPr>
            <a:spLocks noChangeArrowheads="1"/>
          </p:cNvSpPr>
          <p:nvPr/>
        </p:nvSpPr>
        <p:spPr bwMode="auto">
          <a:xfrm>
            <a:off x="1412460" y="2172908"/>
            <a:ext cx="281755" cy="315191"/>
          </a:xfrm>
          <a:prstGeom prst="irregularSeal1">
            <a:avLst/>
          </a:prstGeom>
          <a:gradFill rotWithShape="1">
            <a:gsLst>
              <a:gs pos="0">
                <a:srgbClr val="FF0066"/>
              </a:gs>
              <a:gs pos="100000">
                <a:srgbClr val="FF0000">
                  <a:alpha val="3998"/>
                </a:srgbClr>
              </a:gs>
            </a:gsLst>
            <a:path path="rect">
              <a:fillToRect r="100000" b="10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vi-VN" altLang="en-US" sz="1499">
              <a:solidFill>
                <a:srgbClr val="FFFFFF"/>
              </a:solidFill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40" name="AutoShape 7"/>
          <p:cNvSpPr>
            <a:spLocks noChangeArrowheads="1"/>
          </p:cNvSpPr>
          <p:nvPr/>
        </p:nvSpPr>
        <p:spPr bwMode="auto">
          <a:xfrm>
            <a:off x="1537972" y="18885"/>
            <a:ext cx="351273" cy="500595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vi-VN" altLang="en-US" sz="1499">
              <a:solidFill>
                <a:srgbClr val="FFFFFF"/>
              </a:solidFill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41" name="AutoShape 9"/>
          <p:cNvSpPr>
            <a:spLocks noChangeArrowheads="1"/>
          </p:cNvSpPr>
          <p:nvPr/>
        </p:nvSpPr>
        <p:spPr bwMode="auto">
          <a:xfrm>
            <a:off x="2617423" y="2000987"/>
            <a:ext cx="510887" cy="455193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vi-VN" sz="1349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42" name="AutoShape 11"/>
          <p:cNvSpPr>
            <a:spLocks noChangeArrowheads="1"/>
          </p:cNvSpPr>
          <p:nvPr/>
        </p:nvSpPr>
        <p:spPr bwMode="auto">
          <a:xfrm>
            <a:off x="4267622" y="2228583"/>
            <a:ext cx="281751" cy="315191"/>
          </a:xfrm>
          <a:prstGeom prst="irregularSeal1">
            <a:avLst/>
          </a:prstGeom>
          <a:gradFill rotWithShape="1">
            <a:gsLst>
              <a:gs pos="0">
                <a:srgbClr val="FF0066"/>
              </a:gs>
              <a:gs pos="100000">
                <a:srgbClr val="FF0000">
                  <a:alpha val="3998"/>
                </a:srgbClr>
              </a:gs>
            </a:gsLst>
            <a:path path="rect">
              <a:fillToRect r="100000" b="10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vi-VN" altLang="en-US" sz="1499">
              <a:solidFill>
                <a:srgbClr val="FFFFFF"/>
              </a:solidFill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43" name="AutoShape 13"/>
          <p:cNvSpPr>
            <a:spLocks noChangeArrowheads="1"/>
          </p:cNvSpPr>
          <p:nvPr/>
        </p:nvSpPr>
        <p:spPr bwMode="auto">
          <a:xfrm>
            <a:off x="2075342" y="900461"/>
            <a:ext cx="390305" cy="294330"/>
          </a:xfrm>
          <a:prstGeom prst="star4">
            <a:avLst>
              <a:gd name="adj" fmla="val 12500"/>
            </a:avLst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vi-VN" altLang="en-US" sz="1499">
              <a:solidFill>
                <a:srgbClr val="FFFFFF"/>
              </a:solidFill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44" name="AutoShape 17"/>
          <p:cNvSpPr>
            <a:spLocks noChangeArrowheads="1"/>
          </p:cNvSpPr>
          <p:nvPr/>
        </p:nvSpPr>
        <p:spPr bwMode="auto">
          <a:xfrm>
            <a:off x="9944639" y="1302155"/>
            <a:ext cx="454123" cy="512090"/>
          </a:xfrm>
          <a:prstGeom prst="star5">
            <a:avLst/>
          </a:prstGeom>
          <a:gradFill rotWithShape="1">
            <a:gsLst>
              <a:gs pos="0">
                <a:srgbClr val="1907FD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vi-VN" sz="1349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2766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3" presetClass="entr" presetSubtype="52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3" presetClass="entr" presetSubtype="528" repeatCount="indefinite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3" presetClass="entr" presetSubtype="528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3" presetClass="entr" presetSubtype="52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3" presetClass="entr" presetSubtype="528" repeatCount="indefinite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23" presetClass="entr" presetSubtype="528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6" grpId="0" animBg="1"/>
      <p:bldP spid="37" grpId="0" animBg="1"/>
      <p:bldP spid="39" grpId="0" animBg="1"/>
      <p:bldP spid="40" grpId="0" animBg="1"/>
      <p:bldP spid="42" grpId="0" animBg="1"/>
      <p:bldP spid="4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0D2B720B-BA8B-4B5F-B9C0-A7EA6AC9DF8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30" t="813" r="21104" b="813"/>
          <a:stretch/>
        </p:blipFill>
        <p:spPr>
          <a:xfrm rot="16200000">
            <a:off x="2627448" y="-2734544"/>
            <a:ext cx="7012547" cy="12172539"/>
          </a:xfrm>
          <a:prstGeom prst="rect">
            <a:avLst/>
          </a:prstGeom>
        </p:spPr>
      </p:pic>
      <p:sp>
        <p:nvSpPr>
          <p:cNvPr id="12" name="矩形 11">
            <a:extLst>
              <a:ext uri="{FF2B5EF4-FFF2-40B4-BE49-F238E27FC236}">
                <a16:creationId xmlns:a16="http://schemas.microsoft.com/office/drawing/2014/main" xmlns="" id="{E746BAE0-2226-4298-BEFA-429ED3858FDC}"/>
              </a:ext>
            </a:extLst>
          </p:cNvPr>
          <p:cNvSpPr/>
          <p:nvPr/>
        </p:nvSpPr>
        <p:spPr>
          <a:xfrm>
            <a:off x="9730" y="0"/>
            <a:ext cx="888457" cy="626769"/>
          </a:xfrm>
          <a:prstGeom prst="rect">
            <a:avLst/>
          </a:prstGeom>
          <a:solidFill>
            <a:srgbClr val="A0D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i="1" dirty="0">
                <a:latin typeface="Times New Roman" pitchFamily="18" charset="0"/>
                <a:cs typeface="Times New Roman" pitchFamily="18" charset="0"/>
              </a:rPr>
              <a:t>03</a:t>
            </a:r>
            <a:endParaRPr lang="zh-CN" altLang="en-US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xmlns="" id="{9DF58847-328B-4411-A96B-D18B5BE5E4EA}"/>
              </a:ext>
            </a:extLst>
          </p:cNvPr>
          <p:cNvSpPr/>
          <p:nvPr/>
        </p:nvSpPr>
        <p:spPr>
          <a:xfrm>
            <a:off x="1630476" y="76938"/>
            <a:ext cx="10340501" cy="1557756"/>
          </a:xfrm>
          <a:prstGeom prst="rect">
            <a:avLst/>
          </a:prstGeom>
          <a:solidFill>
            <a:srgbClr val="A0D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xmlns="" id="{96BCB3C4-FB0E-4A88-B27E-6C4520AC43F4}"/>
              </a:ext>
            </a:extLst>
          </p:cNvPr>
          <p:cNvSpPr/>
          <p:nvPr/>
        </p:nvSpPr>
        <p:spPr>
          <a:xfrm>
            <a:off x="1858914" y="-2"/>
            <a:ext cx="815232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Theo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phong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tới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ta? </a:t>
            </a:r>
          </a:p>
        </p:txBody>
      </p:sp>
      <p:pic>
        <p:nvPicPr>
          <p:cNvPr id="11" name="图片 10" descr="图片包含 蛋糕, 就坐, 室内, 餐桌&#10;&#10;已生成高可信度的说明">
            <a:extLst>
              <a:ext uri="{FF2B5EF4-FFF2-40B4-BE49-F238E27FC236}">
                <a16:creationId xmlns:a16="http://schemas.microsoft.com/office/drawing/2014/main" xmlns="" id="{0C72DAD3-354A-44B7-ABA6-ED5BE7F4584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8111" y="-435982"/>
            <a:ext cx="2414546" cy="2956497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xmlns="" id="{3E70C9FC-30E2-496A-AAA0-1DC9F1FE5B2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08" t="21431" r="10665" b="12394"/>
          <a:stretch/>
        </p:blipFill>
        <p:spPr>
          <a:xfrm>
            <a:off x="1564791" y="3447904"/>
            <a:ext cx="1814206" cy="2610623"/>
          </a:xfrm>
          <a:prstGeom prst="rect">
            <a:avLst/>
          </a:prstGeom>
        </p:spPr>
      </p:pic>
      <p:sp>
        <p:nvSpPr>
          <p:cNvPr id="19" name="矩形 18">
            <a:extLst>
              <a:ext uri="{FF2B5EF4-FFF2-40B4-BE49-F238E27FC236}">
                <a16:creationId xmlns:a16="http://schemas.microsoft.com/office/drawing/2014/main" xmlns="" id="{10EC3AA8-44FB-41A8-8830-C61CC4E2D4A2}"/>
              </a:ext>
            </a:extLst>
          </p:cNvPr>
          <p:cNvSpPr/>
          <p:nvPr/>
        </p:nvSpPr>
        <p:spPr>
          <a:xfrm>
            <a:off x="3072567" y="1932836"/>
            <a:ext cx="8012817" cy="668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endParaRPr lang="zh-CN" altLang="en-US" sz="3200" b="1" dirty="0">
              <a:solidFill>
                <a:srgbClr val="7030A0"/>
              </a:solidFill>
              <a:latin typeface="Times New Roman" pitchFamily="18" charset="0"/>
              <a:ea typeface="微软雅黑 Light" panose="020B0502040204020203" pitchFamily="34" charset="-122"/>
              <a:cs typeface="Times New Roman" pitchFamily="18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9DA30D3A-6430-394A-B0EC-00F69BDF66C6}"/>
              </a:ext>
            </a:extLst>
          </p:cNvPr>
          <p:cNvSpPr/>
          <p:nvPr/>
        </p:nvSpPr>
        <p:spPr>
          <a:xfrm>
            <a:off x="3670480" y="2140146"/>
            <a:ext cx="8147180" cy="3293209"/>
          </a:xfrm>
          <a:prstGeom prst="rect">
            <a:avLst/>
          </a:prstGeom>
          <a:solidFill>
            <a:srgbClr val="A0D3CC"/>
          </a:solidFill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phong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Tuyên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ngôn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Độc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làm cho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Bác trở nên trong sáng, cao đẹp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lòng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Nam.</a:t>
            </a:r>
          </a:p>
          <a:p>
            <a:pPr algn="just">
              <a:lnSpc>
                <a:spcPct val="130000"/>
              </a:lnSpc>
            </a:pPr>
            <a:endParaRPr lang="en-US" sz="32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0754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0D2B720B-BA8B-4B5F-B9C0-A7EA6AC9DF8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30" t="813" r="21104" b="813"/>
          <a:stretch/>
        </p:blipFill>
        <p:spPr>
          <a:xfrm rot="16200000">
            <a:off x="2603766" y="-2603767"/>
            <a:ext cx="6965007" cy="12172539"/>
          </a:xfrm>
          <a:prstGeom prst="rect">
            <a:avLst/>
          </a:prstGeom>
        </p:spPr>
      </p:pic>
      <p:sp>
        <p:nvSpPr>
          <p:cNvPr id="33" name="矩形 32">
            <a:extLst>
              <a:ext uri="{FF2B5EF4-FFF2-40B4-BE49-F238E27FC236}">
                <a16:creationId xmlns:a16="http://schemas.microsoft.com/office/drawing/2014/main" xmlns="" id="{85B7E281-CF53-4B24-AADD-FB5725787192}"/>
              </a:ext>
            </a:extLst>
          </p:cNvPr>
          <p:cNvSpPr/>
          <p:nvPr/>
        </p:nvSpPr>
        <p:spPr>
          <a:xfrm>
            <a:off x="1159099" y="42928"/>
            <a:ext cx="1101344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giản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dị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矩形 11">
            <a:extLst>
              <a:ext uri="{FF2B5EF4-FFF2-40B4-BE49-F238E27FC236}">
                <a16:creationId xmlns:a16="http://schemas.microsoft.com/office/drawing/2014/main" xmlns="" id="{E746BAE0-2226-4298-BEFA-429ED3858FDC}"/>
              </a:ext>
            </a:extLst>
          </p:cNvPr>
          <p:cNvSpPr/>
          <p:nvPr/>
        </p:nvSpPr>
        <p:spPr>
          <a:xfrm>
            <a:off x="9730" y="0"/>
            <a:ext cx="888457" cy="626769"/>
          </a:xfrm>
          <a:prstGeom prst="rect">
            <a:avLst/>
          </a:prstGeom>
          <a:solidFill>
            <a:srgbClr val="A0D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altLang="zh-CN" sz="2800" b="1" i="1" dirty="0">
                <a:latin typeface="Times New Roman" pitchFamily="18" charset="0"/>
                <a:cs typeface="Times New Roman" pitchFamily="18" charset="0"/>
              </a:rPr>
              <a:t>4</a:t>
            </a:r>
            <a:endParaRPr lang="zh-CN" altLang="en-US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图片 5" descr="图片包含 鲜花, 花瓶&#10;&#10;已生成高可信度的说明">
            <a:extLst>
              <a:ext uri="{FF2B5EF4-FFF2-40B4-BE49-F238E27FC236}">
                <a16:creationId xmlns:a16="http://schemas.microsoft.com/office/drawing/2014/main" xmlns="" id="{4B595286-F35F-420E-A279-91BEBC6FB96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308"/>
          <a:stretch/>
        </p:blipFill>
        <p:spPr>
          <a:xfrm>
            <a:off x="3983369" y="592246"/>
            <a:ext cx="4094363" cy="4236690"/>
          </a:xfrm>
          <a:prstGeom prst="rect">
            <a:avLst/>
          </a:prstGeom>
          <a:effectLst>
            <a:reflection blurRad="6350" stA="28000" endPos="35000" dir="5400000" sy="-100000" algn="bl" rotWithShape="0"/>
          </a:effectLst>
        </p:spPr>
      </p:pic>
      <p:sp>
        <p:nvSpPr>
          <p:cNvPr id="8" name="矩形 8">
            <a:extLst>
              <a:ext uri="{FF2B5EF4-FFF2-40B4-BE49-F238E27FC236}">
                <a16:creationId xmlns:a16="http://schemas.microsoft.com/office/drawing/2014/main" xmlns="" id="{326F0FFC-C9E9-411F-A1A8-DEA42C4D38D5}"/>
              </a:ext>
            </a:extLst>
          </p:cNvPr>
          <p:cNvSpPr/>
          <p:nvPr/>
        </p:nvSpPr>
        <p:spPr>
          <a:xfrm>
            <a:off x="334850" y="1334114"/>
            <a:ext cx="4192887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uống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rau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dưa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chua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muối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mang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đạm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hương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quê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Nam.</a:t>
            </a:r>
          </a:p>
        </p:txBody>
      </p:sp>
      <p:sp>
        <p:nvSpPr>
          <p:cNvPr id="9" name="矩形 13">
            <a:extLst>
              <a:ext uri="{FF2B5EF4-FFF2-40B4-BE49-F238E27FC236}">
                <a16:creationId xmlns:a16="http://schemas.microsoft.com/office/drawing/2014/main" xmlns="" id="{D7DCD59B-071B-4AFC-8D56-31088E1843DF}"/>
              </a:ext>
            </a:extLst>
          </p:cNvPr>
          <p:cNvSpPr/>
          <p:nvPr/>
        </p:nvSpPr>
        <p:spPr>
          <a:xfrm>
            <a:off x="7316319" y="3719744"/>
            <a:ext cx="4486278" cy="2934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Quần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áo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mặc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nâu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đôi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dép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khách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kiện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đôi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giày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vải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  <a:endParaRPr lang="zh-CN" altLang="en-US" sz="2400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ea typeface="微软雅黑 Light" panose="020B0502040204020203" pitchFamily="34" charset="-122"/>
              <a:cs typeface="Times New Roman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0D8EBCD5-8D83-9B45-819E-6EBD8107214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265" y="3514497"/>
            <a:ext cx="4254582" cy="313957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7FC2AC67-B535-E240-8AA0-8535F6EED58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2168" y="508019"/>
            <a:ext cx="4254581" cy="2835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4768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0D2B720B-BA8B-4B5F-B9C0-A7EA6AC9DF8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30" t="813" r="21104" b="813"/>
          <a:stretch/>
        </p:blipFill>
        <p:spPr>
          <a:xfrm rot="16200000">
            <a:off x="2667001" y="-2657270"/>
            <a:ext cx="6858001" cy="12172539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" y="419100"/>
            <a:ext cx="11176000" cy="601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564459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0D2B720B-BA8B-4B5F-B9C0-A7EA6AC9DF8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30" t="813" r="21104" b="813"/>
          <a:stretch/>
        </p:blipFill>
        <p:spPr>
          <a:xfrm rot="16200000">
            <a:off x="2667001" y="-2657270"/>
            <a:ext cx="6858001" cy="12172539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304800"/>
            <a:ext cx="11277600" cy="556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564459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491191-C361-4BD8-90FB-45DF1C661FE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矩形 4"/>
          <p:cNvSpPr/>
          <p:nvPr/>
        </p:nvSpPr>
        <p:spPr>
          <a:xfrm>
            <a:off x="104292" y="0"/>
            <a:ext cx="4235450" cy="7025640"/>
          </a:xfrm>
          <a:prstGeom prst="rect">
            <a:avLst/>
          </a:prstGeom>
          <a:solidFill>
            <a:srgbClr val="1D9BB8">
              <a:alpha val="37000"/>
            </a:srgbClr>
          </a:solidFill>
          <a:ln w="12700" cap="flat" cmpd="sng" algn="ctr">
            <a:solidFill>
              <a:srgbClr val="1D9BB8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zh-CN" altLang="en-US" kern="0">
              <a:solidFill>
                <a:prstClr val="white"/>
              </a:solidFill>
              <a:latin typeface="Lato Light"/>
            </a:endParaRPr>
          </a:p>
        </p:txBody>
      </p:sp>
      <p:sp>
        <p:nvSpPr>
          <p:cNvPr id="4" name="矩形 2"/>
          <p:cNvSpPr/>
          <p:nvPr/>
        </p:nvSpPr>
        <p:spPr>
          <a:xfrm>
            <a:off x="3733800" y="16395"/>
            <a:ext cx="1751514" cy="6858000"/>
          </a:xfrm>
          <a:prstGeom prst="rect">
            <a:avLst/>
          </a:prstGeom>
          <a:solidFill>
            <a:srgbClr val="1D9BB8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zh-CN" altLang="en-US" kern="0">
              <a:solidFill>
                <a:prstClr val="white"/>
              </a:solidFill>
              <a:latin typeface="Lato Light"/>
            </a:endParaRPr>
          </a:p>
        </p:txBody>
      </p:sp>
      <p:sp>
        <p:nvSpPr>
          <p:cNvPr id="5" name="PA_菱形 1"/>
          <p:cNvSpPr/>
          <p:nvPr>
            <p:custDataLst>
              <p:tags r:id="rId1"/>
            </p:custDataLst>
          </p:nvPr>
        </p:nvSpPr>
        <p:spPr>
          <a:xfrm>
            <a:off x="104292" y="1186524"/>
            <a:ext cx="3406471" cy="3406471"/>
          </a:xfrm>
          <a:prstGeom prst="diamond">
            <a:avLst/>
          </a:prstGeom>
          <a:solidFill>
            <a:srgbClr val="F3D3BC"/>
          </a:solidFill>
          <a:ln w="381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/>
            <a:endParaRPr lang="zh-CN" altLang="en-US" kern="0">
              <a:solidFill>
                <a:prstClr val="white"/>
              </a:solidFill>
              <a:latin typeface="Lato Light"/>
            </a:endParaRPr>
          </a:p>
        </p:txBody>
      </p:sp>
      <p:sp>
        <p:nvSpPr>
          <p:cNvPr id="6" name="PA_菱形 1"/>
          <p:cNvSpPr/>
          <p:nvPr>
            <p:custDataLst>
              <p:tags r:id="rId2"/>
            </p:custDataLst>
          </p:nvPr>
        </p:nvSpPr>
        <p:spPr>
          <a:xfrm>
            <a:off x="619797" y="1736818"/>
            <a:ext cx="2375459" cy="2375459"/>
          </a:xfrm>
          <a:prstGeom prst="diamond">
            <a:avLst/>
          </a:prstGeom>
          <a:solidFill>
            <a:srgbClr val="F3D3BC"/>
          </a:solidFill>
          <a:ln w="381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/>
            <a:endParaRPr lang="zh-CN" altLang="en-US" kern="0" dirty="0">
              <a:solidFill>
                <a:prstClr val="white"/>
              </a:solidFill>
              <a:latin typeface="Georgia" panose="02040502050405020303" pitchFamily="18" charset="0"/>
            </a:endParaRPr>
          </a:p>
        </p:txBody>
      </p:sp>
      <p:grpSp>
        <p:nvGrpSpPr>
          <p:cNvPr id="7" name="组合 33"/>
          <p:cNvGrpSpPr/>
          <p:nvPr/>
        </p:nvGrpSpPr>
        <p:grpSpPr>
          <a:xfrm rot="16200000" flipH="1">
            <a:off x="3741435" y="2579523"/>
            <a:ext cx="1442024" cy="719424"/>
            <a:chOff x="2467503" y="4400363"/>
            <a:chExt cx="1442024" cy="719424"/>
          </a:xfrm>
        </p:grpSpPr>
        <p:cxnSp>
          <p:nvCxnSpPr>
            <p:cNvPr id="8" name="PA_直接连接符 30"/>
            <p:cNvCxnSpPr/>
            <p:nvPr>
              <p:custDataLst>
                <p:tags r:id="rId14"/>
              </p:custDataLst>
            </p:nvPr>
          </p:nvCxnSpPr>
          <p:spPr>
            <a:xfrm flipH="1">
              <a:off x="3190897" y="4401156"/>
              <a:ext cx="718630" cy="718631"/>
            </a:xfrm>
            <a:prstGeom prst="line">
              <a:avLst/>
            </a:prstGeom>
            <a:noFill/>
            <a:ln w="38100" cap="rnd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</p:cxnSp>
        <p:cxnSp>
          <p:nvCxnSpPr>
            <p:cNvPr id="9" name="PA_直接连接符 30"/>
            <p:cNvCxnSpPr/>
            <p:nvPr>
              <p:custDataLst>
                <p:tags r:id="rId15"/>
              </p:custDataLst>
            </p:nvPr>
          </p:nvCxnSpPr>
          <p:spPr>
            <a:xfrm rot="5400000" flipH="1">
              <a:off x="2467504" y="4400362"/>
              <a:ext cx="718630" cy="718631"/>
            </a:xfrm>
            <a:prstGeom prst="line">
              <a:avLst/>
            </a:prstGeom>
            <a:noFill/>
            <a:ln w="38100" cap="rnd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</p:cxnSp>
      </p:grpSp>
      <p:grpSp>
        <p:nvGrpSpPr>
          <p:cNvPr id="10" name="PA_组合 58"/>
          <p:cNvGrpSpPr/>
          <p:nvPr>
            <p:custDataLst>
              <p:tags r:id="rId3"/>
            </p:custDataLst>
          </p:nvPr>
        </p:nvGrpSpPr>
        <p:grpSpPr>
          <a:xfrm>
            <a:off x="5182600" y="5727457"/>
            <a:ext cx="369806" cy="856603"/>
            <a:chOff x="6697441" y="5773974"/>
            <a:chExt cx="439960" cy="1019104"/>
          </a:xfrm>
        </p:grpSpPr>
        <p:grpSp>
          <p:nvGrpSpPr>
            <p:cNvPr id="11" name="PA_组合 49"/>
            <p:cNvGrpSpPr/>
            <p:nvPr>
              <p:custDataLst>
                <p:tags r:id="rId5"/>
              </p:custDataLst>
            </p:nvPr>
          </p:nvGrpSpPr>
          <p:grpSpPr>
            <a:xfrm>
              <a:off x="6698167" y="6159623"/>
              <a:ext cx="439234" cy="219131"/>
              <a:chOff x="2467501" y="4444780"/>
              <a:chExt cx="1442026" cy="719417"/>
            </a:xfrm>
          </p:grpSpPr>
          <p:cxnSp>
            <p:nvCxnSpPr>
              <p:cNvPr id="18" name="PA_直接连接符 30"/>
              <p:cNvCxnSpPr/>
              <p:nvPr>
                <p:custDataLst>
                  <p:tags r:id="rId12"/>
                </p:custDataLst>
              </p:nvPr>
            </p:nvCxnSpPr>
            <p:spPr>
              <a:xfrm flipH="1">
                <a:off x="3190895" y="4445567"/>
                <a:ext cx="718632" cy="718630"/>
              </a:xfrm>
              <a:prstGeom prst="line">
                <a:avLst/>
              </a:prstGeom>
              <a:noFill/>
              <a:ln w="38100" cap="rnd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9" name="PA_直接连接符 30"/>
              <p:cNvCxnSpPr/>
              <p:nvPr>
                <p:custDataLst>
                  <p:tags r:id="rId13"/>
                </p:custDataLst>
              </p:nvPr>
            </p:nvCxnSpPr>
            <p:spPr>
              <a:xfrm rot="5400000" flipH="1">
                <a:off x="2467503" y="4444778"/>
                <a:ext cx="718630" cy="718633"/>
              </a:xfrm>
              <a:prstGeom prst="line">
                <a:avLst/>
              </a:prstGeom>
              <a:noFill/>
              <a:ln w="38100" cap="rnd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</p:cxnSp>
        </p:grpSp>
        <p:grpSp>
          <p:nvGrpSpPr>
            <p:cNvPr id="12" name="PA_组合 49"/>
            <p:cNvGrpSpPr/>
            <p:nvPr>
              <p:custDataLst>
                <p:tags r:id="rId6"/>
              </p:custDataLst>
            </p:nvPr>
          </p:nvGrpSpPr>
          <p:grpSpPr>
            <a:xfrm>
              <a:off x="6698167" y="5773974"/>
              <a:ext cx="439233" cy="219133"/>
              <a:chOff x="2467503" y="4400363"/>
              <a:chExt cx="1442024" cy="719424"/>
            </a:xfrm>
          </p:grpSpPr>
          <p:cxnSp>
            <p:nvCxnSpPr>
              <p:cNvPr id="16" name="PA_直接连接符 30"/>
              <p:cNvCxnSpPr/>
              <p:nvPr>
                <p:custDataLst>
                  <p:tags r:id="rId10"/>
                </p:custDataLst>
              </p:nvPr>
            </p:nvCxnSpPr>
            <p:spPr>
              <a:xfrm flipH="1">
                <a:off x="3190897" y="4401156"/>
                <a:ext cx="718630" cy="718631"/>
              </a:xfrm>
              <a:prstGeom prst="line">
                <a:avLst/>
              </a:prstGeom>
              <a:noFill/>
              <a:ln w="38100" cap="rnd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7" name="PA_直接连接符 30"/>
              <p:cNvCxnSpPr/>
              <p:nvPr>
                <p:custDataLst>
                  <p:tags r:id="rId11"/>
                </p:custDataLst>
              </p:nvPr>
            </p:nvCxnSpPr>
            <p:spPr>
              <a:xfrm rot="5400000" flipH="1">
                <a:off x="2467504" y="4400362"/>
                <a:ext cx="718630" cy="718631"/>
              </a:xfrm>
              <a:prstGeom prst="line">
                <a:avLst/>
              </a:prstGeom>
              <a:noFill/>
              <a:ln w="38100" cap="rnd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</p:cxnSp>
        </p:grpSp>
        <p:grpSp>
          <p:nvGrpSpPr>
            <p:cNvPr id="13" name="PA_组合 49"/>
            <p:cNvGrpSpPr/>
            <p:nvPr>
              <p:custDataLst>
                <p:tags r:id="rId7"/>
              </p:custDataLst>
            </p:nvPr>
          </p:nvGrpSpPr>
          <p:grpSpPr>
            <a:xfrm>
              <a:off x="6697441" y="6573945"/>
              <a:ext cx="439233" cy="219133"/>
              <a:chOff x="2467503" y="4400363"/>
              <a:chExt cx="1442024" cy="719424"/>
            </a:xfrm>
          </p:grpSpPr>
          <p:cxnSp>
            <p:nvCxnSpPr>
              <p:cNvPr id="14" name="PA_直接连接符 30"/>
              <p:cNvCxnSpPr/>
              <p:nvPr>
                <p:custDataLst>
                  <p:tags r:id="rId8"/>
                </p:custDataLst>
              </p:nvPr>
            </p:nvCxnSpPr>
            <p:spPr>
              <a:xfrm flipH="1">
                <a:off x="3190897" y="4401156"/>
                <a:ext cx="718630" cy="718631"/>
              </a:xfrm>
              <a:prstGeom prst="line">
                <a:avLst/>
              </a:prstGeom>
              <a:noFill/>
              <a:ln w="38100" cap="rnd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5" name="PA_直接连接符 30"/>
              <p:cNvCxnSpPr/>
              <p:nvPr>
                <p:custDataLst>
                  <p:tags r:id="rId9"/>
                </p:custDataLst>
              </p:nvPr>
            </p:nvCxnSpPr>
            <p:spPr>
              <a:xfrm rot="5400000" flipH="1">
                <a:off x="2467504" y="4400362"/>
                <a:ext cx="718630" cy="718631"/>
              </a:xfrm>
              <a:prstGeom prst="line">
                <a:avLst/>
              </a:prstGeom>
              <a:noFill/>
              <a:ln w="38100" cap="rnd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</p:cxnSp>
        </p:grpSp>
      </p:grpSp>
      <p:sp>
        <p:nvSpPr>
          <p:cNvPr id="20" name="文本框 6"/>
          <p:cNvSpPr txBox="1"/>
          <p:nvPr/>
        </p:nvSpPr>
        <p:spPr>
          <a:xfrm>
            <a:off x="3940935" y="481718"/>
            <a:ext cx="841220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altLang="zh-CN" sz="6600" dirty="0" smtClean="0">
                <a:solidFill>
                  <a:prstClr val="black"/>
                </a:solidFill>
                <a:effectLst>
                  <a:glow rad="101600">
                    <a:srgbClr val="E6B91E">
                      <a:satMod val="175000"/>
                      <a:alpha val="40000"/>
                    </a:srgbClr>
                  </a:glow>
                </a:effectLst>
                <a:latin typeface="Times New Roman" pitchFamily="18" charset="0"/>
                <a:ea typeface="微软雅黑" panose="020B0503020204020204" charset="-122"/>
                <a:cs typeface="Times New Roman" pitchFamily="18" charset="0"/>
              </a:rPr>
              <a:t>NỘI DUNG BÀI HỌC</a:t>
            </a:r>
            <a:endParaRPr lang="zh-CN" altLang="en-US" sz="6600" dirty="0">
              <a:solidFill>
                <a:prstClr val="black"/>
              </a:solidFill>
              <a:effectLst>
                <a:glow rad="101600">
                  <a:srgbClr val="E6B91E">
                    <a:satMod val="175000"/>
                    <a:alpha val="40000"/>
                  </a:srgbClr>
                </a:glow>
              </a:effectLst>
              <a:latin typeface="Times New Roman" pitchFamily="18" charset="0"/>
              <a:ea typeface="微软雅黑" panose="020B0503020204020204" charset="-122"/>
              <a:cs typeface="Times New Roman" pitchFamily="18" charset="0"/>
            </a:endParaRPr>
          </a:p>
        </p:txBody>
      </p:sp>
      <p:sp>
        <p:nvSpPr>
          <p:cNvPr id="21" name="PA_菱形 23"/>
          <p:cNvSpPr/>
          <p:nvPr>
            <p:custDataLst>
              <p:tags r:id="rId4"/>
            </p:custDataLst>
          </p:nvPr>
        </p:nvSpPr>
        <p:spPr>
          <a:xfrm flipH="1">
            <a:off x="9253457" y="1329233"/>
            <a:ext cx="422417" cy="422417"/>
          </a:xfrm>
          <a:prstGeom prst="diamond">
            <a:avLst/>
          </a:prstGeom>
          <a:solidFill>
            <a:srgbClr val="F3D3BC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/>
            <a:endParaRPr lang="zh-CN" altLang="en-US" kern="0">
              <a:solidFill>
                <a:prstClr val="white"/>
              </a:solidFill>
              <a:latin typeface="Lato Light"/>
            </a:endParaRPr>
          </a:p>
        </p:txBody>
      </p:sp>
      <p:pic>
        <p:nvPicPr>
          <p:cNvPr id="23" name="图片 2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68" t="20952" r="548" b="27864"/>
          <a:stretch>
            <a:fillRect/>
          </a:stretch>
        </p:blipFill>
        <p:spPr bwMode="auto">
          <a:xfrm>
            <a:off x="6069014" y="2819400"/>
            <a:ext cx="5886450" cy="4372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15" descr="b00f0a891b96caa050f493ee863d966a.png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13" t="12427" r="9872" b="3661"/>
          <a:stretch>
            <a:fillRect/>
          </a:stretch>
        </p:blipFill>
        <p:spPr bwMode="auto">
          <a:xfrm>
            <a:off x="1963138" y="3429000"/>
            <a:ext cx="3259137" cy="3652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2755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26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5" grpId="1" bldLvl="0" animBg="1"/>
      <p:bldP spid="6" grpId="0" bldLvl="0" animBg="1"/>
      <p:bldP spid="20" grpId="0"/>
      <p:bldP spid="21" grpId="0" bldLvl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文本框 28">
            <a:extLst>
              <a:ext uri="{FF2B5EF4-FFF2-40B4-BE49-F238E27FC236}">
                <a16:creationId xmlns:a16="http://schemas.microsoft.com/office/drawing/2014/main" xmlns="" id="{568029C8-AC7B-4D77-ABF9-521A9BB7ED69}"/>
              </a:ext>
            </a:extLst>
          </p:cNvPr>
          <p:cNvSpPr txBox="1"/>
          <p:nvPr/>
        </p:nvSpPr>
        <p:spPr>
          <a:xfrm>
            <a:off x="896699" y="365308"/>
            <a:ext cx="7667752" cy="584775"/>
          </a:xfrm>
          <a:prstGeom prst="rect">
            <a:avLst/>
          </a:prstGeom>
        </p:spPr>
        <p:txBody>
          <a:bodyPr vert="horz" wrap="square">
            <a:spAutoFit/>
          </a:bodyPr>
          <a:lstStyle>
            <a:defPPr>
              <a:defRPr lang="zh-CN"/>
            </a:defPPr>
            <a:lvl1pPr algn="ctr"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方正大标宋简体" panose="03000509000000000000" pitchFamily="65" charset="-122"/>
                <a:ea typeface="方正大标宋简体" panose="03000509000000000000" pitchFamily="65" charset="-122"/>
              </a:defRPr>
            </a:lvl1pPr>
          </a:lstStyle>
          <a:p>
            <a:pPr algn="dist"/>
            <a:r>
              <a:rPr lang="vi-VN" altLang="zh-CN" sz="3200" b="1" dirty="0" smtClean="0">
                <a:solidFill>
                  <a:srgbClr val="FF0000"/>
                </a:solidFill>
                <a:latin typeface="Times New Roman" pitchFamily="18" charset="0"/>
                <a:ea typeface="康熙字典體" pitchFamily="2" charset="-120"/>
                <a:cs typeface="Times New Roman" pitchFamily="18" charset="0"/>
              </a:rPr>
              <a:t>1.THẾ NÀO LÀ </a:t>
            </a:r>
            <a:r>
              <a:rPr lang="vi-VN" altLang="zh-CN" sz="3200" b="1" dirty="0">
                <a:solidFill>
                  <a:srgbClr val="FF0000"/>
                </a:solidFill>
                <a:latin typeface="Times New Roman" pitchFamily="18" charset="0"/>
                <a:ea typeface="康熙字典體" pitchFamily="2" charset="-120"/>
                <a:cs typeface="Times New Roman" pitchFamily="18" charset="0"/>
              </a:rPr>
              <a:t>SỐNG GIẢN </a:t>
            </a:r>
            <a:r>
              <a:rPr lang="vi-VN" altLang="zh-CN" sz="3200" b="1" dirty="0" smtClean="0">
                <a:solidFill>
                  <a:srgbClr val="FF0000"/>
                </a:solidFill>
                <a:latin typeface="Times New Roman" pitchFamily="18" charset="0"/>
                <a:ea typeface="康熙字典體" pitchFamily="2" charset="-120"/>
                <a:cs typeface="Times New Roman" pitchFamily="18" charset="0"/>
              </a:rPr>
              <a:t>DỊ ?</a:t>
            </a:r>
            <a:endParaRPr lang="zh-CN" altLang="en-US" sz="3200" b="1" dirty="0">
              <a:solidFill>
                <a:srgbClr val="FF0000"/>
              </a:solidFill>
              <a:latin typeface="Times New Roman" pitchFamily="18" charset="0"/>
              <a:ea typeface="康熙字典體" pitchFamily="2" charset="-12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55030" y="1171675"/>
            <a:ext cx="975412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giản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dị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lối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800" b="1" i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sz="2800" b="1" i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b="1" i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b="1" i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800" b="1" i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kiện</a:t>
            </a:r>
            <a:r>
              <a:rPr lang="en-US" sz="2800" b="1" i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i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2800" b="1" i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2800" b="1" i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i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800" b="1" i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800" b="1" i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i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i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800" b="1" i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2800" b="1" i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i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2800" b="1" i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2800" b="1" i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...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19803" y="2511381"/>
            <a:ext cx="822154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kiện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mực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hòa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xung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quanh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phong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đứng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mặc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cải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1173" y="365308"/>
            <a:ext cx="1250560" cy="918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4922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0D2B720B-BA8B-4B5F-B9C0-A7EA6AC9DF8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30" t="813" r="21104" b="813"/>
          <a:stretch/>
        </p:blipFill>
        <p:spPr>
          <a:xfrm rot="16200000">
            <a:off x="2667001" y="-2657270"/>
            <a:ext cx="6858001" cy="12172539"/>
          </a:xfrm>
          <a:prstGeom prst="rect">
            <a:avLst/>
          </a:prstGeom>
        </p:spPr>
      </p:pic>
      <p:pic>
        <p:nvPicPr>
          <p:cNvPr id="6" name="图片 2" descr="图片包含 餐桌&#10;&#10;已生成极高可信度的说明">
            <a:extLst>
              <a:ext uri="{FF2B5EF4-FFF2-40B4-BE49-F238E27FC236}">
                <a16:creationId xmlns:a16="http://schemas.microsoft.com/office/drawing/2014/main" xmlns="" id="{2A127A55-8F83-4401-9A7C-135DE2A0207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2394" y="184825"/>
            <a:ext cx="4839606" cy="6566169"/>
          </a:xfrm>
          <a:prstGeom prst="rect">
            <a:avLst/>
          </a:prstGeom>
        </p:spPr>
      </p:pic>
      <p:sp>
        <p:nvSpPr>
          <p:cNvPr id="7" name="文本框 28">
            <a:extLst>
              <a:ext uri="{FF2B5EF4-FFF2-40B4-BE49-F238E27FC236}">
                <a16:creationId xmlns:a16="http://schemas.microsoft.com/office/drawing/2014/main" xmlns="" id="{568029C8-AC7B-4D77-ABF9-521A9BB7ED69}"/>
              </a:ext>
            </a:extLst>
          </p:cNvPr>
          <p:cNvSpPr txBox="1"/>
          <p:nvPr/>
        </p:nvSpPr>
        <p:spPr>
          <a:xfrm>
            <a:off x="896699" y="365308"/>
            <a:ext cx="7667752" cy="584775"/>
          </a:xfrm>
          <a:prstGeom prst="rect">
            <a:avLst/>
          </a:prstGeom>
        </p:spPr>
        <p:txBody>
          <a:bodyPr vert="horz" wrap="square">
            <a:spAutoFit/>
          </a:bodyPr>
          <a:lstStyle>
            <a:defPPr>
              <a:defRPr lang="zh-CN"/>
            </a:defPPr>
            <a:lvl1pPr algn="ctr"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方正大标宋简体" panose="03000509000000000000" pitchFamily="65" charset="-122"/>
                <a:ea typeface="方正大标宋简体" panose="03000509000000000000" pitchFamily="65" charset="-122"/>
              </a:defRPr>
            </a:lvl1pPr>
          </a:lstStyle>
          <a:p>
            <a:pPr algn="dist"/>
            <a:r>
              <a:rPr lang="vi-VN" altLang="zh-CN" sz="3200" b="1" dirty="0" smtClean="0">
                <a:solidFill>
                  <a:srgbClr val="FF0000"/>
                </a:solidFill>
                <a:latin typeface="Times New Roman" pitchFamily="18" charset="0"/>
                <a:ea typeface="康熙字典體" pitchFamily="2" charset="-120"/>
                <a:cs typeface="Times New Roman" pitchFamily="18" charset="0"/>
              </a:rPr>
              <a:t>1.THẾ NÀO LÀ </a:t>
            </a:r>
            <a:r>
              <a:rPr lang="vi-VN" altLang="zh-CN" sz="3200" b="1" dirty="0">
                <a:solidFill>
                  <a:srgbClr val="FF0000"/>
                </a:solidFill>
                <a:latin typeface="Times New Roman" pitchFamily="18" charset="0"/>
                <a:ea typeface="康熙字典體" pitchFamily="2" charset="-120"/>
                <a:cs typeface="Times New Roman" pitchFamily="18" charset="0"/>
              </a:rPr>
              <a:t>SỐNG GIẢN </a:t>
            </a:r>
            <a:r>
              <a:rPr lang="vi-VN" altLang="zh-CN" sz="3200" b="1" dirty="0" smtClean="0">
                <a:solidFill>
                  <a:srgbClr val="FF0000"/>
                </a:solidFill>
                <a:latin typeface="Times New Roman" pitchFamily="18" charset="0"/>
                <a:ea typeface="康熙字典體" pitchFamily="2" charset="-120"/>
                <a:cs typeface="Times New Roman" pitchFamily="18" charset="0"/>
              </a:rPr>
              <a:t>DỊ ?</a:t>
            </a:r>
            <a:endParaRPr lang="zh-CN" altLang="en-US" sz="3200" b="1" dirty="0">
              <a:solidFill>
                <a:srgbClr val="FF0000"/>
              </a:solidFill>
              <a:latin typeface="Times New Roman" pitchFamily="18" charset="0"/>
              <a:ea typeface="康熙字典體" pitchFamily="2" charset="-12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55030" y="1171675"/>
            <a:ext cx="975412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giản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dị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lối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800" b="1" i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sz="2800" b="1" i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b="1" i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b="1" i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800" b="1" i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kiện</a:t>
            </a:r>
            <a:r>
              <a:rPr lang="en-US" sz="2800" b="1" i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i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2800" b="1" i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2800" b="1" i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i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800" b="1" i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800" b="1" i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i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i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800" b="1" i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2800" b="1" i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i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2800" b="1" i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2800" b="1" i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...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19803" y="2511381"/>
            <a:ext cx="822154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kiện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mực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hòa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xung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quanh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phong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đứng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mặc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cải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33112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0D2B720B-BA8B-4B5F-B9C0-A7EA6AC9DF8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30" t="813" r="21104" b="813"/>
          <a:stretch/>
        </p:blipFill>
        <p:spPr>
          <a:xfrm rot="16200000">
            <a:off x="2667001" y="-2657270"/>
            <a:ext cx="6858001" cy="1217253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541172" y="1058545"/>
            <a:ext cx="8671774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i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huống</a:t>
            </a:r>
            <a:endParaRPr lang="en-US" sz="32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vi-VN" sz="32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Gia đình An cuộc sống rất khó khăn, bố về hưu, mẹ An phải làm lụng vất vả để nuôi 3 chị em ăn học nhưng An lúc nào cũng đua đòi, chưng diện”.</a:t>
            </a:r>
          </a:p>
          <a:p>
            <a:endParaRPr lang="en-US" sz="3200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vi-VN" sz="3200" b="1" i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Các em có nhận xét gì về</a:t>
            </a:r>
            <a:r>
              <a:rPr lang="en-US" sz="3200" b="1" i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200" b="1" i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3200" b="1" i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mặc</a:t>
            </a:r>
            <a:r>
              <a:rPr lang="en-US" sz="3200" b="1" i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vi-VN" sz="3200" b="1" i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bạn An? Bạn An có phải là một người sống giản dị không? </a:t>
            </a:r>
          </a:p>
        </p:txBody>
      </p:sp>
      <p:pic>
        <p:nvPicPr>
          <p:cNvPr id="6" name="图片 5" descr="图片包含 鲜花, 花瓶&#10;&#10;已生成高可信度的说明">
            <a:extLst>
              <a:ext uri="{FF2B5EF4-FFF2-40B4-BE49-F238E27FC236}">
                <a16:creationId xmlns:a16="http://schemas.microsoft.com/office/drawing/2014/main" xmlns="" id="{4B595286-F35F-420E-A279-91BEBC6FB96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308"/>
          <a:stretch/>
        </p:blipFill>
        <p:spPr>
          <a:xfrm>
            <a:off x="8877341" y="2621128"/>
            <a:ext cx="4094363" cy="4236690"/>
          </a:xfrm>
          <a:prstGeom prst="rect">
            <a:avLst/>
          </a:prstGeom>
          <a:effectLst>
            <a:reflection blurRad="6350" stA="28000" endPos="3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422644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" name="Content Placeholder 1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4356" y="1825625"/>
            <a:ext cx="5923287" cy="4351338"/>
          </a:xfr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0D2B720B-BA8B-4B5F-B9C0-A7EA6AC9DF8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30" t="813" r="21104" b="813"/>
          <a:stretch/>
        </p:blipFill>
        <p:spPr>
          <a:xfrm rot="16200000">
            <a:off x="2667001" y="-2657270"/>
            <a:ext cx="6858001" cy="12172539"/>
          </a:xfrm>
          <a:prstGeom prst="rect">
            <a:avLst/>
          </a:prstGeom>
        </p:spPr>
      </p:pic>
      <p:pic>
        <p:nvPicPr>
          <p:cNvPr id="5" name="图片 2" descr="图片包含 餐桌&#10;&#10;已生成极高可信度的说明">
            <a:extLst>
              <a:ext uri="{FF2B5EF4-FFF2-40B4-BE49-F238E27FC236}">
                <a16:creationId xmlns:a16="http://schemas.microsoft.com/office/drawing/2014/main" xmlns="" id="{2A127A55-8F83-4401-9A7C-135DE2A0207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2394" y="184825"/>
            <a:ext cx="4839606" cy="6566169"/>
          </a:xfrm>
          <a:prstGeom prst="rect">
            <a:avLst/>
          </a:prstGeom>
        </p:spPr>
      </p:pic>
      <p:sp>
        <p:nvSpPr>
          <p:cNvPr id="6" name="文本框 28">
            <a:extLst>
              <a:ext uri="{FF2B5EF4-FFF2-40B4-BE49-F238E27FC236}">
                <a16:creationId xmlns:a16="http://schemas.microsoft.com/office/drawing/2014/main" xmlns="" id="{568029C8-AC7B-4D77-ABF9-521A9BB7ED69}"/>
              </a:ext>
            </a:extLst>
          </p:cNvPr>
          <p:cNvSpPr txBox="1"/>
          <p:nvPr/>
        </p:nvSpPr>
        <p:spPr>
          <a:xfrm>
            <a:off x="881771" y="216477"/>
            <a:ext cx="6708838" cy="584775"/>
          </a:xfrm>
          <a:prstGeom prst="rect">
            <a:avLst/>
          </a:prstGeom>
        </p:spPr>
        <p:txBody>
          <a:bodyPr vert="horz" wrap="square">
            <a:spAutoFit/>
          </a:bodyPr>
          <a:lstStyle>
            <a:defPPr>
              <a:defRPr lang="zh-CN"/>
            </a:defPPr>
            <a:lvl1pPr algn="ctr"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方正大标宋简体" panose="03000509000000000000" pitchFamily="65" charset="-122"/>
                <a:ea typeface="方正大标宋简体" panose="03000509000000000000" pitchFamily="65" charset="-122"/>
              </a:defRPr>
            </a:lvl1pPr>
          </a:lstStyle>
          <a:p>
            <a:pPr algn="dist"/>
            <a:r>
              <a:rPr lang="vi-VN" altLang="zh-CN" sz="3200" b="1" dirty="0" smtClean="0">
                <a:solidFill>
                  <a:srgbClr val="FF0000"/>
                </a:solidFill>
                <a:latin typeface="Times New Roman" pitchFamily="18" charset="0"/>
                <a:ea typeface="康熙字典體" pitchFamily="2" charset="-120"/>
                <a:cs typeface="Times New Roman" pitchFamily="18" charset="0"/>
              </a:rPr>
              <a:t>2.BIỂU </a:t>
            </a:r>
            <a:r>
              <a:rPr lang="vi-VN" altLang="zh-CN" sz="3200" b="1" dirty="0">
                <a:solidFill>
                  <a:srgbClr val="FF0000"/>
                </a:solidFill>
                <a:latin typeface="Times New Roman" pitchFamily="18" charset="0"/>
                <a:ea typeface="康熙字典體" pitchFamily="2" charset="-120"/>
                <a:cs typeface="Times New Roman" pitchFamily="18" charset="0"/>
              </a:rPr>
              <a:t>HIỆN SỐNG GIẢN DỊ</a:t>
            </a:r>
            <a:endParaRPr lang="zh-CN" altLang="en-US" sz="3200" b="1" dirty="0">
              <a:solidFill>
                <a:srgbClr val="FF0000"/>
              </a:solidFill>
              <a:latin typeface="Times New Roman" pitchFamily="18" charset="0"/>
              <a:ea typeface="康熙字典體" pitchFamily="2" charset="-120"/>
              <a:cs typeface="Times New Roman" pitchFamily="18" charset="0"/>
            </a:endParaRPr>
          </a:p>
        </p:txBody>
      </p:sp>
      <p:sp>
        <p:nvSpPr>
          <p:cNvPr id="7" name="Cloud Callout 6"/>
          <p:cNvSpPr/>
          <p:nvPr/>
        </p:nvSpPr>
        <p:spPr>
          <a:xfrm>
            <a:off x="-1325178" y="0"/>
            <a:ext cx="7560616" cy="3295323"/>
          </a:xfrm>
          <a:prstGeom prst="cloudCallou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i="1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3600" b="1" i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3600" b="1" i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giản</a:t>
            </a:r>
            <a:r>
              <a:rPr lang="en-US" sz="3600" b="1" i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dị</a:t>
            </a:r>
            <a:r>
              <a:rPr lang="en-US" sz="3600" b="1" i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600" b="1" i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3600" b="1" i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600" b="1" i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600" b="1" i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600" b="1" i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b="1" i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2195736" y="2780928"/>
            <a:ext cx="6048672" cy="1224136"/>
          </a:xfrm>
          <a:prstGeom prst="roundRect">
            <a:avLst/>
          </a:prstGeom>
          <a:solidFill>
            <a:schemeClr val="accent6">
              <a:lumMod val="85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6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xa</a:t>
            </a:r>
            <a:r>
              <a:rPr lang="en-US" sz="36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6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lãng</a:t>
            </a:r>
            <a:r>
              <a:rPr lang="en-US" sz="36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phí</a:t>
            </a:r>
            <a:endParaRPr lang="en-US" sz="3600" b="1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198293" y="4545601"/>
            <a:ext cx="6048672" cy="1152128"/>
          </a:xfrm>
          <a:prstGeom prst="roundRect">
            <a:avLst/>
          </a:prstGeom>
          <a:solidFill>
            <a:schemeClr val="accent6">
              <a:lumMod val="85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6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36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kì</a:t>
            </a:r>
            <a:r>
              <a:rPr lang="en-US" sz="36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kiểu</a:t>
            </a:r>
            <a:r>
              <a:rPr lang="en-US" sz="36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endParaRPr lang="en-US" sz="3600" b="1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539552" y="3140968"/>
            <a:ext cx="1296144" cy="2304256"/>
          </a:xfrm>
          <a:prstGeom prst="roundRect">
            <a:avLst/>
          </a:prstGeom>
          <a:solidFill>
            <a:schemeClr val="tx1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endParaRPr lang="en-US" sz="36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1835696" y="3392996"/>
            <a:ext cx="360040" cy="82809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1835696" y="4221088"/>
            <a:ext cx="360040" cy="10801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4340" y="508864"/>
            <a:ext cx="1602027" cy="1176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644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0D2B720B-BA8B-4B5F-B9C0-A7EA6AC9DF8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30" t="813" r="21104" b="813"/>
          <a:stretch/>
        </p:blipFill>
        <p:spPr>
          <a:xfrm rot="16200000">
            <a:off x="2667001" y="-2657270"/>
            <a:ext cx="6858001" cy="12172539"/>
          </a:xfrm>
          <a:prstGeom prst="rect">
            <a:avLst/>
          </a:prstGeom>
        </p:spPr>
      </p:pic>
      <p:sp>
        <p:nvSpPr>
          <p:cNvPr id="5" name="Cloud Callout 4"/>
          <p:cNvSpPr/>
          <p:nvPr/>
        </p:nvSpPr>
        <p:spPr>
          <a:xfrm>
            <a:off x="191344" y="1412776"/>
            <a:ext cx="5952661" cy="3600400"/>
          </a:xfrm>
          <a:prstGeom prst="cloudCallou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4400" b="1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44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giản</a:t>
            </a:r>
            <a:r>
              <a:rPr lang="en-US" sz="44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dị</a:t>
            </a:r>
            <a:endParaRPr lang="en-US" sz="4400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Cloud Callout 5"/>
          <p:cNvSpPr/>
          <p:nvPr/>
        </p:nvSpPr>
        <p:spPr>
          <a:xfrm>
            <a:off x="6576054" y="1484784"/>
            <a:ext cx="5376597" cy="3744416"/>
          </a:xfrm>
          <a:prstGeom prst="cloudCallout">
            <a:avLst/>
          </a:prstGeom>
          <a:solidFill>
            <a:schemeClr val="accent6">
              <a:lumMod val="75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4400" b="1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44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giản</a:t>
            </a:r>
            <a:r>
              <a:rPr lang="en-US" sz="44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dị</a:t>
            </a:r>
            <a:endParaRPr lang="en-US" sz="4400" b="1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19403" y="260648"/>
            <a:ext cx="1084920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40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0799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910" y="219345"/>
            <a:ext cx="3875383" cy="19632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3303459" y="2438539"/>
            <a:ext cx="7438596" cy="208823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‘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‘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Khiêm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tốn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đủ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kiêu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chút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thừa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’’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giản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dị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đức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quý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sạch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giản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dị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góp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xây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dựng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nước.Vậy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giản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dị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giản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dị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hôm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nay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đó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7739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6000">
        <p:random/>
      </p:transition>
    </mc:Choice>
    <mc:Fallback xmlns="">
      <p:transition spd="slow" advClick="0" advTm="600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0D2B720B-BA8B-4B5F-B9C0-A7EA6AC9DF8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30" t="813" r="21104" b="813"/>
          <a:stretch/>
        </p:blipFill>
        <p:spPr>
          <a:xfrm rot="16200000">
            <a:off x="2667001" y="-2657270"/>
            <a:ext cx="6858001" cy="12172539"/>
          </a:xfrm>
          <a:prstGeom prst="rect">
            <a:avLst/>
          </a:prstGeom>
        </p:spPr>
      </p:pic>
      <p:graphicFrame>
        <p:nvGraphicFramePr>
          <p:cNvPr id="5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732896"/>
              </p:ext>
            </p:extLst>
          </p:nvPr>
        </p:nvGraphicFramePr>
        <p:xfrm>
          <a:off x="406400" y="533400"/>
          <a:ext cx="11480800" cy="59738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88215"/>
                <a:gridCol w="5792585"/>
              </a:tblGrid>
              <a:tr h="1188645">
                <a:tc>
                  <a:txBody>
                    <a:bodyPr/>
                    <a:lstStyle/>
                    <a:p>
                      <a:pPr algn="ctr"/>
                      <a:r>
                        <a:rPr lang="en-US" altLang="en-US" sz="240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lang="en-US" altLang="en-US" sz="24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b</a:t>
                      </a:r>
                      <a:r>
                        <a:rPr lang="pt-BR" altLang="en-US" sz="24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iểu hiện của sống giản dị</a:t>
                      </a:r>
                      <a:endParaRPr 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 marL="121920" marR="121920" marT="45708" marB="45708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240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lang="en-US" altLang="en-US" sz="24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it-IT" sz="2400" b="1" i="0" kern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biểu hiện của lối sống không giản dị</a:t>
                      </a:r>
                      <a:endParaRPr lang="en-US" sz="2400" b="1" i="0" kern="12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endParaRPr lang="en-US" sz="2400" dirty="0"/>
                    </a:p>
                  </a:txBody>
                  <a:tcPr marL="121920" marR="121920" marT="45708" marB="45708"/>
                </a:tc>
              </a:tr>
              <a:tr h="4785118">
                <a:tc>
                  <a:txBody>
                    <a:bodyPr/>
                    <a:lstStyle/>
                    <a:p>
                      <a:pPr>
                        <a:buFontTx/>
                        <a:buChar char="-"/>
                      </a:pPr>
                      <a:r>
                        <a:rPr lang="en-US" altLang="en-US" sz="28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Trang </a:t>
                      </a:r>
                      <a:r>
                        <a:rPr lang="en-US" altLang="en-US" sz="2800" dirty="0" err="1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phục</a:t>
                      </a:r>
                      <a:r>
                        <a:rPr lang="en-US" altLang="en-US" sz="28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2800" dirty="0" err="1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gọn</a:t>
                      </a:r>
                      <a:r>
                        <a:rPr lang="en-US" altLang="en-US" sz="28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2800" dirty="0" err="1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gàng</a:t>
                      </a:r>
                      <a:r>
                        <a:rPr lang="en-US" altLang="en-US" sz="28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altLang="en-US" sz="2800" dirty="0" err="1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sạch</a:t>
                      </a:r>
                      <a:r>
                        <a:rPr lang="en-US" altLang="en-US" sz="28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2800" dirty="0" err="1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sẽ</a:t>
                      </a:r>
                      <a:endParaRPr lang="en-US" altLang="en-US" sz="2800" dirty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buFontTx/>
                        <a:buChar char="-"/>
                      </a:pPr>
                      <a:r>
                        <a:rPr lang="en-US" altLang="en-US" sz="2800" dirty="0" err="1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Ăn</a:t>
                      </a:r>
                      <a:r>
                        <a:rPr lang="en-US" altLang="en-US" sz="28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2800" dirty="0" err="1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nói</a:t>
                      </a:r>
                      <a:r>
                        <a:rPr lang="en-US" altLang="en-US" sz="28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2800" dirty="0" err="1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nhẹ</a:t>
                      </a:r>
                      <a:r>
                        <a:rPr lang="en-US" altLang="en-US" sz="28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2800" dirty="0" err="1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nhàng</a:t>
                      </a:r>
                      <a:r>
                        <a:rPr lang="en-US" altLang="en-US" sz="28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altLang="en-US" sz="2800" dirty="0" err="1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lễ</a:t>
                      </a:r>
                      <a:r>
                        <a:rPr lang="en-US" altLang="en-US" sz="28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2800" dirty="0" err="1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phép</a:t>
                      </a:r>
                      <a:r>
                        <a:rPr lang="en-US" altLang="en-US" sz="28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altLang="en-US" sz="2800" dirty="0" err="1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dễ</a:t>
                      </a:r>
                      <a:r>
                        <a:rPr lang="en-US" altLang="en-US" sz="28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2800" dirty="0" err="1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hiểu</a:t>
                      </a:r>
                      <a:endParaRPr lang="en-US" altLang="en-US" sz="2800" dirty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buFontTx/>
                        <a:buChar char="-"/>
                      </a:pPr>
                      <a:r>
                        <a:rPr lang="en-US" altLang="en-US" sz="2800" dirty="0" err="1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Tiêu</a:t>
                      </a:r>
                      <a:r>
                        <a:rPr lang="en-US" altLang="en-US" sz="28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2800" dirty="0" err="1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xài</a:t>
                      </a:r>
                      <a:r>
                        <a:rPr lang="en-US" altLang="en-US" sz="28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2800" dirty="0" err="1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tiền</a:t>
                      </a:r>
                      <a:r>
                        <a:rPr lang="en-US" altLang="en-US" sz="28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2800" dirty="0" err="1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bạc</a:t>
                      </a:r>
                      <a:r>
                        <a:rPr lang="en-US" altLang="en-US" sz="28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2800" dirty="0" err="1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hợp</a:t>
                      </a:r>
                      <a:r>
                        <a:rPr lang="en-US" altLang="en-US" sz="28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2800" dirty="0" err="1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lý</a:t>
                      </a:r>
                      <a:r>
                        <a:rPr lang="en-US" altLang="en-US" sz="28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altLang="en-US" sz="2800" dirty="0" err="1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đúng</a:t>
                      </a:r>
                      <a:r>
                        <a:rPr lang="en-US" altLang="en-US" sz="28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2800" dirty="0" err="1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mức</a:t>
                      </a:r>
                      <a:endParaRPr lang="en-US" altLang="en-US" sz="2800" dirty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buFontTx/>
                        <a:buChar char="-"/>
                      </a:pPr>
                      <a:r>
                        <a:rPr lang="en-US" altLang="en-US" sz="2800" dirty="0" err="1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</a:t>
                      </a:r>
                      <a:r>
                        <a:rPr lang="en-US" altLang="en-US" sz="28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2800" dirty="0" err="1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đứng</a:t>
                      </a:r>
                      <a:r>
                        <a:rPr lang="en-US" altLang="en-US" sz="28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2800" dirty="0" err="1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đàng</a:t>
                      </a:r>
                      <a:r>
                        <a:rPr lang="en-US" altLang="en-US" sz="28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2800" dirty="0" err="1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hoàng</a:t>
                      </a:r>
                      <a:r>
                        <a:rPr lang="en-US" altLang="en-US" sz="28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2800" dirty="0" err="1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nghiêm</a:t>
                      </a:r>
                      <a:r>
                        <a:rPr lang="en-US" altLang="en-US" sz="28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2800" dirty="0" err="1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trang</a:t>
                      </a:r>
                      <a:r>
                        <a:rPr lang="en-US" altLang="en-US" sz="28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altLang="en-US" sz="2800" dirty="0" err="1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altLang="en-US" sz="28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2800" dirty="0" err="1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điệu</a:t>
                      </a:r>
                      <a:r>
                        <a:rPr lang="en-US" altLang="en-US" sz="28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2800" dirty="0" err="1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bộ</a:t>
                      </a:r>
                      <a:r>
                        <a:rPr lang="en-US" altLang="en-US" sz="28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altLang="en-US" sz="2800" dirty="0" err="1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kiểu</a:t>
                      </a:r>
                      <a:r>
                        <a:rPr lang="en-US" altLang="en-US" sz="28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2800" dirty="0" err="1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cách</a:t>
                      </a:r>
                      <a:endParaRPr lang="en-US" altLang="en-US" sz="2800" dirty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buFontTx/>
                        <a:buChar char="-"/>
                      </a:pPr>
                      <a:r>
                        <a:rPr lang="en-US" altLang="en-US" sz="2800" dirty="0" err="1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altLang="en-US" sz="28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2800" dirty="0" err="1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ăn</a:t>
                      </a:r>
                      <a:r>
                        <a:rPr lang="en-US" altLang="en-US" sz="28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2800" dirty="0" err="1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chơi</a:t>
                      </a:r>
                      <a:r>
                        <a:rPr lang="en-US" altLang="en-US" sz="28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altLang="en-US" sz="2800" dirty="0" err="1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đua</a:t>
                      </a:r>
                      <a:r>
                        <a:rPr lang="en-US" altLang="en-US" sz="28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2800" dirty="0" err="1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đòi</a:t>
                      </a:r>
                      <a:r>
                        <a:rPr lang="en-US" altLang="en-US" sz="28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2800" dirty="0" err="1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chạy</a:t>
                      </a:r>
                      <a:r>
                        <a:rPr lang="en-US" altLang="en-US" sz="28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2800" dirty="0" err="1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theo</a:t>
                      </a:r>
                      <a:r>
                        <a:rPr lang="en-US" altLang="en-US" sz="28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2800" dirty="0" err="1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mốt</a:t>
                      </a:r>
                      <a:r>
                        <a:rPr lang="en-US" altLang="en-US" sz="28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,….</a:t>
                      </a:r>
                    </a:p>
                  </a:txBody>
                  <a:tcPr marL="121920" marR="121920" marT="45708" marB="45708"/>
                </a:tc>
                <a:tc>
                  <a:txBody>
                    <a:bodyPr/>
                    <a:lstStyle/>
                    <a:p>
                      <a:pPr>
                        <a:buFontTx/>
                        <a:buChar char="-"/>
                      </a:pPr>
                      <a:r>
                        <a:rPr lang="en-US" altLang="en-US" sz="2800" dirty="0" err="1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Tiêu</a:t>
                      </a:r>
                      <a:r>
                        <a:rPr lang="en-US" altLang="en-US" sz="28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2800" dirty="0" err="1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nhiều</a:t>
                      </a:r>
                      <a:r>
                        <a:rPr lang="en-US" altLang="en-US" sz="28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2800" dirty="0" err="1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tiền</a:t>
                      </a:r>
                      <a:r>
                        <a:rPr lang="en-US" altLang="en-US" sz="28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2800" dirty="0" err="1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bạc</a:t>
                      </a:r>
                      <a:r>
                        <a:rPr lang="en-US" altLang="en-US" sz="28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2800" dirty="0" err="1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vào</a:t>
                      </a:r>
                      <a:r>
                        <a:rPr lang="en-US" altLang="en-US" sz="28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2800" dirty="0" err="1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lang="en-US" altLang="en-US" sz="28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2800" dirty="0" err="1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việc</a:t>
                      </a:r>
                      <a:r>
                        <a:rPr lang="en-US" altLang="en-US" sz="28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2800" dirty="0" err="1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altLang="en-US" sz="28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2800" dirty="0" err="1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cần</a:t>
                      </a:r>
                      <a:r>
                        <a:rPr lang="en-US" altLang="en-US" sz="28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2800" dirty="0" err="1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thiết</a:t>
                      </a:r>
                      <a:endParaRPr lang="en-US" altLang="en-US" sz="2800" dirty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buFontTx/>
                        <a:buChar char="-"/>
                      </a:pPr>
                      <a:r>
                        <a:rPr lang="en-US" altLang="en-US" sz="2800" dirty="0" err="1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Nói</a:t>
                      </a:r>
                      <a:r>
                        <a:rPr lang="en-US" altLang="en-US" sz="28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2800" dirty="0" err="1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năng</a:t>
                      </a:r>
                      <a:r>
                        <a:rPr lang="en-US" altLang="en-US" sz="28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altLang="en-US" sz="2800" dirty="0" err="1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xưng</a:t>
                      </a:r>
                      <a:r>
                        <a:rPr lang="en-US" altLang="en-US" sz="28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2800" dirty="0" err="1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hô</a:t>
                      </a:r>
                      <a:r>
                        <a:rPr lang="en-US" altLang="en-US" sz="28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2800" dirty="0" err="1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tùy</a:t>
                      </a:r>
                      <a:r>
                        <a:rPr lang="en-US" altLang="en-US" sz="28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2800" dirty="0" err="1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tiện</a:t>
                      </a:r>
                      <a:r>
                        <a:rPr lang="en-US" altLang="en-US" sz="28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altLang="en-US" sz="2800" dirty="0" err="1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altLang="en-US" sz="28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2800" dirty="0" err="1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đúng</a:t>
                      </a:r>
                      <a:r>
                        <a:rPr lang="en-US" altLang="en-US" sz="28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2800" dirty="0" err="1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phép</a:t>
                      </a:r>
                      <a:r>
                        <a:rPr lang="en-US" altLang="en-US" sz="28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2800" dirty="0" err="1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tắc</a:t>
                      </a:r>
                      <a:endParaRPr lang="en-US" altLang="en-US" sz="2800" dirty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buFontTx/>
                        <a:buChar char="-"/>
                      </a:pPr>
                      <a:r>
                        <a:rPr lang="en-US" altLang="en-US" sz="28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Hay </a:t>
                      </a:r>
                      <a:r>
                        <a:rPr lang="en-US" altLang="en-US" sz="2800" dirty="0" err="1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chạy</a:t>
                      </a:r>
                      <a:r>
                        <a:rPr lang="en-US" altLang="en-US" sz="28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2800" dirty="0" err="1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theo</a:t>
                      </a:r>
                      <a:r>
                        <a:rPr lang="en-US" altLang="en-US" sz="28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2800" dirty="0" err="1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mốt</a:t>
                      </a:r>
                      <a:r>
                        <a:rPr lang="en-US" altLang="en-US" sz="28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2800" dirty="0" err="1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nọ</a:t>
                      </a:r>
                      <a:r>
                        <a:rPr lang="en-US" altLang="en-US" sz="28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altLang="en-US" sz="2800" dirty="0" err="1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mốt</a:t>
                      </a:r>
                      <a:r>
                        <a:rPr lang="en-US" altLang="en-US" sz="28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2800" dirty="0" err="1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kia</a:t>
                      </a:r>
                      <a:endParaRPr lang="en-US" altLang="en-US" sz="2800" dirty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buFontTx/>
                        <a:buChar char="-"/>
                      </a:pPr>
                      <a:r>
                        <a:rPr lang="en-US" altLang="en-US" sz="2800" dirty="0" err="1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Thích</a:t>
                      </a:r>
                      <a:r>
                        <a:rPr lang="en-US" altLang="en-US" sz="28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2800" dirty="0" err="1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chưng</a:t>
                      </a:r>
                      <a:r>
                        <a:rPr lang="en-US" altLang="en-US" sz="28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2800" dirty="0" err="1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diện</a:t>
                      </a:r>
                      <a:r>
                        <a:rPr lang="en-US" altLang="en-US" sz="28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2800" dirty="0" err="1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nhưng</a:t>
                      </a:r>
                      <a:r>
                        <a:rPr lang="en-US" altLang="en-US" sz="28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2800" dirty="0" err="1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altLang="en-US" sz="28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2800" dirty="0" err="1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phù</a:t>
                      </a:r>
                      <a:r>
                        <a:rPr lang="en-US" altLang="en-US" sz="28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2800" dirty="0" err="1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hợp</a:t>
                      </a:r>
                      <a:r>
                        <a:rPr lang="en-US" altLang="en-US" sz="28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2800" dirty="0" err="1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lang="en-US" altLang="en-US" sz="28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2800" dirty="0" err="1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điều</a:t>
                      </a:r>
                      <a:r>
                        <a:rPr lang="en-US" altLang="en-US" sz="28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2800" dirty="0" err="1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kiện</a:t>
                      </a:r>
                      <a:r>
                        <a:rPr lang="en-US" altLang="en-US" sz="28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2800" dirty="0" err="1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gia</a:t>
                      </a:r>
                      <a:r>
                        <a:rPr lang="en-US" altLang="en-US" sz="28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2800" dirty="0" err="1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đình</a:t>
                      </a:r>
                      <a:r>
                        <a:rPr lang="en-US" altLang="en-US" sz="28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,…</a:t>
                      </a:r>
                    </a:p>
                  </a:txBody>
                  <a:tcPr marL="121920" marR="121920" marT="45708" marB="45708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22644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4357" y="5093241"/>
            <a:ext cx="1475222" cy="1083721"/>
          </a:xfr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0D2B720B-BA8B-4B5F-B9C0-A7EA6AC9DF8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30" t="813" r="21104" b="813"/>
          <a:stretch/>
        </p:blipFill>
        <p:spPr>
          <a:xfrm rot="16200000">
            <a:off x="2667001" y="-2657270"/>
            <a:ext cx="6858001" cy="12172539"/>
          </a:xfrm>
          <a:prstGeom prst="rect">
            <a:avLst/>
          </a:prstGeom>
        </p:spPr>
      </p:pic>
      <p:pic>
        <p:nvPicPr>
          <p:cNvPr id="5" name="图片 2" descr="图片包含 餐桌&#10;&#10;已生成极高可信度的说明">
            <a:extLst>
              <a:ext uri="{FF2B5EF4-FFF2-40B4-BE49-F238E27FC236}">
                <a16:creationId xmlns:a16="http://schemas.microsoft.com/office/drawing/2014/main" xmlns="" id="{2A127A55-8F83-4401-9A7C-135DE2A0207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2394" y="184825"/>
            <a:ext cx="4839606" cy="6566169"/>
          </a:xfrm>
          <a:prstGeom prst="rect">
            <a:avLst/>
          </a:prstGeom>
        </p:spPr>
      </p:pic>
      <p:sp>
        <p:nvSpPr>
          <p:cNvPr id="6" name="文本框 28">
            <a:extLst>
              <a:ext uri="{FF2B5EF4-FFF2-40B4-BE49-F238E27FC236}">
                <a16:creationId xmlns:a16="http://schemas.microsoft.com/office/drawing/2014/main" xmlns="" id="{568029C8-AC7B-4D77-ABF9-521A9BB7ED69}"/>
              </a:ext>
            </a:extLst>
          </p:cNvPr>
          <p:cNvSpPr txBox="1"/>
          <p:nvPr/>
        </p:nvSpPr>
        <p:spPr>
          <a:xfrm>
            <a:off x="935336" y="403944"/>
            <a:ext cx="5597155" cy="584775"/>
          </a:xfrm>
          <a:prstGeom prst="rect">
            <a:avLst/>
          </a:prstGeom>
        </p:spPr>
        <p:txBody>
          <a:bodyPr vert="horz" wrap="square">
            <a:spAutoFit/>
          </a:bodyPr>
          <a:lstStyle>
            <a:defPPr>
              <a:defRPr lang="zh-CN"/>
            </a:defPPr>
            <a:lvl1pPr algn="ctr"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方正大标宋简体" panose="03000509000000000000" pitchFamily="65" charset="-122"/>
                <a:ea typeface="方正大标宋简体" panose="03000509000000000000" pitchFamily="65" charset="-122"/>
              </a:defRPr>
            </a:lvl1pPr>
          </a:lstStyle>
          <a:p>
            <a:pPr algn="dist"/>
            <a:r>
              <a:rPr lang="en-US" altLang="zh-CN" sz="3200" b="1" dirty="0" smtClean="0">
                <a:solidFill>
                  <a:srgbClr val="FF0000"/>
                </a:solidFill>
                <a:latin typeface="Times New Roman" pitchFamily="18" charset="0"/>
                <a:ea typeface="康熙字典體" pitchFamily="2" charset="-120"/>
                <a:cs typeface="Times New Roman" pitchFamily="18" charset="0"/>
              </a:rPr>
              <a:t>3</a:t>
            </a:r>
            <a:r>
              <a:rPr lang="vi-VN" altLang="zh-CN" sz="3200" b="1" dirty="0" smtClean="0">
                <a:solidFill>
                  <a:srgbClr val="FF0000"/>
                </a:solidFill>
                <a:latin typeface="Times New Roman" pitchFamily="18" charset="0"/>
                <a:ea typeface="康熙字典體" pitchFamily="2" charset="-120"/>
                <a:cs typeface="Times New Roman" pitchFamily="18" charset="0"/>
              </a:rPr>
              <a:t>. </a:t>
            </a:r>
            <a:r>
              <a:rPr lang="vi-VN" altLang="zh-CN" sz="3200" b="1" dirty="0" smtClean="0">
                <a:solidFill>
                  <a:srgbClr val="FF0000"/>
                </a:solidFill>
                <a:latin typeface="Times New Roman" pitchFamily="18" charset="0"/>
                <a:ea typeface="康熙字典體" pitchFamily="2" charset="-120"/>
                <a:cs typeface="Times New Roman" pitchFamily="18" charset="0"/>
              </a:rPr>
              <a:t>TRÁI VỚI SỐNG </a:t>
            </a:r>
            <a:r>
              <a:rPr lang="vi-VN" altLang="zh-CN" sz="3200" b="1" dirty="0">
                <a:solidFill>
                  <a:srgbClr val="FF0000"/>
                </a:solidFill>
                <a:latin typeface="Times New Roman" pitchFamily="18" charset="0"/>
                <a:ea typeface="康熙字典體" pitchFamily="2" charset="-120"/>
                <a:cs typeface="Times New Roman" pitchFamily="18" charset="0"/>
              </a:rPr>
              <a:t>GIẢN DỊ</a:t>
            </a:r>
            <a:endParaRPr lang="zh-CN" altLang="en-US" sz="3200" b="1" dirty="0">
              <a:solidFill>
                <a:srgbClr val="FF0000"/>
              </a:solidFill>
              <a:latin typeface="Times New Roman" pitchFamily="18" charset="0"/>
              <a:ea typeface="康熙字典體" pitchFamily="2" charset="-12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11369" y="1489433"/>
            <a:ext cx="7972023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600" b="1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36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6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giản</a:t>
            </a:r>
            <a:r>
              <a:rPr lang="en-US" sz="36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dị</a:t>
            </a:r>
            <a:r>
              <a:rPr lang="en-US" sz="36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6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xa</a:t>
            </a:r>
            <a:r>
              <a:rPr lang="en-US" sz="36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6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lãng</a:t>
            </a:r>
            <a:r>
              <a:rPr lang="en-US" sz="36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phí</a:t>
            </a:r>
            <a:r>
              <a:rPr lang="en-US" sz="36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36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kì</a:t>
            </a:r>
            <a:r>
              <a:rPr lang="en-US" sz="36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phô</a:t>
            </a:r>
            <a:r>
              <a:rPr lang="en-US" sz="36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trương</a:t>
            </a:r>
            <a:r>
              <a:rPr lang="en-US" sz="36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6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endParaRPr lang="en-US" sz="3600" b="1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600" b="1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Giản</a:t>
            </a:r>
            <a:r>
              <a:rPr lang="en-US" sz="36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dị</a:t>
            </a:r>
            <a:r>
              <a:rPr lang="en-US" sz="36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36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6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36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6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3600" b="1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loa</a:t>
            </a:r>
            <a:r>
              <a:rPr lang="en-US" sz="36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36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khái</a:t>
            </a:r>
            <a:r>
              <a:rPr lang="en-US" sz="36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cẩu</a:t>
            </a:r>
            <a:r>
              <a:rPr lang="en-US" sz="36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thả</a:t>
            </a:r>
            <a:r>
              <a:rPr lang="en-US" sz="36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luộ</a:t>
            </a:r>
            <a:r>
              <a:rPr lang="vi-VN" sz="36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36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thuộm</a:t>
            </a:r>
            <a:r>
              <a:rPr lang="en-US" sz="36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tùy</a:t>
            </a:r>
            <a:r>
              <a:rPr lang="en-US" sz="36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tiện</a:t>
            </a:r>
            <a:r>
              <a:rPr lang="en-US" sz="36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5616" y="732745"/>
            <a:ext cx="1476767" cy="1084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0799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0D2B720B-BA8B-4B5F-B9C0-A7EA6AC9DF8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30" t="813" r="21104" b="813"/>
          <a:stretch/>
        </p:blipFill>
        <p:spPr>
          <a:xfrm rot="16200000">
            <a:off x="2667001" y="-2657270"/>
            <a:ext cx="6858001" cy="12172539"/>
          </a:xfrm>
          <a:prstGeom prst="rect">
            <a:avLst/>
          </a:prstGeom>
        </p:spPr>
      </p:pic>
      <p:grpSp>
        <p:nvGrpSpPr>
          <p:cNvPr id="5" name="组合 16">
            <a:extLst>
              <a:ext uri="{FF2B5EF4-FFF2-40B4-BE49-F238E27FC236}">
                <a16:creationId xmlns:a16="http://schemas.microsoft.com/office/drawing/2014/main" xmlns="" id="{1D61C18A-D749-41E0-B567-60D1B9A5B3A0}"/>
              </a:ext>
            </a:extLst>
          </p:cNvPr>
          <p:cNvGrpSpPr/>
          <p:nvPr/>
        </p:nvGrpSpPr>
        <p:grpSpPr>
          <a:xfrm>
            <a:off x="1091633" y="2759952"/>
            <a:ext cx="3004847" cy="1768949"/>
            <a:chOff x="918642" y="1953624"/>
            <a:chExt cx="2018224" cy="1266198"/>
          </a:xfrm>
        </p:grpSpPr>
        <p:sp>
          <p:nvSpPr>
            <p:cNvPr id="6" name="Freeform 276">
              <a:extLst>
                <a:ext uri="{FF2B5EF4-FFF2-40B4-BE49-F238E27FC236}">
                  <a16:creationId xmlns:a16="http://schemas.microsoft.com/office/drawing/2014/main" xmlns="" id="{05EF3148-65BB-4411-A334-E4B42C47B37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72524" y="1953624"/>
              <a:ext cx="308459" cy="284857"/>
            </a:xfrm>
            <a:custGeom>
              <a:avLst/>
              <a:gdLst>
                <a:gd name="connsiteX0" fmla="*/ 186302 w 608697"/>
                <a:gd name="connsiteY0" fmla="*/ 63862 h 562124"/>
                <a:gd name="connsiteX1" fmla="*/ 204357 w 608697"/>
                <a:gd name="connsiteY1" fmla="*/ 81889 h 562124"/>
                <a:gd name="connsiteX2" fmla="*/ 186302 w 608697"/>
                <a:gd name="connsiteY2" fmla="*/ 99991 h 562124"/>
                <a:gd name="connsiteX3" fmla="*/ 99759 w 608697"/>
                <a:gd name="connsiteY3" fmla="*/ 186326 h 562124"/>
                <a:gd name="connsiteX4" fmla="*/ 81705 w 608697"/>
                <a:gd name="connsiteY4" fmla="*/ 204428 h 562124"/>
                <a:gd name="connsiteX5" fmla="*/ 63650 w 608697"/>
                <a:gd name="connsiteY5" fmla="*/ 186326 h 562124"/>
                <a:gd name="connsiteX6" fmla="*/ 186302 w 608697"/>
                <a:gd name="connsiteY6" fmla="*/ 63862 h 562124"/>
                <a:gd name="connsiteX7" fmla="*/ 175448 w 608697"/>
                <a:gd name="connsiteY7" fmla="*/ 36129 h 562124"/>
                <a:gd name="connsiteX8" fmla="*/ 36179 w 608697"/>
                <a:gd name="connsiteY8" fmla="*/ 175282 h 562124"/>
                <a:gd name="connsiteX9" fmla="*/ 276226 w 608697"/>
                <a:gd name="connsiteY9" fmla="*/ 490611 h 562124"/>
                <a:gd name="connsiteX10" fmla="*/ 276972 w 608697"/>
                <a:gd name="connsiteY10" fmla="*/ 491356 h 562124"/>
                <a:gd name="connsiteX11" fmla="*/ 304349 w 608697"/>
                <a:gd name="connsiteY11" fmla="*/ 518546 h 562124"/>
                <a:gd name="connsiteX12" fmla="*/ 331725 w 608697"/>
                <a:gd name="connsiteY12" fmla="*/ 491356 h 562124"/>
                <a:gd name="connsiteX13" fmla="*/ 332471 w 608697"/>
                <a:gd name="connsiteY13" fmla="*/ 490611 h 562124"/>
                <a:gd name="connsiteX14" fmla="*/ 572518 w 608697"/>
                <a:gd name="connsiteY14" fmla="*/ 175282 h 562124"/>
                <a:gd name="connsiteX15" fmla="*/ 433249 w 608697"/>
                <a:gd name="connsiteY15" fmla="*/ 36129 h 562124"/>
                <a:gd name="connsiteX16" fmla="*/ 318149 w 608697"/>
                <a:gd name="connsiteY16" fmla="*/ 89764 h 562124"/>
                <a:gd name="connsiteX17" fmla="*/ 304349 w 608697"/>
                <a:gd name="connsiteY17" fmla="*/ 96170 h 562124"/>
                <a:gd name="connsiteX18" fmla="*/ 290548 w 608697"/>
                <a:gd name="connsiteY18" fmla="*/ 89764 h 562124"/>
                <a:gd name="connsiteX19" fmla="*/ 175448 w 608697"/>
                <a:gd name="connsiteY19" fmla="*/ 36129 h 562124"/>
                <a:gd name="connsiteX20" fmla="*/ 175448 w 608697"/>
                <a:gd name="connsiteY20" fmla="*/ 0 h 562124"/>
                <a:gd name="connsiteX21" fmla="*/ 304349 w 608697"/>
                <a:gd name="connsiteY21" fmla="*/ 51847 h 562124"/>
                <a:gd name="connsiteX22" fmla="*/ 433249 w 608697"/>
                <a:gd name="connsiteY22" fmla="*/ 0 h 562124"/>
                <a:gd name="connsiteX23" fmla="*/ 608697 w 608697"/>
                <a:gd name="connsiteY23" fmla="*/ 175282 h 562124"/>
                <a:gd name="connsiteX24" fmla="*/ 537309 w 608697"/>
                <a:gd name="connsiteY24" fmla="*/ 342593 h 562124"/>
                <a:gd name="connsiteX25" fmla="*/ 356864 w 608697"/>
                <a:gd name="connsiteY25" fmla="*/ 517354 h 562124"/>
                <a:gd name="connsiteX26" fmla="*/ 317104 w 608697"/>
                <a:gd name="connsiteY26" fmla="*/ 556835 h 562124"/>
                <a:gd name="connsiteX27" fmla="*/ 304349 w 608697"/>
                <a:gd name="connsiteY27" fmla="*/ 562124 h 562124"/>
                <a:gd name="connsiteX28" fmla="*/ 291593 w 608697"/>
                <a:gd name="connsiteY28" fmla="*/ 556835 h 562124"/>
                <a:gd name="connsiteX29" fmla="*/ 251834 w 608697"/>
                <a:gd name="connsiteY29" fmla="*/ 517354 h 562124"/>
                <a:gd name="connsiteX30" fmla="*/ 71388 w 608697"/>
                <a:gd name="connsiteY30" fmla="*/ 342593 h 562124"/>
                <a:gd name="connsiteX31" fmla="*/ 0 w 608697"/>
                <a:gd name="connsiteY31" fmla="*/ 175282 h 562124"/>
                <a:gd name="connsiteX32" fmla="*/ 175448 w 608697"/>
                <a:gd name="connsiteY32" fmla="*/ 0 h 562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608697" h="562124">
                  <a:moveTo>
                    <a:pt x="186302" y="63862"/>
                  </a:moveTo>
                  <a:cubicBezTo>
                    <a:pt x="196225" y="63862"/>
                    <a:pt x="204357" y="71907"/>
                    <a:pt x="204357" y="81889"/>
                  </a:cubicBezTo>
                  <a:cubicBezTo>
                    <a:pt x="204357" y="91871"/>
                    <a:pt x="196300" y="99991"/>
                    <a:pt x="186302" y="99991"/>
                  </a:cubicBezTo>
                  <a:cubicBezTo>
                    <a:pt x="137808" y="99991"/>
                    <a:pt x="99759" y="137907"/>
                    <a:pt x="99759" y="186326"/>
                  </a:cubicBezTo>
                  <a:cubicBezTo>
                    <a:pt x="99759" y="196308"/>
                    <a:pt x="91702" y="204428"/>
                    <a:pt x="81705" y="204428"/>
                  </a:cubicBezTo>
                  <a:cubicBezTo>
                    <a:pt x="71708" y="204428"/>
                    <a:pt x="63650" y="196308"/>
                    <a:pt x="63650" y="186326"/>
                  </a:cubicBezTo>
                  <a:cubicBezTo>
                    <a:pt x="63650" y="117645"/>
                    <a:pt x="117516" y="63862"/>
                    <a:pt x="186302" y="63862"/>
                  </a:cubicBezTo>
                  <a:close/>
                  <a:moveTo>
                    <a:pt x="175448" y="36129"/>
                  </a:moveTo>
                  <a:cubicBezTo>
                    <a:pt x="97347" y="36129"/>
                    <a:pt x="36179" y="97213"/>
                    <a:pt x="36179" y="175282"/>
                  </a:cubicBezTo>
                  <a:cubicBezTo>
                    <a:pt x="36179" y="273687"/>
                    <a:pt x="122933" y="355182"/>
                    <a:pt x="276226" y="490611"/>
                  </a:cubicBezTo>
                  <a:cubicBezTo>
                    <a:pt x="276450" y="490834"/>
                    <a:pt x="276748" y="491132"/>
                    <a:pt x="276972" y="491356"/>
                  </a:cubicBezTo>
                  <a:lnTo>
                    <a:pt x="304349" y="518546"/>
                  </a:lnTo>
                  <a:lnTo>
                    <a:pt x="331725" y="491356"/>
                  </a:lnTo>
                  <a:cubicBezTo>
                    <a:pt x="331949" y="491132"/>
                    <a:pt x="332247" y="490834"/>
                    <a:pt x="332471" y="490611"/>
                  </a:cubicBezTo>
                  <a:cubicBezTo>
                    <a:pt x="485764" y="355182"/>
                    <a:pt x="572518" y="273762"/>
                    <a:pt x="572518" y="175282"/>
                  </a:cubicBezTo>
                  <a:cubicBezTo>
                    <a:pt x="572518" y="97213"/>
                    <a:pt x="511350" y="36129"/>
                    <a:pt x="433249" y="36129"/>
                  </a:cubicBezTo>
                  <a:cubicBezTo>
                    <a:pt x="390282" y="36129"/>
                    <a:pt x="346196" y="56689"/>
                    <a:pt x="318149" y="89764"/>
                  </a:cubicBezTo>
                  <a:cubicBezTo>
                    <a:pt x="314717" y="93861"/>
                    <a:pt x="309645" y="96170"/>
                    <a:pt x="304349" y="96170"/>
                  </a:cubicBezTo>
                  <a:cubicBezTo>
                    <a:pt x="299052" y="96170"/>
                    <a:pt x="293980" y="93861"/>
                    <a:pt x="290548" y="89764"/>
                  </a:cubicBezTo>
                  <a:cubicBezTo>
                    <a:pt x="262501" y="56689"/>
                    <a:pt x="218415" y="36129"/>
                    <a:pt x="175448" y="36129"/>
                  </a:cubicBezTo>
                  <a:close/>
                  <a:moveTo>
                    <a:pt x="175448" y="0"/>
                  </a:moveTo>
                  <a:cubicBezTo>
                    <a:pt x="222891" y="0"/>
                    <a:pt x="269736" y="19145"/>
                    <a:pt x="304349" y="51847"/>
                  </a:cubicBezTo>
                  <a:cubicBezTo>
                    <a:pt x="338961" y="19145"/>
                    <a:pt x="385807" y="0"/>
                    <a:pt x="433249" y="0"/>
                  </a:cubicBezTo>
                  <a:cubicBezTo>
                    <a:pt x="531640" y="0"/>
                    <a:pt x="608697" y="77026"/>
                    <a:pt x="608697" y="175282"/>
                  </a:cubicBezTo>
                  <a:cubicBezTo>
                    <a:pt x="608697" y="230258"/>
                    <a:pt x="586020" y="283446"/>
                    <a:pt x="537309" y="342593"/>
                  </a:cubicBezTo>
                  <a:cubicBezTo>
                    <a:pt x="494865" y="394291"/>
                    <a:pt x="435711" y="447628"/>
                    <a:pt x="356864" y="517354"/>
                  </a:cubicBezTo>
                  <a:lnTo>
                    <a:pt x="317104" y="556835"/>
                  </a:lnTo>
                  <a:cubicBezTo>
                    <a:pt x="313598" y="560336"/>
                    <a:pt x="308973" y="562124"/>
                    <a:pt x="304349" y="562124"/>
                  </a:cubicBezTo>
                  <a:cubicBezTo>
                    <a:pt x="299724" y="562124"/>
                    <a:pt x="295099" y="560336"/>
                    <a:pt x="291593" y="556835"/>
                  </a:cubicBezTo>
                  <a:lnTo>
                    <a:pt x="251834" y="517354"/>
                  </a:lnTo>
                  <a:cubicBezTo>
                    <a:pt x="172986" y="447628"/>
                    <a:pt x="113832" y="394291"/>
                    <a:pt x="71388" y="342593"/>
                  </a:cubicBezTo>
                  <a:cubicBezTo>
                    <a:pt x="22677" y="283446"/>
                    <a:pt x="0" y="230258"/>
                    <a:pt x="0" y="175282"/>
                  </a:cubicBezTo>
                  <a:cubicBezTo>
                    <a:pt x="0" y="77026"/>
                    <a:pt x="77057" y="0"/>
                    <a:pt x="175448" y="0"/>
                  </a:cubicBezTo>
                  <a:close/>
                </a:path>
              </a:pathLst>
            </a:custGeom>
            <a:solidFill>
              <a:srgbClr val="A0D3C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400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7" name="组合 18">
              <a:extLst>
                <a:ext uri="{FF2B5EF4-FFF2-40B4-BE49-F238E27FC236}">
                  <a16:creationId xmlns:a16="http://schemas.microsoft.com/office/drawing/2014/main" xmlns="" id="{02F0B258-1007-4417-8A90-F31370C88BA4}"/>
                </a:ext>
              </a:extLst>
            </p:cNvPr>
            <p:cNvGrpSpPr/>
            <p:nvPr/>
          </p:nvGrpSpPr>
          <p:grpSpPr>
            <a:xfrm>
              <a:off x="918642" y="2139702"/>
              <a:ext cx="2018224" cy="1080120"/>
              <a:chOff x="918642" y="2139702"/>
              <a:chExt cx="2018224" cy="1080120"/>
            </a:xfrm>
          </p:grpSpPr>
          <p:cxnSp>
            <p:nvCxnSpPr>
              <p:cNvPr id="8" name="直接连接符 19">
                <a:extLst>
                  <a:ext uri="{FF2B5EF4-FFF2-40B4-BE49-F238E27FC236}">
                    <a16:creationId xmlns:a16="http://schemas.microsoft.com/office/drawing/2014/main" xmlns="" id="{E71BA739-AB3D-43CD-9FC0-57C0EC8F9D08}"/>
                  </a:ext>
                </a:extLst>
              </p:cNvPr>
              <p:cNvCxnSpPr/>
              <p:nvPr/>
            </p:nvCxnSpPr>
            <p:spPr>
              <a:xfrm flipH="1">
                <a:off x="918642" y="2139702"/>
                <a:ext cx="576064" cy="0"/>
              </a:xfrm>
              <a:prstGeom prst="line">
                <a:avLst/>
              </a:prstGeom>
              <a:ln w="3175">
                <a:solidFill>
                  <a:srgbClr val="A0D3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直接连接符 20">
                <a:extLst>
                  <a:ext uri="{FF2B5EF4-FFF2-40B4-BE49-F238E27FC236}">
                    <a16:creationId xmlns:a16="http://schemas.microsoft.com/office/drawing/2014/main" xmlns="" id="{FEC6A370-584B-4C75-A8DF-237E4A5BCE90}"/>
                  </a:ext>
                </a:extLst>
              </p:cNvPr>
              <p:cNvCxnSpPr/>
              <p:nvPr/>
            </p:nvCxnSpPr>
            <p:spPr>
              <a:xfrm flipH="1">
                <a:off x="2358802" y="2139702"/>
                <a:ext cx="576064" cy="0"/>
              </a:xfrm>
              <a:prstGeom prst="line">
                <a:avLst/>
              </a:prstGeom>
              <a:ln w="3175">
                <a:solidFill>
                  <a:srgbClr val="A0D3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直接连接符 21">
                <a:extLst>
                  <a:ext uri="{FF2B5EF4-FFF2-40B4-BE49-F238E27FC236}">
                    <a16:creationId xmlns:a16="http://schemas.microsoft.com/office/drawing/2014/main" xmlns="" id="{CB9A8D40-A8E1-4CA6-87E7-963A094CDA7C}"/>
                  </a:ext>
                </a:extLst>
              </p:cNvPr>
              <p:cNvCxnSpPr/>
              <p:nvPr/>
            </p:nvCxnSpPr>
            <p:spPr>
              <a:xfrm>
                <a:off x="918642" y="2139702"/>
                <a:ext cx="0" cy="1080120"/>
              </a:xfrm>
              <a:prstGeom prst="line">
                <a:avLst/>
              </a:prstGeom>
              <a:ln w="3175">
                <a:solidFill>
                  <a:srgbClr val="A0D3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直接连接符 22">
                <a:extLst>
                  <a:ext uri="{FF2B5EF4-FFF2-40B4-BE49-F238E27FC236}">
                    <a16:creationId xmlns:a16="http://schemas.microsoft.com/office/drawing/2014/main" xmlns="" id="{E73FE59E-A2D7-4540-A0CE-D52BFBDE9438}"/>
                  </a:ext>
                </a:extLst>
              </p:cNvPr>
              <p:cNvCxnSpPr/>
              <p:nvPr/>
            </p:nvCxnSpPr>
            <p:spPr>
              <a:xfrm>
                <a:off x="918642" y="3219822"/>
                <a:ext cx="2018224" cy="0"/>
              </a:xfrm>
              <a:prstGeom prst="line">
                <a:avLst/>
              </a:prstGeom>
              <a:ln w="3175">
                <a:solidFill>
                  <a:srgbClr val="A0D3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直接连接符 23">
                <a:extLst>
                  <a:ext uri="{FF2B5EF4-FFF2-40B4-BE49-F238E27FC236}">
                    <a16:creationId xmlns:a16="http://schemas.microsoft.com/office/drawing/2014/main" xmlns="" id="{BB50F55F-9FC3-4AFD-AC2A-64CA2402EAF5}"/>
                  </a:ext>
                </a:extLst>
              </p:cNvPr>
              <p:cNvCxnSpPr/>
              <p:nvPr/>
            </p:nvCxnSpPr>
            <p:spPr>
              <a:xfrm>
                <a:off x="2934866" y="2139702"/>
                <a:ext cx="0" cy="1080120"/>
              </a:xfrm>
              <a:prstGeom prst="line">
                <a:avLst/>
              </a:prstGeom>
              <a:ln w="3175">
                <a:solidFill>
                  <a:srgbClr val="A0D3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矩形 34">
                <a:extLst>
                  <a:ext uri="{FF2B5EF4-FFF2-40B4-BE49-F238E27FC236}">
                    <a16:creationId xmlns:a16="http://schemas.microsoft.com/office/drawing/2014/main" xmlns="" id="{82C87AA2-2E88-48F3-AAC2-3F714F6B9A7F}"/>
                  </a:ext>
                </a:extLst>
              </p:cNvPr>
              <p:cNvSpPr/>
              <p:nvPr/>
            </p:nvSpPr>
            <p:spPr>
              <a:xfrm>
                <a:off x="1019647" y="2249015"/>
                <a:ext cx="1814215" cy="864096"/>
              </a:xfrm>
              <a:custGeom>
                <a:avLst/>
                <a:gdLst/>
                <a:ahLst/>
                <a:cxnLst/>
                <a:rect l="l" t="t" r="r" b="b"/>
                <a:pathLst>
                  <a:path w="1872208" h="864096">
                    <a:moveTo>
                      <a:pt x="0" y="0"/>
                    </a:moveTo>
                    <a:lnTo>
                      <a:pt x="538419" y="0"/>
                    </a:lnTo>
                    <a:cubicBezTo>
                      <a:pt x="584683" y="179181"/>
                      <a:pt x="747807" y="310774"/>
                      <a:pt x="941667" y="310774"/>
                    </a:cubicBezTo>
                    <a:cubicBezTo>
                      <a:pt x="1135527" y="310774"/>
                      <a:pt x="1298651" y="179181"/>
                      <a:pt x="1344915" y="0"/>
                    </a:cubicBezTo>
                    <a:lnTo>
                      <a:pt x="1872208" y="0"/>
                    </a:lnTo>
                    <a:lnTo>
                      <a:pt x="1872208" y="864096"/>
                    </a:lnTo>
                    <a:lnTo>
                      <a:pt x="0" y="864096"/>
                    </a:lnTo>
                    <a:close/>
                  </a:path>
                </a:pathLst>
              </a:custGeom>
              <a:solidFill>
                <a:srgbClr val="A0D3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sz="4000">
                  <a:solidFill>
                    <a:schemeClr val="bg2">
                      <a:lumMod val="10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sp>
        <p:nvSpPr>
          <p:cNvPr id="14" name="文本框 26">
            <a:extLst>
              <a:ext uri="{FF2B5EF4-FFF2-40B4-BE49-F238E27FC236}">
                <a16:creationId xmlns:a16="http://schemas.microsoft.com/office/drawing/2014/main" xmlns="" id="{FE9D1CAC-3537-4338-B6D5-CEE43417FA4F}"/>
              </a:ext>
            </a:extLst>
          </p:cNvPr>
          <p:cNvSpPr txBox="1"/>
          <p:nvPr/>
        </p:nvSpPr>
        <p:spPr>
          <a:xfrm>
            <a:off x="1410091" y="3779489"/>
            <a:ext cx="2367931" cy="400110"/>
          </a:xfrm>
          <a:prstGeom prst="rect">
            <a:avLst/>
          </a:prstGeom>
        </p:spPr>
        <p:txBody>
          <a:bodyPr vert="horz" wrap="square">
            <a:spAutoFit/>
          </a:bodyPr>
          <a:lstStyle>
            <a:defPPr>
              <a:defRPr lang="zh-CN"/>
            </a:defPPr>
            <a:lvl1pPr algn="ctr"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方正大标宋简体" panose="03000509000000000000" pitchFamily="65" charset="-122"/>
                <a:ea typeface="方正大标宋简体" panose="03000509000000000000" pitchFamily="65" charset="-122"/>
              </a:defRPr>
            </a:lvl1pPr>
          </a:lstStyle>
          <a:p>
            <a:pPr algn="dist"/>
            <a:r>
              <a:rPr lang="vi-VN" altLang="zh-CN" sz="20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ea typeface="康熙字典體" pitchFamily="2" charset="-120"/>
                <a:cs typeface="Times New Roman" pitchFamily="18" charset="0"/>
              </a:rPr>
              <a:t>YN1</a:t>
            </a:r>
            <a:endParaRPr lang="zh-CN" altLang="en-US" sz="2000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ea typeface="康熙字典體" pitchFamily="2" charset="-120"/>
              <a:cs typeface="Times New Roman" pitchFamily="18" charset="0"/>
            </a:endParaRPr>
          </a:p>
        </p:txBody>
      </p:sp>
      <p:sp>
        <p:nvSpPr>
          <p:cNvPr id="15" name="矩形 27">
            <a:extLst>
              <a:ext uri="{FF2B5EF4-FFF2-40B4-BE49-F238E27FC236}">
                <a16:creationId xmlns:a16="http://schemas.microsoft.com/office/drawing/2014/main" xmlns="" id="{54050707-2189-484A-A7B1-470E17F2B1B1}"/>
              </a:ext>
            </a:extLst>
          </p:cNvPr>
          <p:cNvSpPr/>
          <p:nvPr/>
        </p:nvSpPr>
        <p:spPr>
          <a:xfrm>
            <a:off x="1158986" y="4781863"/>
            <a:ext cx="2786964" cy="732508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vi-VN" altLang="zh-CN" sz="32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ea typeface="微软雅黑 Light" panose="020B0502040204020203" pitchFamily="34" charset="-122"/>
                <a:cs typeface="Times New Roman" pitchFamily="18" charset="0"/>
              </a:rPr>
              <a:t>YÊU MẾN</a:t>
            </a:r>
            <a:endParaRPr lang="zh-CN" altLang="en-US" sz="3200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ea typeface="微软雅黑 Light" panose="020B0502040204020203" pitchFamily="34" charset="-122"/>
              <a:cs typeface="Times New Roman" pitchFamily="18" charset="0"/>
            </a:endParaRPr>
          </a:p>
        </p:txBody>
      </p:sp>
      <p:grpSp>
        <p:nvGrpSpPr>
          <p:cNvPr id="16" name="组合 50">
            <a:extLst>
              <a:ext uri="{FF2B5EF4-FFF2-40B4-BE49-F238E27FC236}">
                <a16:creationId xmlns:a16="http://schemas.microsoft.com/office/drawing/2014/main" xmlns="" id="{660F72A7-990B-417D-9C97-E2AB37AE2CC7}"/>
              </a:ext>
            </a:extLst>
          </p:cNvPr>
          <p:cNvGrpSpPr/>
          <p:nvPr/>
        </p:nvGrpSpPr>
        <p:grpSpPr>
          <a:xfrm>
            <a:off x="4661116" y="2752109"/>
            <a:ext cx="3004848" cy="1784635"/>
            <a:chOff x="918642" y="1942396"/>
            <a:chExt cx="2018224" cy="1277426"/>
          </a:xfrm>
        </p:grpSpPr>
        <p:sp>
          <p:nvSpPr>
            <p:cNvPr id="17" name="Freeform 276">
              <a:extLst>
                <a:ext uri="{FF2B5EF4-FFF2-40B4-BE49-F238E27FC236}">
                  <a16:creationId xmlns:a16="http://schemas.microsoft.com/office/drawing/2014/main" xmlns="" id="{B1B7BC3C-7F21-4FFF-A119-E3D807C5D99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72524" y="1942396"/>
              <a:ext cx="308459" cy="307312"/>
            </a:xfrm>
            <a:custGeom>
              <a:avLst/>
              <a:gdLst>
                <a:gd name="connsiteX0" fmla="*/ 0 w 607639"/>
                <a:gd name="connsiteY0" fmla="*/ 547235 h 605381"/>
                <a:gd name="connsiteX1" fmla="*/ 23853 w 607639"/>
                <a:gd name="connsiteY1" fmla="*/ 547235 h 605381"/>
                <a:gd name="connsiteX2" fmla="*/ 36136 w 607639"/>
                <a:gd name="connsiteY2" fmla="*/ 547235 h 605381"/>
                <a:gd name="connsiteX3" fmla="*/ 190916 w 607639"/>
                <a:gd name="connsiteY3" fmla="*/ 547235 h 605381"/>
                <a:gd name="connsiteX4" fmla="*/ 212990 w 607639"/>
                <a:gd name="connsiteY4" fmla="*/ 547235 h 605381"/>
                <a:gd name="connsiteX5" fmla="*/ 394560 w 607639"/>
                <a:gd name="connsiteY5" fmla="*/ 547235 h 605381"/>
                <a:gd name="connsiteX6" fmla="*/ 416634 w 607639"/>
                <a:gd name="connsiteY6" fmla="*/ 547235 h 605381"/>
                <a:gd name="connsiteX7" fmla="*/ 571503 w 607639"/>
                <a:gd name="connsiteY7" fmla="*/ 547235 h 605381"/>
                <a:gd name="connsiteX8" fmla="*/ 583786 w 607639"/>
                <a:gd name="connsiteY8" fmla="*/ 547235 h 605381"/>
                <a:gd name="connsiteX9" fmla="*/ 607639 w 607639"/>
                <a:gd name="connsiteY9" fmla="*/ 547235 h 605381"/>
                <a:gd name="connsiteX10" fmla="*/ 607639 w 607639"/>
                <a:gd name="connsiteY10" fmla="*/ 605381 h 605381"/>
                <a:gd name="connsiteX11" fmla="*/ 0 w 607639"/>
                <a:gd name="connsiteY11" fmla="*/ 605381 h 605381"/>
                <a:gd name="connsiteX12" fmla="*/ 321849 w 607639"/>
                <a:gd name="connsiteY12" fmla="*/ 269278 h 605381"/>
                <a:gd name="connsiteX13" fmla="*/ 394531 w 607639"/>
                <a:gd name="connsiteY13" fmla="*/ 269278 h 605381"/>
                <a:gd name="connsiteX14" fmla="*/ 394531 w 607639"/>
                <a:gd name="connsiteY14" fmla="*/ 511247 h 605381"/>
                <a:gd name="connsiteX15" fmla="*/ 358501 w 607639"/>
                <a:gd name="connsiteY15" fmla="*/ 511247 h 605381"/>
                <a:gd name="connsiteX16" fmla="*/ 321849 w 607639"/>
                <a:gd name="connsiteY16" fmla="*/ 511247 h 605381"/>
                <a:gd name="connsiteX17" fmla="*/ 212966 w 607639"/>
                <a:gd name="connsiteY17" fmla="*/ 269278 h 605381"/>
                <a:gd name="connsiteX18" fmla="*/ 285790 w 607639"/>
                <a:gd name="connsiteY18" fmla="*/ 269278 h 605381"/>
                <a:gd name="connsiteX19" fmla="*/ 285790 w 607639"/>
                <a:gd name="connsiteY19" fmla="*/ 511247 h 605381"/>
                <a:gd name="connsiteX20" fmla="*/ 249111 w 607639"/>
                <a:gd name="connsiteY20" fmla="*/ 511247 h 605381"/>
                <a:gd name="connsiteX21" fmla="*/ 212966 w 607639"/>
                <a:gd name="connsiteY21" fmla="*/ 511247 h 605381"/>
                <a:gd name="connsiteX22" fmla="*/ 446972 w 607639"/>
                <a:gd name="connsiteY22" fmla="*/ 242181 h 605381"/>
                <a:gd name="connsiteX23" fmla="*/ 553523 w 607639"/>
                <a:gd name="connsiteY23" fmla="*/ 242181 h 605381"/>
                <a:gd name="connsiteX24" fmla="*/ 553523 w 607639"/>
                <a:gd name="connsiteY24" fmla="*/ 453133 h 605381"/>
                <a:gd name="connsiteX25" fmla="*/ 583788 w 607639"/>
                <a:gd name="connsiteY25" fmla="*/ 453133 h 605381"/>
                <a:gd name="connsiteX26" fmla="*/ 583788 w 607639"/>
                <a:gd name="connsiteY26" fmla="*/ 511247 h 605381"/>
                <a:gd name="connsiteX27" fmla="*/ 547648 w 607639"/>
                <a:gd name="connsiteY27" fmla="*/ 511247 h 605381"/>
                <a:gd name="connsiteX28" fmla="*/ 452758 w 607639"/>
                <a:gd name="connsiteY28" fmla="*/ 511247 h 605381"/>
                <a:gd name="connsiteX29" fmla="*/ 416618 w 607639"/>
                <a:gd name="connsiteY29" fmla="*/ 511247 h 605381"/>
                <a:gd name="connsiteX30" fmla="*/ 416618 w 607639"/>
                <a:gd name="connsiteY30" fmla="*/ 453133 h 605381"/>
                <a:gd name="connsiteX31" fmla="*/ 446972 w 607639"/>
                <a:gd name="connsiteY31" fmla="*/ 453133 h 605381"/>
                <a:gd name="connsiteX32" fmla="*/ 54106 w 607639"/>
                <a:gd name="connsiteY32" fmla="*/ 242181 h 605381"/>
                <a:gd name="connsiteX33" fmla="*/ 160624 w 607639"/>
                <a:gd name="connsiteY33" fmla="*/ 242181 h 605381"/>
                <a:gd name="connsiteX34" fmla="*/ 160624 w 607639"/>
                <a:gd name="connsiteY34" fmla="*/ 453133 h 605381"/>
                <a:gd name="connsiteX35" fmla="*/ 190879 w 607639"/>
                <a:gd name="connsiteY35" fmla="*/ 453133 h 605381"/>
                <a:gd name="connsiteX36" fmla="*/ 190879 w 607639"/>
                <a:gd name="connsiteY36" fmla="*/ 511247 h 605381"/>
                <a:gd name="connsiteX37" fmla="*/ 154839 w 607639"/>
                <a:gd name="connsiteY37" fmla="*/ 511247 h 605381"/>
                <a:gd name="connsiteX38" fmla="*/ 59891 w 607639"/>
                <a:gd name="connsiteY38" fmla="*/ 511247 h 605381"/>
                <a:gd name="connsiteX39" fmla="*/ 23851 w 607639"/>
                <a:gd name="connsiteY39" fmla="*/ 511247 h 605381"/>
                <a:gd name="connsiteX40" fmla="*/ 23851 w 607639"/>
                <a:gd name="connsiteY40" fmla="*/ 453133 h 605381"/>
                <a:gd name="connsiteX41" fmla="*/ 54106 w 607639"/>
                <a:gd name="connsiteY41" fmla="*/ 453133 h 605381"/>
                <a:gd name="connsiteX42" fmla="*/ 303820 w 607639"/>
                <a:gd name="connsiteY42" fmla="*/ 98933 h 605381"/>
                <a:gd name="connsiteX43" fmla="*/ 323120 w 607639"/>
                <a:gd name="connsiteY43" fmla="*/ 118162 h 605381"/>
                <a:gd name="connsiteX44" fmla="*/ 303820 w 607639"/>
                <a:gd name="connsiteY44" fmla="*/ 137391 h 605381"/>
                <a:gd name="connsiteX45" fmla="*/ 284520 w 607639"/>
                <a:gd name="connsiteY45" fmla="*/ 118162 h 605381"/>
                <a:gd name="connsiteX46" fmla="*/ 303820 w 607639"/>
                <a:gd name="connsiteY46" fmla="*/ 98933 h 605381"/>
                <a:gd name="connsiteX47" fmla="*/ 303749 w 607639"/>
                <a:gd name="connsiteY47" fmla="*/ 62835 h 605381"/>
                <a:gd name="connsiteX48" fmla="*/ 248388 w 607639"/>
                <a:gd name="connsiteY48" fmla="*/ 118116 h 605381"/>
                <a:gd name="connsiteX49" fmla="*/ 303749 w 607639"/>
                <a:gd name="connsiteY49" fmla="*/ 173397 h 605381"/>
                <a:gd name="connsiteX50" fmla="*/ 359111 w 607639"/>
                <a:gd name="connsiteY50" fmla="*/ 118116 h 605381"/>
                <a:gd name="connsiteX51" fmla="*/ 303749 w 607639"/>
                <a:gd name="connsiteY51" fmla="*/ 62835 h 605381"/>
                <a:gd name="connsiteX52" fmla="*/ 303749 w 607639"/>
                <a:gd name="connsiteY52" fmla="*/ 0 h 605381"/>
                <a:gd name="connsiteX53" fmla="*/ 586964 w 607639"/>
                <a:gd name="connsiteY53" fmla="*/ 141490 h 605381"/>
                <a:gd name="connsiteX54" fmla="*/ 586964 w 607639"/>
                <a:gd name="connsiteY54" fmla="*/ 206192 h 605381"/>
                <a:gd name="connsiteX55" fmla="*/ 20535 w 607639"/>
                <a:gd name="connsiteY55" fmla="*/ 206192 h 605381"/>
                <a:gd name="connsiteX56" fmla="*/ 20535 w 607639"/>
                <a:gd name="connsiteY56" fmla="*/ 141490 h 605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</a:cxnLst>
              <a:rect l="l" t="t" r="r" b="b"/>
              <a:pathLst>
                <a:path w="607639" h="605381">
                  <a:moveTo>
                    <a:pt x="0" y="547235"/>
                  </a:moveTo>
                  <a:lnTo>
                    <a:pt x="23853" y="547235"/>
                  </a:lnTo>
                  <a:lnTo>
                    <a:pt x="36136" y="547235"/>
                  </a:lnTo>
                  <a:lnTo>
                    <a:pt x="190916" y="547235"/>
                  </a:lnTo>
                  <a:lnTo>
                    <a:pt x="212990" y="547235"/>
                  </a:lnTo>
                  <a:lnTo>
                    <a:pt x="394560" y="547235"/>
                  </a:lnTo>
                  <a:lnTo>
                    <a:pt x="416634" y="547235"/>
                  </a:lnTo>
                  <a:lnTo>
                    <a:pt x="571503" y="547235"/>
                  </a:lnTo>
                  <a:lnTo>
                    <a:pt x="583786" y="547235"/>
                  </a:lnTo>
                  <a:lnTo>
                    <a:pt x="607639" y="547235"/>
                  </a:lnTo>
                  <a:lnTo>
                    <a:pt x="607639" y="605381"/>
                  </a:lnTo>
                  <a:lnTo>
                    <a:pt x="0" y="605381"/>
                  </a:lnTo>
                  <a:close/>
                  <a:moveTo>
                    <a:pt x="321849" y="269278"/>
                  </a:moveTo>
                  <a:lnTo>
                    <a:pt x="394531" y="269278"/>
                  </a:lnTo>
                  <a:lnTo>
                    <a:pt x="394531" y="511247"/>
                  </a:lnTo>
                  <a:lnTo>
                    <a:pt x="358501" y="511247"/>
                  </a:lnTo>
                  <a:lnTo>
                    <a:pt x="321849" y="511247"/>
                  </a:lnTo>
                  <a:close/>
                  <a:moveTo>
                    <a:pt x="212966" y="269278"/>
                  </a:moveTo>
                  <a:lnTo>
                    <a:pt x="285790" y="269278"/>
                  </a:lnTo>
                  <a:lnTo>
                    <a:pt x="285790" y="511247"/>
                  </a:lnTo>
                  <a:lnTo>
                    <a:pt x="249111" y="511247"/>
                  </a:lnTo>
                  <a:lnTo>
                    <a:pt x="212966" y="511247"/>
                  </a:lnTo>
                  <a:close/>
                  <a:moveTo>
                    <a:pt x="446972" y="242181"/>
                  </a:moveTo>
                  <a:lnTo>
                    <a:pt x="553523" y="242181"/>
                  </a:lnTo>
                  <a:lnTo>
                    <a:pt x="553523" y="453133"/>
                  </a:lnTo>
                  <a:lnTo>
                    <a:pt x="583788" y="453133"/>
                  </a:lnTo>
                  <a:lnTo>
                    <a:pt x="583788" y="511247"/>
                  </a:lnTo>
                  <a:lnTo>
                    <a:pt x="547648" y="511247"/>
                  </a:lnTo>
                  <a:lnTo>
                    <a:pt x="452758" y="511247"/>
                  </a:lnTo>
                  <a:lnTo>
                    <a:pt x="416618" y="511247"/>
                  </a:lnTo>
                  <a:lnTo>
                    <a:pt x="416618" y="453133"/>
                  </a:lnTo>
                  <a:lnTo>
                    <a:pt x="446972" y="453133"/>
                  </a:lnTo>
                  <a:close/>
                  <a:moveTo>
                    <a:pt x="54106" y="242181"/>
                  </a:moveTo>
                  <a:lnTo>
                    <a:pt x="160624" y="242181"/>
                  </a:lnTo>
                  <a:lnTo>
                    <a:pt x="160624" y="453133"/>
                  </a:lnTo>
                  <a:lnTo>
                    <a:pt x="190879" y="453133"/>
                  </a:lnTo>
                  <a:lnTo>
                    <a:pt x="190879" y="511247"/>
                  </a:lnTo>
                  <a:lnTo>
                    <a:pt x="154839" y="511247"/>
                  </a:lnTo>
                  <a:lnTo>
                    <a:pt x="59891" y="511247"/>
                  </a:lnTo>
                  <a:lnTo>
                    <a:pt x="23851" y="511247"/>
                  </a:lnTo>
                  <a:lnTo>
                    <a:pt x="23851" y="453133"/>
                  </a:lnTo>
                  <a:lnTo>
                    <a:pt x="54106" y="453133"/>
                  </a:lnTo>
                  <a:close/>
                  <a:moveTo>
                    <a:pt x="303820" y="98933"/>
                  </a:moveTo>
                  <a:cubicBezTo>
                    <a:pt x="314479" y="98933"/>
                    <a:pt x="323120" y="107542"/>
                    <a:pt x="323120" y="118162"/>
                  </a:cubicBezTo>
                  <a:cubicBezTo>
                    <a:pt x="323120" y="128782"/>
                    <a:pt x="314479" y="137391"/>
                    <a:pt x="303820" y="137391"/>
                  </a:cubicBezTo>
                  <a:cubicBezTo>
                    <a:pt x="293161" y="137391"/>
                    <a:pt x="284520" y="128782"/>
                    <a:pt x="284520" y="118162"/>
                  </a:cubicBezTo>
                  <a:cubicBezTo>
                    <a:pt x="284520" y="107542"/>
                    <a:pt x="293161" y="98933"/>
                    <a:pt x="303820" y="98933"/>
                  </a:cubicBezTo>
                  <a:close/>
                  <a:moveTo>
                    <a:pt x="303749" y="62835"/>
                  </a:moveTo>
                  <a:cubicBezTo>
                    <a:pt x="273221" y="62835"/>
                    <a:pt x="248388" y="87631"/>
                    <a:pt x="248388" y="118116"/>
                  </a:cubicBezTo>
                  <a:cubicBezTo>
                    <a:pt x="248388" y="148600"/>
                    <a:pt x="273221" y="173397"/>
                    <a:pt x="303749" y="173397"/>
                  </a:cubicBezTo>
                  <a:cubicBezTo>
                    <a:pt x="334278" y="173397"/>
                    <a:pt x="359111" y="148600"/>
                    <a:pt x="359111" y="118116"/>
                  </a:cubicBezTo>
                  <a:cubicBezTo>
                    <a:pt x="359111" y="87631"/>
                    <a:pt x="334278" y="62835"/>
                    <a:pt x="303749" y="62835"/>
                  </a:cubicBezTo>
                  <a:close/>
                  <a:moveTo>
                    <a:pt x="303749" y="0"/>
                  </a:moveTo>
                  <a:lnTo>
                    <a:pt x="586964" y="141490"/>
                  </a:lnTo>
                  <a:lnTo>
                    <a:pt x="586964" y="206192"/>
                  </a:lnTo>
                  <a:lnTo>
                    <a:pt x="20535" y="206192"/>
                  </a:lnTo>
                  <a:lnTo>
                    <a:pt x="20535" y="141490"/>
                  </a:lnTo>
                  <a:close/>
                </a:path>
              </a:pathLst>
            </a:custGeom>
            <a:solidFill>
              <a:srgbClr val="B3D48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400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18" name="组合 52">
              <a:extLst>
                <a:ext uri="{FF2B5EF4-FFF2-40B4-BE49-F238E27FC236}">
                  <a16:creationId xmlns:a16="http://schemas.microsoft.com/office/drawing/2014/main" xmlns="" id="{9B4D5D7A-FD6C-4C8E-9A88-58BE45985A91}"/>
                </a:ext>
              </a:extLst>
            </p:cNvPr>
            <p:cNvGrpSpPr/>
            <p:nvPr/>
          </p:nvGrpSpPr>
          <p:grpSpPr>
            <a:xfrm>
              <a:off x="918642" y="2139702"/>
              <a:ext cx="2018224" cy="1080120"/>
              <a:chOff x="918642" y="2139702"/>
              <a:chExt cx="2018224" cy="1080120"/>
            </a:xfrm>
          </p:grpSpPr>
          <p:cxnSp>
            <p:nvCxnSpPr>
              <p:cNvPr id="19" name="直接连接符 53">
                <a:extLst>
                  <a:ext uri="{FF2B5EF4-FFF2-40B4-BE49-F238E27FC236}">
                    <a16:creationId xmlns:a16="http://schemas.microsoft.com/office/drawing/2014/main" xmlns="" id="{5E8B9833-336B-48F0-93B2-D9B3188636EC}"/>
                  </a:ext>
                </a:extLst>
              </p:cNvPr>
              <p:cNvCxnSpPr/>
              <p:nvPr/>
            </p:nvCxnSpPr>
            <p:spPr>
              <a:xfrm flipH="1">
                <a:off x="918642" y="2139702"/>
                <a:ext cx="576064" cy="0"/>
              </a:xfrm>
              <a:prstGeom prst="line">
                <a:avLst/>
              </a:prstGeom>
              <a:ln w="3175">
                <a:solidFill>
                  <a:srgbClr val="B3D48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直接连接符 54">
                <a:extLst>
                  <a:ext uri="{FF2B5EF4-FFF2-40B4-BE49-F238E27FC236}">
                    <a16:creationId xmlns:a16="http://schemas.microsoft.com/office/drawing/2014/main" xmlns="" id="{6F6D0C35-6EE7-45E0-9444-EFE0B43890A6}"/>
                  </a:ext>
                </a:extLst>
              </p:cNvPr>
              <p:cNvCxnSpPr/>
              <p:nvPr/>
            </p:nvCxnSpPr>
            <p:spPr>
              <a:xfrm flipH="1">
                <a:off x="2358802" y="2139702"/>
                <a:ext cx="576064" cy="0"/>
              </a:xfrm>
              <a:prstGeom prst="line">
                <a:avLst/>
              </a:prstGeom>
              <a:ln w="3175">
                <a:solidFill>
                  <a:srgbClr val="B3D48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直接连接符 55">
                <a:extLst>
                  <a:ext uri="{FF2B5EF4-FFF2-40B4-BE49-F238E27FC236}">
                    <a16:creationId xmlns:a16="http://schemas.microsoft.com/office/drawing/2014/main" xmlns="" id="{4A7F1186-7C95-4707-9DC0-8E5FB338C563}"/>
                  </a:ext>
                </a:extLst>
              </p:cNvPr>
              <p:cNvCxnSpPr/>
              <p:nvPr/>
            </p:nvCxnSpPr>
            <p:spPr>
              <a:xfrm>
                <a:off x="918642" y="2139702"/>
                <a:ext cx="0" cy="1080120"/>
              </a:xfrm>
              <a:prstGeom prst="line">
                <a:avLst/>
              </a:prstGeom>
              <a:ln w="3175">
                <a:solidFill>
                  <a:srgbClr val="B3D48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直接连接符 56">
                <a:extLst>
                  <a:ext uri="{FF2B5EF4-FFF2-40B4-BE49-F238E27FC236}">
                    <a16:creationId xmlns:a16="http://schemas.microsoft.com/office/drawing/2014/main" xmlns="" id="{E1F6819C-20A8-4A21-AD9D-2DDD5BE9DD65}"/>
                  </a:ext>
                </a:extLst>
              </p:cNvPr>
              <p:cNvCxnSpPr/>
              <p:nvPr/>
            </p:nvCxnSpPr>
            <p:spPr>
              <a:xfrm>
                <a:off x="918642" y="3219822"/>
                <a:ext cx="2018224" cy="0"/>
              </a:xfrm>
              <a:prstGeom prst="line">
                <a:avLst/>
              </a:prstGeom>
              <a:ln w="3175">
                <a:solidFill>
                  <a:srgbClr val="B3D48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直接连接符 57">
                <a:extLst>
                  <a:ext uri="{FF2B5EF4-FFF2-40B4-BE49-F238E27FC236}">
                    <a16:creationId xmlns:a16="http://schemas.microsoft.com/office/drawing/2014/main" xmlns="" id="{DDA45305-A7D9-42B1-84E4-73AC1FDA4F82}"/>
                  </a:ext>
                </a:extLst>
              </p:cNvPr>
              <p:cNvCxnSpPr/>
              <p:nvPr/>
            </p:nvCxnSpPr>
            <p:spPr>
              <a:xfrm>
                <a:off x="2934866" y="2139702"/>
                <a:ext cx="0" cy="1080120"/>
              </a:xfrm>
              <a:prstGeom prst="line">
                <a:avLst/>
              </a:prstGeom>
              <a:ln w="3175">
                <a:solidFill>
                  <a:srgbClr val="B3D48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" name="矩形 34">
                <a:extLst>
                  <a:ext uri="{FF2B5EF4-FFF2-40B4-BE49-F238E27FC236}">
                    <a16:creationId xmlns:a16="http://schemas.microsoft.com/office/drawing/2014/main" xmlns="" id="{FE19CFA3-C611-4B8C-8830-8C8378356136}"/>
                  </a:ext>
                </a:extLst>
              </p:cNvPr>
              <p:cNvSpPr/>
              <p:nvPr/>
            </p:nvSpPr>
            <p:spPr>
              <a:xfrm>
                <a:off x="1019647" y="2249015"/>
                <a:ext cx="1814215" cy="864096"/>
              </a:xfrm>
              <a:custGeom>
                <a:avLst/>
                <a:gdLst/>
                <a:ahLst/>
                <a:cxnLst/>
                <a:rect l="l" t="t" r="r" b="b"/>
                <a:pathLst>
                  <a:path w="1872208" h="864096">
                    <a:moveTo>
                      <a:pt x="0" y="0"/>
                    </a:moveTo>
                    <a:lnTo>
                      <a:pt x="538419" y="0"/>
                    </a:lnTo>
                    <a:cubicBezTo>
                      <a:pt x="584683" y="179181"/>
                      <a:pt x="747807" y="310774"/>
                      <a:pt x="941667" y="310774"/>
                    </a:cubicBezTo>
                    <a:cubicBezTo>
                      <a:pt x="1135527" y="310774"/>
                      <a:pt x="1298651" y="179181"/>
                      <a:pt x="1344915" y="0"/>
                    </a:cubicBezTo>
                    <a:lnTo>
                      <a:pt x="1872208" y="0"/>
                    </a:lnTo>
                    <a:lnTo>
                      <a:pt x="1872208" y="864096"/>
                    </a:lnTo>
                    <a:lnTo>
                      <a:pt x="0" y="864096"/>
                    </a:lnTo>
                    <a:close/>
                  </a:path>
                </a:pathLst>
              </a:custGeom>
              <a:solidFill>
                <a:srgbClr val="B3D48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sz="4000">
                  <a:solidFill>
                    <a:schemeClr val="bg2">
                      <a:lumMod val="10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sp>
        <p:nvSpPr>
          <p:cNvPr id="25" name="文本框 37">
            <a:extLst>
              <a:ext uri="{FF2B5EF4-FFF2-40B4-BE49-F238E27FC236}">
                <a16:creationId xmlns:a16="http://schemas.microsoft.com/office/drawing/2014/main" xmlns="" id="{73266832-80D1-47FE-9C30-6B5F330B50B4}"/>
              </a:ext>
            </a:extLst>
          </p:cNvPr>
          <p:cNvSpPr txBox="1"/>
          <p:nvPr/>
        </p:nvSpPr>
        <p:spPr>
          <a:xfrm>
            <a:off x="4979575" y="3779489"/>
            <a:ext cx="2367931" cy="400110"/>
          </a:xfrm>
          <a:prstGeom prst="rect">
            <a:avLst/>
          </a:prstGeom>
        </p:spPr>
        <p:txBody>
          <a:bodyPr vert="horz" wrap="square">
            <a:spAutoFit/>
          </a:bodyPr>
          <a:lstStyle>
            <a:defPPr>
              <a:defRPr lang="zh-CN"/>
            </a:defPPr>
            <a:lvl1pPr algn="ctr"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方正大标宋简体" panose="03000509000000000000" pitchFamily="65" charset="-122"/>
                <a:ea typeface="方正大标宋简体" panose="03000509000000000000" pitchFamily="65" charset="-122"/>
              </a:defRPr>
            </a:lvl1pPr>
          </a:lstStyle>
          <a:p>
            <a:pPr algn="dist"/>
            <a:r>
              <a:rPr lang="vi-VN" altLang="zh-CN" sz="20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ea typeface="康熙字典體" pitchFamily="2" charset="-120"/>
                <a:cs typeface="Times New Roman" pitchFamily="18" charset="0"/>
              </a:rPr>
              <a:t>YN2</a:t>
            </a:r>
            <a:endParaRPr lang="zh-CN" altLang="en-US" sz="2000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ea typeface="康熙字典體" pitchFamily="2" charset="-120"/>
              <a:cs typeface="Times New Roman" pitchFamily="18" charset="0"/>
            </a:endParaRPr>
          </a:p>
        </p:txBody>
      </p:sp>
      <p:sp>
        <p:nvSpPr>
          <p:cNvPr id="26" name="矩形 38">
            <a:extLst>
              <a:ext uri="{FF2B5EF4-FFF2-40B4-BE49-F238E27FC236}">
                <a16:creationId xmlns:a16="http://schemas.microsoft.com/office/drawing/2014/main" xmlns="" id="{07970DCB-6F83-4958-99AB-2A1FF378D551}"/>
              </a:ext>
            </a:extLst>
          </p:cNvPr>
          <p:cNvSpPr/>
          <p:nvPr/>
        </p:nvSpPr>
        <p:spPr>
          <a:xfrm>
            <a:off x="4728470" y="4781863"/>
            <a:ext cx="2786964" cy="732508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vi-VN" altLang="zh-CN" sz="32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ea typeface="微软雅黑 Light" panose="020B0502040204020203" pitchFamily="34" charset="-122"/>
                <a:cs typeface="Times New Roman" pitchFamily="18" charset="0"/>
              </a:rPr>
              <a:t>THÔNG CẢM</a:t>
            </a:r>
            <a:endParaRPr lang="zh-CN" altLang="en-US" sz="3200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ea typeface="微软雅黑 Light" panose="020B0502040204020203" pitchFamily="34" charset="-122"/>
              <a:cs typeface="Times New Roman" pitchFamily="18" charset="0"/>
            </a:endParaRPr>
          </a:p>
        </p:txBody>
      </p:sp>
      <p:grpSp>
        <p:nvGrpSpPr>
          <p:cNvPr id="27" name="组合 59">
            <a:extLst>
              <a:ext uri="{FF2B5EF4-FFF2-40B4-BE49-F238E27FC236}">
                <a16:creationId xmlns:a16="http://schemas.microsoft.com/office/drawing/2014/main" xmlns="" id="{501157F0-5364-4F05-B5AD-72B9CB476F0A}"/>
              </a:ext>
            </a:extLst>
          </p:cNvPr>
          <p:cNvGrpSpPr/>
          <p:nvPr/>
        </p:nvGrpSpPr>
        <p:grpSpPr>
          <a:xfrm>
            <a:off x="8230600" y="2751709"/>
            <a:ext cx="3004849" cy="1785434"/>
            <a:chOff x="918642" y="1941823"/>
            <a:chExt cx="2018224" cy="1277999"/>
          </a:xfrm>
        </p:grpSpPr>
        <p:sp>
          <p:nvSpPr>
            <p:cNvPr id="28" name="Freeform 276">
              <a:extLst>
                <a:ext uri="{FF2B5EF4-FFF2-40B4-BE49-F238E27FC236}">
                  <a16:creationId xmlns:a16="http://schemas.microsoft.com/office/drawing/2014/main" xmlns="" id="{00FDA4BA-2329-4CBB-8639-F1BB4B5B9C5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37179" y="1941823"/>
              <a:ext cx="179147" cy="308459"/>
            </a:xfrm>
            <a:custGeom>
              <a:avLst/>
              <a:gdLst>
                <a:gd name="T0" fmla="*/ 472622 w 604011"/>
                <a:gd name="T1" fmla="*/ 472622 w 604011"/>
                <a:gd name="T2" fmla="*/ 472622 w 604011"/>
                <a:gd name="T3" fmla="*/ 472622 w 604011"/>
                <a:gd name="T4" fmla="*/ 472622 w 604011"/>
                <a:gd name="T5" fmla="*/ 472622 w 604011"/>
                <a:gd name="T6" fmla="*/ 472622 w 604011"/>
                <a:gd name="T7" fmla="*/ 472622 w 604011"/>
                <a:gd name="T8" fmla="*/ 472622 w 604011"/>
                <a:gd name="T9" fmla="*/ 472622 w 604011"/>
                <a:gd name="T10" fmla="*/ 472622 w 604011"/>
                <a:gd name="T11" fmla="*/ 472622 w 604011"/>
                <a:gd name="T12" fmla="*/ 472622 w 604011"/>
                <a:gd name="T13" fmla="*/ 472622 w 604011"/>
                <a:gd name="T14" fmla="*/ 472622 w 604011"/>
                <a:gd name="T15" fmla="*/ 472622 w 604011"/>
                <a:gd name="T16" fmla="*/ 472622 w 604011"/>
                <a:gd name="T17" fmla="*/ 472622 w 604011"/>
                <a:gd name="T18" fmla="*/ 472622 w 604011"/>
                <a:gd name="T19" fmla="*/ 472622 w 604011"/>
                <a:gd name="T20" fmla="*/ 472622 w 604011"/>
                <a:gd name="T21" fmla="*/ 472622 w 604011"/>
                <a:gd name="T22" fmla="*/ 472622 w 604011"/>
                <a:gd name="T23" fmla="*/ 472622 w 604011"/>
                <a:gd name="T24" fmla="*/ 472622 w 604011"/>
                <a:gd name="T25" fmla="*/ 472622 w 604011"/>
                <a:gd name="T26" fmla="*/ 472622 w 604011"/>
                <a:gd name="T27" fmla="*/ 472622 w 604011"/>
                <a:gd name="T28" fmla="*/ 472622 w 604011"/>
                <a:gd name="T29" fmla="*/ 472622 w 604011"/>
                <a:gd name="T30" fmla="*/ 472622 w 604011"/>
                <a:gd name="T31" fmla="*/ 472622 w 604011"/>
                <a:gd name="T32" fmla="*/ 472622 w 604011"/>
                <a:gd name="T33" fmla="*/ 472622 w 604011"/>
                <a:gd name="T34" fmla="*/ 472622 w 604011"/>
                <a:gd name="T35" fmla="*/ 472622 w 604011"/>
                <a:gd name="T36" fmla="*/ 472622 w 604011"/>
                <a:gd name="T37" fmla="*/ 472622 w 604011"/>
                <a:gd name="T38" fmla="*/ 472622 w 604011"/>
                <a:gd name="T39" fmla="*/ 472622 w 604011"/>
                <a:gd name="T40" fmla="*/ 472622 w 604011"/>
                <a:gd name="T41" fmla="*/ 472622 w 604011"/>
                <a:gd name="T42" fmla="*/ 472622 w 604011"/>
                <a:gd name="T43" fmla="*/ 472622 w 604011"/>
                <a:gd name="T44" fmla="*/ 472622 w 604011"/>
                <a:gd name="T45" fmla="*/ 472622 w 604011"/>
                <a:gd name="T46" fmla="*/ 472622 w 604011"/>
                <a:gd name="T47" fmla="*/ 472622 w 604011"/>
                <a:gd name="T48" fmla="*/ 472622 w 604011"/>
                <a:gd name="T49" fmla="*/ 472622 w 604011"/>
                <a:gd name="T50" fmla="*/ 472622 w 604011"/>
                <a:gd name="T51" fmla="*/ 472622 w 604011"/>
                <a:gd name="T52" fmla="*/ 472622 w 604011"/>
                <a:gd name="T53" fmla="*/ 472622 w 604011"/>
                <a:gd name="T54" fmla="*/ 472622 w 604011"/>
                <a:gd name="T55" fmla="*/ 472622 w 604011"/>
                <a:gd name="T56" fmla="*/ 472622 w 604011"/>
                <a:gd name="T57" fmla="*/ 472622 w 604011"/>
                <a:gd name="T58" fmla="*/ 472622 w 604011"/>
                <a:gd name="T59" fmla="*/ 472622 w 604011"/>
                <a:gd name="T60" fmla="*/ 472622 w 604011"/>
                <a:gd name="T61" fmla="*/ 472622 w 604011"/>
                <a:gd name="T62" fmla="*/ 472622 w 604011"/>
                <a:gd name="T63" fmla="*/ 472622 w 604011"/>
                <a:gd name="T64" fmla="*/ 472622 w 604011"/>
                <a:gd name="T65" fmla="*/ 472622 w 6040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40" h="414">
                  <a:moveTo>
                    <a:pt x="200" y="270"/>
                  </a:moveTo>
                  <a:lnTo>
                    <a:pt x="200" y="217"/>
                  </a:lnTo>
                  <a:cubicBezTo>
                    <a:pt x="200" y="100"/>
                    <a:pt x="151" y="29"/>
                    <a:pt x="130" y="4"/>
                  </a:cubicBezTo>
                  <a:cubicBezTo>
                    <a:pt x="128" y="2"/>
                    <a:pt x="124" y="0"/>
                    <a:pt x="121" y="0"/>
                  </a:cubicBezTo>
                  <a:cubicBezTo>
                    <a:pt x="117" y="0"/>
                    <a:pt x="114" y="1"/>
                    <a:pt x="112" y="4"/>
                  </a:cubicBezTo>
                  <a:cubicBezTo>
                    <a:pt x="91" y="29"/>
                    <a:pt x="40" y="100"/>
                    <a:pt x="40" y="217"/>
                  </a:cubicBezTo>
                  <a:lnTo>
                    <a:pt x="40" y="270"/>
                  </a:lnTo>
                  <a:lnTo>
                    <a:pt x="30" y="276"/>
                  </a:lnTo>
                  <a:cubicBezTo>
                    <a:pt x="12" y="289"/>
                    <a:pt x="0" y="310"/>
                    <a:pt x="0" y="333"/>
                  </a:cubicBezTo>
                  <a:lnTo>
                    <a:pt x="0" y="395"/>
                  </a:lnTo>
                  <a:cubicBezTo>
                    <a:pt x="0" y="399"/>
                    <a:pt x="2" y="403"/>
                    <a:pt x="6" y="404"/>
                  </a:cubicBezTo>
                  <a:cubicBezTo>
                    <a:pt x="9" y="406"/>
                    <a:pt x="13" y="406"/>
                    <a:pt x="16" y="404"/>
                  </a:cubicBezTo>
                  <a:lnTo>
                    <a:pt x="48" y="383"/>
                  </a:lnTo>
                  <a:cubicBezTo>
                    <a:pt x="56" y="377"/>
                    <a:pt x="67" y="374"/>
                    <a:pt x="78" y="374"/>
                  </a:cubicBezTo>
                  <a:lnTo>
                    <a:pt x="101" y="374"/>
                  </a:lnTo>
                  <a:lnTo>
                    <a:pt x="101" y="404"/>
                  </a:lnTo>
                  <a:cubicBezTo>
                    <a:pt x="101" y="410"/>
                    <a:pt x="105" y="414"/>
                    <a:pt x="111" y="414"/>
                  </a:cubicBezTo>
                  <a:lnTo>
                    <a:pt x="129" y="414"/>
                  </a:lnTo>
                  <a:cubicBezTo>
                    <a:pt x="135" y="414"/>
                    <a:pt x="140" y="410"/>
                    <a:pt x="140" y="404"/>
                  </a:cubicBezTo>
                  <a:lnTo>
                    <a:pt x="140" y="374"/>
                  </a:lnTo>
                  <a:lnTo>
                    <a:pt x="163" y="374"/>
                  </a:lnTo>
                  <a:cubicBezTo>
                    <a:pt x="173" y="374"/>
                    <a:pt x="184" y="377"/>
                    <a:pt x="193" y="383"/>
                  </a:cubicBezTo>
                  <a:lnTo>
                    <a:pt x="224" y="404"/>
                  </a:lnTo>
                  <a:cubicBezTo>
                    <a:pt x="227" y="406"/>
                    <a:pt x="231" y="406"/>
                    <a:pt x="235" y="404"/>
                  </a:cubicBezTo>
                  <a:cubicBezTo>
                    <a:pt x="238" y="403"/>
                    <a:pt x="240" y="399"/>
                    <a:pt x="240" y="395"/>
                  </a:cubicBezTo>
                  <a:lnTo>
                    <a:pt x="240" y="333"/>
                  </a:lnTo>
                  <a:cubicBezTo>
                    <a:pt x="240" y="310"/>
                    <a:pt x="229" y="289"/>
                    <a:pt x="210" y="276"/>
                  </a:cubicBezTo>
                  <a:lnTo>
                    <a:pt x="200" y="270"/>
                  </a:lnTo>
                  <a:close/>
                  <a:moveTo>
                    <a:pt x="120" y="187"/>
                  </a:moveTo>
                  <a:cubicBezTo>
                    <a:pt x="101" y="187"/>
                    <a:pt x="85" y="172"/>
                    <a:pt x="85" y="152"/>
                  </a:cubicBezTo>
                  <a:cubicBezTo>
                    <a:pt x="85" y="133"/>
                    <a:pt x="101" y="117"/>
                    <a:pt x="120" y="117"/>
                  </a:cubicBezTo>
                  <a:cubicBezTo>
                    <a:pt x="139" y="117"/>
                    <a:pt x="155" y="133"/>
                    <a:pt x="155" y="152"/>
                  </a:cubicBezTo>
                  <a:cubicBezTo>
                    <a:pt x="155" y="172"/>
                    <a:pt x="139" y="187"/>
                    <a:pt x="120" y="187"/>
                  </a:cubicBezTo>
                  <a:close/>
                </a:path>
              </a:pathLst>
            </a:custGeom>
            <a:solidFill>
              <a:srgbClr val="A0D3C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400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29" name="组合 61">
              <a:extLst>
                <a:ext uri="{FF2B5EF4-FFF2-40B4-BE49-F238E27FC236}">
                  <a16:creationId xmlns:a16="http://schemas.microsoft.com/office/drawing/2014/main" xmlns="" id="{A8C0376D-6176-4736-84B6-DF6EC94CCCA7}"/>
                </a:ext>
              </a:extLst>
            </p:cNvPr>
            <p:cNvGrpSpPr/>
            <p:nvPr/>
          </p:nvGrpSpPr>
          <p:grpSpPr>
            <a:xfrm>
              <a:off x="918642" y="2139702"/>
              <a:ext cx="2018224" cy="1080120"/>
              <a:chOff x="918642" y="2139702"/>
              <a:chExt cx="2018224" cy="1080120"/>
            </a:xfrm>
          </p:grpSpPr>
          <p:cxnSp>
            <p:nvCxnSpPr>
              <p:cNvPr id="30" name="直接连接符 62">
                <a:extLst>
                  <a:ext uri="{FF2B5EF4-FFF2-40B4-BE49-F238E27FC236}">
                    <a16:creationId xmlns:a16="http://schemas.microsoft.com/office/drawing/2014/main" xmlns="" id="{C2E22B4D-3FD4-4C87-9EB2-B66532C01F7E}"/>
                  </a:ext>
                </a:extLst>
              </p:cNvPr>
              <p:cNvCxnSpPr/>
              <p:nvPr/>
            </p:nvCxnSpPr>
            <p:spPr>
              <a:xfrm flipH="1">
                <a:off x="918642" y="2139702"/>
                <a:ext cx="576064" cy="0"/>
              </a:xfrm>
              <a:prstGeom prst="line">
                <a:avLst/>
              </a:prstGeom>
              <a:ln w="3175">
                <a:solidFill>
                  <a:srgbClr val="A0D3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直接连接符 63">
                <a:extLst>
                  <a:ext uri="{FF2B5EF4-FFF2-40B4-BE49-F238E27FC236}">
                    <a16:creationId xmlns:a16="http://schemas.microsoft.com/office/drawing/2014/main" xmlns="" id="{723F9A4C-B2BE-40B4-B365-633D4F752485}"/>
                  </a:ext>
                </a:extLst>
              </p:cNvPr>
              <p:cNvCxnSpPr/>
              <p:nvPr/>
            </p:nvCxnSpPr>
            <p:spPr>
              <a:xfrm flipH="1">
                <a:off x="2358802" y="2139702"/>
                <a:ext cx="576064" cy="0"/>
              </a:xfrm>
              <a:prstGeom prst="line">
                <a:avLst/>
              </a:prstGeom>
              <a:ln w="3175">
                <a:solidFill>
                  <a:srgbClr val="A0D3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直接连接符 64">
                <a:extLst>
                  <a:ext uri="{FF2B5EF4-FFF2-40B4-BE49-F238E27FC236}">
                    <a16:creationId xmlns:a16="http://schemas.microsoft.com/office/drawing/2014/main" xmlns="" id="{5C5655D1-17F6-4AA7-960F-114FED537D9C}"/>
                  </a:ext>
                </a:extLst>
              </p:cNvPr>
              <p:cNvCxnSpPr/>
              <p:nvPr/>
            </p:nvCxnSpPr>
            <p:spPr>
              <a:xfrm>
                <a:off x="918642" y="2139702"/>
                <a:ext cx="0" cy="1080120"/>
              </a:xfrm>
              <a:prstGeom prst="line">
                <a:avLst/>
              </a:prstGeom>
              <a:ln w="3175">
                <a:solidFill>
                  <a:srgbClr val="A0D3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直接连接符 65">
                <a:extLst>
                  <a:ext uri="{FF2B5EF4-FFF2-40B4-BE49-F238E27FC236}">
                    <a16:creationId xmlns:a16="http://schemas.microsoft.com/office/drawing/2014/main" xmlns="" id="{C8A557B7-7846-45AE-8BE2-9F8D8EA621B6}"/>
                  </a:ext>
                </a:extLst>
              </p:cNvPr>
              <p:cNvCxnSpPr/>
              <p:nvPr/>
            </p:nvCxnSpPr>
            <p:spPr>
              <a:xfrm>
                <a:off x="918642" y="3219822"/>
                <a:ext cx="2018224" cy="0"/>
              </a:xfrm>
              <a:prstGeom prst="line">
                <a:avLst/>
              </a:prstGeom>
              <a:ln w="3175">
                <a:solidFill>
                  <a:srgbClr val="A0D3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直接连接符 66">
                <a:extLst>
                  <a:ext uri="{FF2B5EF4-FFF2-40B4-BE49-F238E27FC236}">
                    <a16:creationId xmlns:a16="http://schemas.microsoft.com/office/drawing/2014/main" xmlns="" id="{1D900620-5353-4418-8C95-1241391E86F8}"/>
                  </a:ext>
                </a:extLst>
              </p:cNvPr>
              <p:cNvCxnSpPr/>
              <p:nvPr/>
            </p:nvCxnSpPr>
            <p:spPr>
              <a:xfrm>
                <a:off x="2934866" y="2139702"/>
                <a:ext cx="0" cy="1080120"/>
              </a:xfrm>
              <a:prstGeom prst="line">
                <a:avLst/>
              </a:prstGeom>
              <a:ln w="3175">
                <a:solidFill>
                  <a:srgbClr val="A0D3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5" name="矩形 34">
                <a:extLst>
                  <a:ext uri="{FF2B5EF4-FFF2-40B4-BE49-F238E27FC236}">
                    <a16:creationId xmlns:a16="http://schemas.microsoft.com/office/drawing/2014/main" xmlns="" id="{4993F50C-9B39-43F4-9108-BBF1E632ECA4}"/>
                  </a:ext>
                </a:extLst>
              </p:cNvPr>
              <p:cNvSpPr/>
              <p:nvPr/>
            </p:nvSpPr>
            <p:spPr>
              <a:xfrm>
                <a:off x="1019647" y="2249015"/>
                <a:ext cx="1814215" cy="864096"/>
              </a:xfrm>
              <a:custGeom>
                <a:avLst/>
                <a:gdLst/>
                <a:ahLst/>
                <a:cxnLst/>
                <a:rect l="l" t="t" r="r" b="b"/>
                <a:pathLst>
                  <a:path w="1872208" h="864096">
                    <a:moveTo>
                      <a:pt x="0" y="0"/>
                    </a:moveTo>
                    <a:lnTo>
                      <a:pt x="538419" y="0"/>
                    </a:lnTo>
                    <a:cubicBezTo>
                      <a:pt x="584683" y="179181"/>
                      <a:pt x="747807" y="310774"/>
                      <a:pt x="941667" y="310774"/>
                    </a:cubicBezTo>
                    <a:cubicBezTo>
                      <a:pt x="1135527" y="310774"/>
                      <a:pt x="1298651" y="179181"/>
                      <a:pt x="1344915" y="0"/>
                    </a:cubicBezTo>
                    <a:lnTo>
                      <a:pt x="1872208" y="0"/>
                    </a:lnTo>
                    <a:lnTo>
                      <a:pt x="1872208" y="864096"/>
                    </a:lnTo>
                    <a:lnTo>
                      <a:pt x="0" y="864096"/>
                    </a:lnTo>
                    <a:close/>
                  </a:path>
                </a:pathLst>
              </a:custGeom>
              <a:solidFill>
                <a:srgbClr val="A0D3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sz="4000">
                  <a:solidFill>
                    <a:schemeClr val="bg2">
                      <a:lumMod val="10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sp>
        <p:nvSpPr>
          <p:cNvPr id="36" name="文本框 48">
            <a:extLst>
              <a:ext uri="{FF2B5EF4-FFF2-40B4-BE49-F238E27FC236}">
                <a16:creationId xmlns:a16="http://schemas.microsoft.com/office/drawing/2014/main" xmlns="" id="{FFD57270-6862-4843-B0AD-CE0D82974F78}"/>
              </a:ext>
            </a:extLst>
          </p:cNvPr>
          <p:cNvSpPr txBox="1"/>
          <p:nvPr/>
        </p:nvSpPr>
        <p:spPr>
          <a:xfrm>
            <a:off x="8549059" y="3779489"/>
            <a:ext cx="2367931" cy="400110"/>
          </a:xfrm>
          <a:prstGeom prst="rect">
            <a:avLst/>
          </a:prstGeom>
        </p:spPr>
        <p:txBody>
          <a:bodyPr vert="horz" wrap="square">
            <a:spAutoFit/>
          </a:bodyPr>
          <a:lstStyle>
            <a:defPPr>
              <a:defRPr lang="zh-CN"/>
            </a:defPPr>
            <a:lvl1pPr algn="ctr"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方正大标宋简体" panose="03000509000000000000" pitchFamily="65" charset="-122"/>
                <a:ea typeface="方正大标宋简体" panose="03000509000000000000" pitchFamily="65" charset="-122"/>
              </a:defRPr>
            </a:lvl1pPr>
          </a:lstStyle>
          <a:p>
            <a:pPr algn="dist"/>
            <a:r>
              <a:rPr lang="vi-VN" altLang="zh-CN" sz="20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ea typeface="康熙字典體" pitchFamily="2" charset="-120"/>
                <a:cs typeface="Times New Roman" pitchFamily="18" charset="0"/>
              </a:rPr>
              <a:t>YN3</a:t>
            </a:r>
            <a:endParaRPr lang="zh-CN" altLang="en-US" sz="2000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ea typeface="康熙字典體" pitchFamily="2" charset="-120"/>
              <a:cs typeface="Times New Roman" pitchFamily="18" charset="0"/>
            </a:endParaRPr>
          </a:p>
        </p:txBody>
      </p:sp>
      <p:sp>
        <p:nvSpPr>
          <p:cNvPr id="37" name="矩形 49">
            <a:extLst>
              <a:ext uri="{FF2B5EF4-FFF2-40B4-BE49-F238E27FC236}">
                <a16:creationId xmlns:a16="http://schemas.microsoft.com/office/drawing/2014/main" xmlns="" id="{323D0C86-75A3-4039-A23D-81F246EF7F65}"/>
              </a:ext>
            </a:extLst>
          </p:cNvPr>
          <p:cNvSpPr/>
          <p:nvPr/>
        </p:nvSpPr>
        <p:spPr>
          <a:xfrm>
            <a:off x="8297954" y="4781863"/>
            <a:ext cx="2786964" cy="732508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vi-VN" altLang="zh-CN" sz="32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ea typeface="微软雅黑 Light" panose="020B0502040204020203" pitchFamily="34" charset="-122"/>
                <a:cs typeface="Times New Roman" pitchFamily="18" charset="0"/>
              </a:rPr>
              <a:t>GIÚP ĐỠ</a:t>
            </a:r>
            <a:endParaRPr lang="zh-CN" altLang="en-US" sz="3200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ea typeface="微软雅黑 Light" panose="020B0502040204020203" pitchFamily="34" charset="-122"/>
              <a:cs typeface="Times New Roman" pitchFamily="18" charset="0"/>
            </a:endParaRPr>
          </a:p>
        </p:txBody>
      </p:sp>
      <p:sp>
        <p:nvSpPr>
          <p:cNvPr id="38" name="矩形 22">
            <a:extLst>
              <a:ext uri="{FF2B5EF4-FFF2-40B4-BE49-F238E27FC236}">
                <a16:creationId xmlns:a16="http://schemas.microsoft.com/office/drawing/2014/main" xmlns="" id="{B973EE96-7C96-1442-ADAB-8630789C06BC}"/>
              </a:ext>
            </a:extLst>
          </p:cNvPr>
          <p:cNvSpPr/>
          <p:nvPr/>
        </p:nvSpPr>
        <p:spPr>
          <a:xfrm>
            <a:off x="2968500" y="1132771"/>
            <a:ext cx="6254999" cy="1207190"/>
          </a:xfrm>
          <a:prstGeom prst="rect">
            <a:avLst/>
          </a:prstGeom>
          <a:solidFill>
            <a:srgbClr val="A0D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giản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dị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xung</a:t>
            </a:r>
            <a:r>
              <a:rPr lang="en-US" sz="32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quanh</a:t>
            </a:r>
            <a:endParaRPr lang="zh-CN" altLang="en-US" sz="3200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矩形 22">
            <a:extLst>
              <a:ext uri="{FF2B5EF4-FFF2-40B4-BE49-F238E27FC236}">
                <a16:creationId xmlns:a16="http://schemas.microsoft.com/office/drawing/2014/main" xmlns="" id="{9DF58847-328B-4411-A96B-D18B5BE5E4EA}"/>
              </a:ext>
            </a:extLst>
          </p:cNvPr>
          <p:cNvSpPr/>
          <p:nvPr/>
        </p:nvSpPr>
        <p:spPr>
          <a:xfrm>
            <a:off x="-443936" y="1119710"/>
            <a:ext cx="7249245" cy="183175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40" name="矩形 15">
            <a:extLst>
              <a:ext uri="{FF2B5EF4-FFF2-40B4-BE49-F238E27FC236}">
                <a16:creationId xmlns:a16="http://schemas.microsoft.com/office/drawing/2014/main" xmlns="" id="{96BCB3C4-FB0E-4A88-B27E-6C4520AC43F4}"/>
              </a:ext>
            </a:extLst>
          </p:cNvPr>
          <p:cNvSpPr/>
          <p:nvPr/>
        </p:nvSpPr>
        <p:spPr>
          <a:xfrm>
            <a:off x="6828" y="1438644"/>
            <a:ext cx="6354767" cy="1212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vi-VN" altLang="zh-CN" sz="28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ea typeface="微软雅黑 Light" panose="020B0502040204020203" pitchFamily="34" charset="-122"/>
                <a:cs typeface="Times New Roman" pitchFamily="18" charset="0"/>
              </a:rPr>
              <a:t>SỐNG GIẢN DỊ ĐEM LẠI ĐIỀU GÌ?</a:t>
            </a:r>
            <a:endParaRPr lang="en-US" sz="2800" b="1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30000"/>
              </a:lnSpc>
            </a:pPr>
            <a:endParaRPr lang="zh-CN" altLang="en-US" sz="2800" b="1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ea typeface="微软雅黑 Light" panose="020B0502040204020203" pitchFamily="34" charset="-122"/>
              <a:cs typeface="Times New Roman" pitchFamily="18" charset="0"/>
            </a:endParaRPr>
          </a:p>
        </p:txBody>
      </p:sp>
      <p:sp>
        <p:nvSpPr>
          <p:cNvPr id="41" name="文本框 28">
            <a:extLst>
              <a:ext uri="{FF2B5EF4-FFF2-40B4-BE49-F238E27FC236}">
                <a16:creationId xmlns:a16="http://schemas.microsoft.com/office/drawing/2014/main" xmlns="" id="{568029C8-AC7B-4D77-ABF9-521A9BB7ED69}"/>
              </a:ext>
            </a:extLst>
          </p:cNvPr>
          <p:cNvSpPr txBox="1"/>
          <p:nvPr/>
        </p:nvSpPr>
        <p:spPr>
          <a:xfrm>
            <a:off x="935336" y="403944"/>
            <a:ext cx="9406399" cy="584775"/>
          </a:xfrm>
          <a:prstGeom prst="rect">
            <a:avLst/>
          </a:prstGeom>
        </p:spPr>
        <p:txBody>
          <a:bodyPr vert="horz" wrap="square">
            <a:spAutoFit/>
          </a:bodyPr>
          <a:lstStyle>
            <a:defPPr>
              <a:defRPr lang="zh-CN"/>
            </a:defPPr>
            <a:lvl1pPr algn="ctr"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方正大标宋简体" panose="03000509000000000000" pitchFamily="65" charset="-122"/>
                <a:ea typeface="方正大标宋简体" panose="03000509000000000000" pitchFamily="65" charset="-122"/>
              </a:defRPr>
            </a:lvl1pPr>
          </a:lstStyle>
          <a:p>
            <a:pPr algn="dist"/>
            <a:r>
              <a:rPr lang="vi-VN" altLang="zh-CN" sz="3200" b="1" dirty="0">
                <a:solidFill>
                  <a:srgbClr val="FF0000"/>
                </a:solidFill>
                <a:latin typeface="Times New Roman" pitchFamily="18" charset="0"/>
                <a:ea typeface="康熙字典體" pitchFamily="2" charset="-120"/>
                <a:cs typeface="Times New Roman" pitchFamily="18" charset="0"/>
              </a:rPr>
              <a:t>4</a:t>
            </a:r>
            <a:r>
              <a:rPr lang="vi-VN" altLang="zh-CN" sz="3200" b="1" dirty="0" smtClean="0">
                <a:solidFill>
                  <a:srgbClr val="FF0000"/>
                </a:solidFill>
                <a:latin typeface="Times New Roman" pitchFamily="18" charset="0"/>
                <a:ea typeface="康熙字典體" pitchFamily="2" charset="-120"/>
                <a:cs typeface="Times New Roman" pitchFamily="18" charset="0"/>
              </a:rPr>
              <a:t>. Ý NGHĨA CỦA SỐNG </a:t>
            </a:r>
            <a:r>
              <a:rPr lang="vi-VN" altLang="zh-CN" sz="3200" b="1" dirty="0">
                <a:solidFill>
                  <a:srgbClr val="FF0000"/>
                </a:solidFill>
                <a:latin typeface="Times New Roman" pitchFamily="18" charset="0"/>
                <a:ea typeface="康熙字典體" pitchFamily="2" charset="-120"/>
                <a:cs typeface="Times New Roman" pitchFamily="18" charset="0"/>
              </a:rPr>
              <a:t>GIẢN DỊ</a:t>
            </a:r>
            <a:endParaRPr lang="zh-CN" altLang="en-US" sz="3200" b="1" dirty="0">
              <a:solidFill>
                <a:srgbClr val="FF0000"/>
              </a:solidFill>
              <a:latin typeface="Times New Roman" pitchFamily="18" charset="0"/>
              <a:ea typeface="康熙字典體" pitchFamily="2" charset="-12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07991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4356" y="1825625"/>
            <a:ext cx="5923287" cy="4351338"/>
          </a:xfr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0D2B720B-BA8B-4B5F-B9C0-A7EA6AC9DF8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30" t="813" r="21104" b="813"/>
          <a:stretch/>
        </p:blipFill>
        <p:spPr>
          <a:xfrm rot="16200000">
            <a:off x="2667001" y="-2657270"/>
            <a:ext cx="6858001" cy="12172539"/>
          </a:xfrm>
          <a:prstGeom prst="rect">
            <a:avLst/>
          </a:prstGeom>
        </p:spPr>
      </p:pic>
      <p:sp>
        <p:nvSpPr>
          <p:cNvPr id="5" name="文本框 28">
            <a:extLst>
              <a:ext uri="{FF2B5EF4-FFF2-40B4-BE49-F238E27FC236}">
                <a16:creationId xmlns:a16="http://schemas.microsoft.com/office/drawing/2014/main" xmlns="" id="{568029C8-AC7B-4D77-ABF9-521A9BB7ED69}"/>
              </a:ext>
            </a:extLst>
          </p:cNvPr>
          <p:cNvSpPr txBox="1"/>
          <p:nvPr/>
        </p:nvSpPr>
        <p:spPr>
          <a:xfrm>
            <a:off x="935336" y="403944"/>
            <a:ext cx="9406399" cy="584775"/>
          </a:xfrm>
          <a:prstGeom prst="rect">
            <a:avLst/>
          </a:prstGeom>
        </p:spPr>
        <p:txBody>
          <a:bodyPr vert="horz" wrap="square">
            <a:spAutoFit/>
          </a:bodyPr>
          <a:lstStyle>
            <a:defPPr>
              <a:defRPr lang="zh-CN"/>
            </a:defPPr>
            <a:lvl1pPr algn="ctr"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方正大标宋简体" panose="03000509000000000000" pitchFamily="65" charset="-122"/>
                <a:ea typeface="方正大标宋简体" panose="03000509000000000000" pitchFamily="65" charset="-122"/>
              </a:defRPr>
            </a:lvl1pPr>
          </a:lstStyle>
          <a:p>
            <a:pPr algn="dist"/>
            <a:r>
              <a:rPr lang="vi-VN" altLang="zh-CN" sz="3200" b="1" dirty="0">
                <a:solidFill>
                  <a:srgbClr val="FF0000"/>
                </a:solidFill>
                <a:latin typeface="Times New Roman" pitchFamily="18" charset="0"/>
                <a:ea typeface="康熙字典體" pitchFamily="2" charset="-120"/>
                <a:cs typeface="Times New Roman" pitchFamily="18" charset="0"/>
              </a:rPr>
              <a:t>4</a:t>
            </a:r>
            <a:r>
              <a:rPr lang="vi-VN" altLang="zh-CN" sz="3200" b="1" dirty="0" smtClean="0">
                <a:solidFill>
                  <a:srgbClr val="FF0000"/>
                </a:solidFill>
                <a:latin typeface="Times New Roman" pitchFamily="18" charset="0"/>
                <a:ea typeface="康熙字典體" pitchFamily="2" charset="-120"/>
                <a:cs typeface="Times New Roman" pitchFamily="18" charset="0"/>
              </a:rPr>
              <a:t>. Ý NGHĨA CỦA SỐNG </a:t>
            </a:r>
            <a:r>
              <a:rPr lang="vi-VN" altLang="zh-CN" sz="3200" b="1" dirty="0">
                <a:solidFill>
                  <a:srgbClr val="FF0000"/>
                </a:solidFill>
                <a:latin typeface="Times New Roman" pitchFamily="18" charset="0"/>
                <a:ea typeface="康熙字典體" pitchFamily="2" charset="-120"/>
                <a:cs typeface="Times New Roman" pitchFamily="18" charset="0"/>
              </a:rPr>
              <a:t>GIẢN DỊ</a:t>
            </a:r>
            <a:endParaRPr lang="zh-CN" altLang="en-US" sz="3200" b="1" dirty="0">
              <a:solidFill>
                <a:srgbClr val="FF0000"/>
              </a:solidFill>
              <a:latin typeface="Times New Roman" pitchFamily="18" charset="0"/>
              <a:ea typeface="康熙字典體" pitchFamily="2" charset="-12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79549" y="1559957"/>
            <a:ext cx="1085689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2800" b="1" u="sng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800" b="1" u="sng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b="1" u="sng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2800" b="1" u="sng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Giản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dị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đỡ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tốn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ích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mến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đỡ</a:t>
            </a:r>
            <a:r>
              <a:rPr lang="en-US" sz="28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vi-VN" sz="2800" dirty="0" smtClean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800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Tx/>
              <a:buChar char="-"/>
            </a:pPr>
            <a:r>
              <a:rPr lang="en-US" sz="2800" b="1" u="sng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800" b="1" u="sng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b="1" u="sng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800" b="1" u="sng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28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Lối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giản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dị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kiệm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đem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yên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hạnh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phúc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28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vi-VN" sz="2800" dirty="0" smtClean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800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vi-VN" sz="28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800" b="1" u="sng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800" b="1" u="sng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b="1" u="sng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2800" b="1" u="sng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28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mối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chan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hòa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trừ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thói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hư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tật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xấu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do 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lối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xa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lãng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phí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đem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lành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mạnh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2048" y="523327"/>
            <a:ext cx="1267035" cy="930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860894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0D2B720B-BA8B-4B5F-B9C0-A7EA6AC9DF8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30" t="813" r="21104" b="813"/>
          <a:stretch/>
        </p:blipFill>
        <p:spPr>
          <a:xfrm rot="16200000">
            <a:off x="2667001" y="-2657270"/>
            <a:ext cx="6858001" cy="1217253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5727" y="2560776"/>
            <a:ext cx="4896544" cy="4437112"/>
          </a:xfrm>
          <a:prstGeom prst="rect">
            <a:avLst/>
          </a:prstGeom>
        </p:spPr>
      </p:pic>
      <p:sp>
        <p:nvSpPr>
          <p:cNvPr id="6" name="Cloud Callout 5"/>
          <p:cNvSpPr/>
          <p:nvPr/>
        </p:nvSpPr>
        <p:spPr>
          <a:xfrm>
            <a:off x="325631" y="407655"/>
            <a:ext cx="6960096" cy="3888432"/>
          </a:xfrm>
          <a:prstGeom prst="cloudCallout">
            <a:avLst>
              <a:gd name="adj1" fmla="val 26722"/>
              <a:gd name="adj2" fmla="val 56207"/>
            </a:avLst>
          </a:prstGeom>
          <a:solidFill>
            <a:schemeClr val="bg2">
              <a:lumMod val="75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i="1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3200" b="1" i="1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à</a:t>
            </a:r>
            <a:r>
              <a:rPr lang="vi-VN" sz="3200" b="1" i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b="1" i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một học sinh, em cần làm gì để rèn luyện lối sống giản dị? </a:t>
            </a:r>
            <a:endParaRPr lang="en-US" sz="3200" b="1" i="1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860894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4356" y="1825625"/>
            <a:ext cx="5923287" cy="4351338"/>
          </a:xfr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0D2B720B-BA8B-4B5F-B9C0-A7EA6AC9DF8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30" t="813" r="21104" b="813"/>
          <a:stretch/>
        </p:blipFill>
        <p:spPr>
          <a:xfrm rot="16200000">
            <a:off x="2667001" y="-2657270"/>
            <a:ext cx="6858001" cy="1217253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507088" y="610136"/>
            <a:ext cx="9144000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rèn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vi-VN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4000" b="1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571500" indent="-571500">
              <a:buFont typeface="Wingdings" pitchFamily="2" charset="2"/>
              <a:buChar char="ü"/>
            </a:pPr>
            <a:r>
              <a:rPr lang="en-US" sz="4000" b="1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Quần</a:t>
            </a:r>
            <a:r>
              <a:rPr lang="en-US" sz="40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áo</a:t>
            </a:r>
            <a:r>
              <a:rPr lang="en-US" sz="40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gọn</a:t>
            </a:r>
            <a:r>
              <a:rPr lang="en-US" sz="40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gàng</a:t>
            </a:r>
            <a:r>
              <a:rPr lang="en-US" sz="40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sz="40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40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40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40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kiện</a:t>
            </a:r>
            <a:r>
              <a:rPr lang="en-US" sz="40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0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40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40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40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đình</a:t>
            </a:r>
            <a:endParaRPr lang="en-US" sz="4000" b="1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571500" indent="-571500">
              <a:buFont typeface="Wingdings" pitchFamily="2" charset="2"/>
              <a:buChar char="ü"/>
            </a:pPr>
            <a:r>
              <a:rPr lang="en-US" sz="4000" b="1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40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40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lịch</a:t>
            </a:r>
            <a:r>
              <a:rPr lang="en-US" sz="40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40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lễ</a:t>
            </a:r>
            <a:r>
              <a:rPr lang="en-US" sz="40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phép</a:t>
            </a:r>
            <a:endParaRPr lang="en-US" sz="4000" b="1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571500" indent="-571500">
              <a:buFont typeface="Wingdings" pitchFamily="2" charset="2"/>
              <a:buChar char="ü"/>
            </a:pPr>
            <a:r>
              <a:rPr lang="en-US" sz="4000" b="1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40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40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40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40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40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40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40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0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40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endParaRPr lang="en-US" sz="4000" b="1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571500" indent="-571500">
              <a:buFont typeface="Wingdings" pitchFamily="2" charset="2"/>
              <a:buChar char="ü"/>
            </a:pPr>
            <a:r>
              <a:rPr lang="en-US" sz="4000" b="1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40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40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0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40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40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xa</a:t>
            </a:r>
            <a:r>
              <a:rPr lang="en-US" sz="40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40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lãng</a:t>
            </a:r>
            <a:r>
              <a:rPr lang="en-US" sz="40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phí</a:t>
            </a:r>
            <a:endParaRPr lang="en-US" sz="4000" b="1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4000" b="1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9785" y="487494"/>
            <a:ext cx="1495229" cy="1098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860894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0D2B720B-BA8B-4B5F-B9C0-A7EA6AC9DF8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30" t="813" r="21104" b="813"/>
          <a:stretch/>
        </p:blipFill>
        <p:spPr>
          <a:xfrm rot="16200000">
            <a:off x="2667001" y="-2657270"/>
            <a:ext cx="6858001" cy="12172539"/>
          </a:xfrm>
          <a:prstGeom prst="rect">
            <a:avLst/>
          </a:prstGeom>
        </p:spPr>
      </p:pic>
      <p:grpSp>
        <p:nvGrpSpPr>
          <p:cNvPr id="5" name="Google Shape;1023;p26">
            <a:extLst>
              <a:ext uri="{FF2B5EF4-FFF2-40B4-BE49-F238E27FC236}">
                <a16:creationId xmlns:a16="http://schemas.microsoft.com/office/drawing/2014/main" xmlns="" id="{E788F930-5B89-0A4F-B299-F93C6AAA6D9F}"/>
              </a:ext>
            </a:extLst>
          </p:cNvPr>
          <p:cNvGrpSpPr/>
          <p:nvPr/>
        </p:nvGrpSpPr>
        <p:grpSpPr>
          <a:xfrm>
            <a:off x="1201783" y="3986327"/>
            <a:ext cx="10528663" cy="426234"/>
            <a:chOff x="457200" y="2907317"/>
            <a:chExt cx="8229600" cy="252101"/>
          </a:xfrm>
        </p:grpSpPr>
        <p:sp>
          <p:nvSpPr>
            <p:cNvPr id="6" name="Google Shape;1024;p26">
              <a:extLst>
                <a:ext uri="{FF2B5EF4-FFF2-40B4-BE49-F238E27FC236}">
                  <a16:creationId xmlns:a16="http://schemas.microsoft.com/office/drawing/2014/main" xmlns="" id="{8ADD40BB-778F-A24B-9C4B-E1473352CB6F}"/>
                </a:ext>
              </a:extLst>
            </p:cNvPr>
            <p:cNvSpPr/>
            <p:nvPr/>
          </p:nvSpPr>
          <p:spPr>
            <a:xfrm>
              <a:off x="480721" y="2989475"/>
              <a:ext cx="8182557" cy="17"/>
            </a:xfrm>
            <a:custGeom>
              <a:avLst/>
              <a:gdLst/>
              <a:ahLst/>
              <a:cxnLst/>
              <a:rect l="l" t="t" r="r" b="b"/>
              <a:pathLst>
                <a:path w="239659" h="1" fill="none" extrusionOk="0">
                  <a:moveTo>
                    <a:pt x="239658" y="0"/>
                  </a:moveTo>
                  <a:lnTo>
                    <a:pt x="0" y="0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" name="Google Shape;1025;p26">
              <a:extLst>
                <a:ext uri="{FF2B5EF4-FFF2-40B4-BE49-F238E27FC236}">
                  <a16:creationId xmlns:a16="http://schemas.microsoft.com/office/drawing/2014/main" xmlns="" id="{61CB13C4-F77C-0D44-BDF7-DA4A2C0640F7}"/>
                </a:ext>
              </a:extLst>
            </p:cNvPr>
            <p:cNvSpPr/>
            <p:nvPr/>
          </p:nvSpPr>
          <p:spPr>
            <a:xfrm>
              <a:off x="480721" y="3077233"/>
              <a:ext cx="8182557" cy="17"/>
            </a:xfrm>
            <a:custGeom>
              <a:avLst/>
              <a:gdLst/>
              <a:ahLst/>
              <a:cxnLst/>
              <a:rect l="l" t="t" r="r" b="b"/>
              <a:pathLst>
                <a:path w="239659" h="1" fill="none" extrusionOk="0">
                  <a:moveTo>
                    <a:pt x="239658" y="1"/>
                  </a:moveTo>
                  <a:lnTo>
                    <a:pt x="0" y="1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" name="Google Shape;1026;p26">
              <a:extLst>
                <a:ext uri="{FF2B5EF4-FFF2-40B4-BE49-F238E27FC236}">
                  <a16:creationId xmlns:a16="http://schemas.microsoft.com/office/drawing/2014/main" xmlns="" id="{DA7D8DF4-BC60-E445-A0B0-6C6DC8C3D2E2}"/>
                </a:ext>
              </a:extLst>
            </p:cNvPr>
            <p:cNvSpPr/>
            <p:nvPr/>
          </p:nvSpPr>
          <p:spPr>
            <a:xfrm>
              <a:off x="8639529" y="2908449"/>
              <a:ext cx="47271" cy="250115"/>
            </a:xfrm>
            <a:custGeom>
              <a:avLst/>
              <a:gdLst/>
              <a:ahLst/>
              <a:cxnLst/>
              <a:rect l="l" t="t" r="r" b="b"/>
              <a:pathLst>
                <a:path w="2714" h="14360" extrusionOk="0">
                  <a:moveTo>
                    <a:pt x="1357" y="0"/>
                  </a:moveTo>
                  <a:cubicBezTo>
                    <a:pt x="679" y="0"/>
                    <a:pt x="0" y="431"/>
                    <a:pt x="0" y="1293"/>
                  </a:cubicBezTo>
                  <a:lnTo>
                    <a:pt x="0" y="13052"/>
                  </a:lnTo>
                  <a:cubicBezTo>
                    <a:pt x="0" y="13918"/>
                    <a:pt x="687" y="14360"/>
                    <a:pt x="1370" y="14360"/>
                  </a:cubicBezTo>
                  <a:cubicBezTo>
                    <a:pt x="2044" y="14360"/>
                    <a:pt x="2714" y="13929"/>
                    <a:pt x="2714" y="13052"/>
                  </a:cubicBezTo>
                  <a:lnTo>
                    <a:pt x="2714" y="1293"/>
                  </a:lnTo>
                  <a:cubicBezTo>
                    <a:pt x="2714" y="431"/>
                    <a:pt x="2036" y="0"/>
                    <a:pt x="1357" y="0"/>
                  </a:cubicBezTo>
                  <a:close/>
                </a:path>
              </a:pathLst>
            </a:custGeom>
            <a:solidFill>
              <a:srgbClr val="6990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" name="Google Shape;1027;p26">
              <a:extLst>
                <a:ext uri="{FF2B5EF4-FFF2-40B4-BE49-F238E27FC236}">
                  <a16:creationId xmlns:a16="http://schemas.microsoft.com/office/drawing/2014/main" xmlns="" id="{00404537-1B59-054A-A29A-A223458F9BE0}"/>
                </a:ext>
              </a:extLst>
            </p:cNvPr>
            <p:cNvSpPr/>
            <p:nvPr/>
          </p:nvSpPr>
          <p:spPr>
            <a:xfrm>
              <a:off x="457200" y="2907317"/>
              <a:ext cx="49535" cy="252101"/>
            </a:xfrm>
            <a:custGeom>
              <a:avLst/>
              <a:gdLst/>
              <a:ahLst/>
              <a:cxnLst/>
              <a:rect l="l" t="t" r="r" b="b"/>
              <a:pathLst>
                <a:path w="2844" h="14474" extrusionOk="0">
                  <a:moveTo>
                    <a:pt x="1422" y="1"/>
                  </a:moveTo>
                  <a:cubicBezTo>
                    <a:pt x="711" y="1"/>
                    <a:pt x="0" y="453"/>
                    <a:pt x="0" y="1358"/>
                  </a:cubicBezTo>
                  <a:lnTo>
                    <a:pt x="0" y="13117"/>
                  </a:lnTo>
                  <a:cubicBezTo>
                    <a:pt x="0" y="14021"/>
                    <a:pt x="711" y="14473"/>
                    <a:pt x="1422" y="14473"/>
                  </a:cubicBezTo>
                  <a:cubicBezTo>
                    <a:pt x="2133" y="14473"/>
                    <a:pt x="2843" y="14021"/>
                    <a:pt x="2843" y="13117"/>
                  </a:cubicBezTo>
                  <a:lnTo>
                    <a:pt x="2843" y="1358"/>
                  </a:lnTo>
                  <a:cubicBezTo>
                    <a:pt x="2843" y="453"/>
                    <a:pt x="2133" y="1"/>
                    <a:pt x="1422" y="1"/>
                  </a:cubicBezTo>
                  <a:close/>
                </a:path>
              </a:pathLst>
            </a:custGeom>
            <a:solidFill>
              <a:srgbClr val="6990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0" name="Google Shape;1028;p26">
            <a:extLst>
              <a:ext uri="{FF2B5EF4-FFF2-40B4-BE49-F238E27FC236}">
                <a16:creationId xmlns:a16="http://schemas.microsoft.com/office/drawing/2014/main" xmlns="" id="{E9BE7192-3A36-AE44-8B8B-DEB4562F83F9}"/>
              </a:ext>
            </a:extLst>
          </p:cNvPr>
          <p:cNvSpPr txBox="1">
            <a:spLocks/>
          </p:cNvSpPr>
          <p:nvPr/>
        </p:nvSpPr>
        <p:spPr bwMode="auto">
          <a:xfrm>
            <a:off x="2183099" y="974234"/>
            <a:ext cx="8229600" cy="57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spcFirstLastPara="1" vert="horz" wrap="square" lIns="91425" tIns="91425" rIns="91425" bIns="91425" numCol="1" anchor="t" anchorCtr="0" compatLnSpc="1">
            <a:prstTxWarp prst="textNoShape">
              <a:avLst/>
            </a:prstTxWarp>
            <a:noAutofit/>
          </a:bodyPr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 VIỆC HS NÊN LÀM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1" name="Google Shape;1029;p26">
            <a:extLst>
              <a:ext uri="{FF2B5EF4-FFF2-40B4-BE49-F238E27FC236}">
                <a16:creationId xmlns:a16="http://schemas.microsoft.com/office/drawing/2014/main" xmlns="" id="{05F4245D-4AD0-4C43-B67C-73F3B1A74092}"/>
              </a:ext>
            </a:extLst>
          </p:cNvPr>
          <p:cNvGrpSpPr/>
          <p:nvPr/>
        </p:nvGrpSpPr>
        <p:grpSpPr>
          <a:xfrm>
            <a:off x="1297869" y="2606003"/>
            <a:ext cx="2254457" cy="2491009"/>
            <a:chOff x="270258" y="1381646"/>
            <a:chExt cx="2254457" cy="2491009"/>
          </a:xfrm>
        </p:grpSpPr>
        <p:sp>
          <p:nvSpPr>
            <p:cNvPr id="12" name="Google Shape;1031;p26">
              <a:extLst>
                <a:ext uri="{FF2B5EF4-FFF2-40B4-BE49-F238E27FC236}">
                  <a16:creationId xmlns:a16="http://schemas.microsoft.com/office/drawing/2014/main" xmlns="" id="{03AA050A-438E-F34D-BD03-556A9203F3DE}"/>
                </a:ext>
              </a:extLst>
            </p:cNvPr>
            <p:cNvSpPr/>
            <p:nvPr/>
          </p:nvSpPr>
          <p:spPr>
            <a:xfrm>
              <a:off x="776288" y="3497955"/>
              <a:ext cx="1121400" cy="37470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19050" cap="flat" cmpd="sng">
              <a:solidFill>
                <a:srgbClr val="69903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600" dirty="0">
                  <a:solidFill>
                    <a:schemeClr val="bg2">
                      <a:lumMod val="10000"/>
                    </a:schemeClr>
                  </a:solidFill>
                  <a:latin typeface="Times New Roman" pitchFamily="18" charset="0"/>
                  <a:ea typeface="Fira Sans Extra Condensed Medium"/>
                  <a:cs typeface="Times New Roman" pitchFamily="18" charset="0"/>
                  <a:sym typeface="Fira Sans Extra Condensed Medium"/>
                </a:rPr>
                <a:t>NÊN</a:t>
              </a:r>
              <a:endParaRPr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ea typeface="Fira Sans Extra Condensed Medium"/>
                <a:cs typeface="Times New Roman" pitchFamily="18" charset="0"/>
                <a:sym typeface="Fira Sans Extra Condensed Medium"/>
              </a:endParaRPr>
            </a:p>
          </p:txBody>
        </p:sp>
        <p:sp>
          <p:nvSpPr>
            <p:cNvPr id="13" name="Google Shape;1032;p26">
              <a:extLst>
                <a:ext uri="{FF2B5EF4-FFF2-40B4-BE49-F238E27FC236}">
                  <a16:creationId xmlns:a16="http://schemas.microsoft.com/office/drawing/2014/main" xmlns="" id="{CACC187D-2CF5-F644-9C11-7D796CEE4290}"/>
                </a:ext>
              </a:extLst>
            </p:cNvPr>
            <p:cNvSpPr/>
            <p:nvPr/>
          </p:nvSpPr>
          <p:spPr>
            <a:xfrm>
              <a:off x="1155488" y="2814182"/>
              <a:ext cx="363000" cy="363000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 w="19050" cap="flat" cmpd="sng">
              <a:solidFill>
                <a:srgbClr val="69903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>
                  <a:solidFill>
                    <a:schemeClr val="bg2">
                      <a:lumMod val="10000"/>
                    </a:schemeClr>
                  </a:solidFill>
                  <a:latin typeface="Times New Roman" pitchFamily="18" charset="0"/>
                  <a:ea typeface="Fira Sans Extra Condensed SemiBold"/>
                  <a:cs typeface="Times New Roman" pitchFamily="18" charset="0"/>
                  <a:sym typeface="Fira Sans Extra Condensed SemiBold"/>
                </a:rPr>
                <a:t>1</a:t>
              </a:r>
              <a:endParaRPr sz="160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ea typeface="Fira Sans Extra Condensed SemiBold"/>
                <a:cs typeface="Times New Roman" pitchFamily="18" charset="0"/>
                <a:sym typeface="Fira Sans Extra Condensed SemiBold"/>
              </a:endParaRPr>
            </a:p>
          </p:txBody>
        </p:sp>
        <p:sp>
          <p:nvSpPr>
            <p:cNvPr id="14" name="Google Shape;1033;p26">
              <a:extLst>
                <a:ext uri="{FF2B5EF4-FFF2-40B4-BE49-F238E27FC236}">
                  <a16:creationId xmlns:a16="http://schemas.microsoft.com/office/drawing/2014/main" xmlns="" id="{F1B81623-F2B1-CE40-9B19-5A43FD12167D}"/>
                </a:ext>
              </a:extLst>
            </p:cNvPr>
            <p:cNvSpPr txBox="1"/>
            <p:nvPr/>
          </p:nvSpPr>
          <p:spPr>
            <a:xfrm>
              <a:off x="270258" y="1381646"/>
              <a:ext cx="2254457" cy="744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r>
                <a:rPr lang="nl-NL" sz="2400" dirty="0">
                  <a:solidFill>
                    <a:schemeClr val="bg2">
                      <a:lumMod val="1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Ăn mặc phù hợp với lứa tuổi</a:t>
              </a:r>
              <a:endParaRPr lang="en-US" sz="24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5" name="Google Shape;1034;p26">
            <a:extLst>
              <a:ext uri="{FF2B5EF4-FFF2-40B4-BE49-F238E27FC236}">
                <a16:creationId xmlns:a16="http://schemas.microsoft.com/office/drawing/2014/main" xmlns="" id="{90589CF6-00B0-F84A-AEB5-7483EB346DE4}"/>
              </a:ext>
            </a:extLst>
          </p:cNvPr>
          <p:cNvGrpSpPr/>
          <p:nvPr/>
        </p:nvGrpSpPr>
        <p:grpSpPr>
          <a:xfrm>
            <a:off x="5567489" y="2667116"/>
            <a:ext cx="1797249" cy="2429889"/>
            <a:chOff x="3582951" y="1442766"/>
            <a:chExt cx="1797249" cy="2429889"/>
          </a:xfrm>
        </p:grpSpPr>
        <p:sp>
          <p:nvSpPr>
            <p:cNvPr id="16" name="Google Shape;1036;p26">
              <a:extLst>
                <a:ext uri="{FF2B5EF4-FFF2-40B4-BE49-F238E27FC236}">
                  <a16:creationId xmlns:a16="http://schemas.microsoft.com/office/drawing/2014/main" xmlns="" id="{E8764F94-E59A-2A43-8EAB-E4338D6C9F2C}"/>
                </a:ext>
              </a:extLst>
            </p:cNvPr>
            <p:cNvSpPr/>
            <p:nvPr/>
          </p:nvSpPr>
          <p:spPr>
            <a:xfrm>
              <a:off x="4011300" y="3497955"/>
              <a:ext cx="1121400" cy="3747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9050" cap="flat" cmpd="sng">
              <a:solidFill>
                <a:schemeClr val="accent1">
                  <a:lumMod val="5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>
                  <a:solidFill>
                    <a:schemeClr val="bg2">
                      <a:lumMod val="10000"/>
                    </a:schemeClr>
                  </a:solidFill>
                  <a:latin typeface="Times New Roman" pitchFamily="18" charset="0"/>
                  <a:cs typeface="Times New Roman" pitchFamily="18" charset="0"/>
                  <a:sym typeface="Fira Sans Extra Condensed Medium"/>
                </a:rPr>
                <a:t>NÊN</a:t>
              </a:r>
              <a:endParaRPr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" name="Google Shape;1037;p26">
              <a:extLst>
                <a:ext uri="{FF2B5EF4-FFF2-40B4-BE49-F238E27FC236}">
                  <a16:creationId xmlns:a16="http://schemas.microsoft.com/office/drawing/2014/main" xmlns="" id="{39BB3E02-73B9-854A-91E9-5896B86CDAC1}"/>
                </a:ext>
              </a:extLst>
            </p:cNvPr>
            <p:cNvSpPr/>
            <p:nvPr/>
          </p:nvSpPr>
          <p:spPr>
            <a:xfrm>
              <a:off x="4390500" y="2814169"/>
              <a:ext cx="363000" cy="3630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9050" cap="flat" cmpd="sng">
              <a:solidFill>
                <a:schemeClr val="accent1">
                  <a:lumMod val="5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>
                  <a:solidFill>
                    <a:schemeClr val="bg2">
                      <a:lumMod val="10000"/>
                    </a:schemeClr>
                  </a:solidFill>
                  <a:latin typeface="Times New Roman" pitchFamily="18" charset="0"/>
                  <a:ea typeface="Fira Sans Extra Condensed SemiBold"/>
                  <a:cs typeface="Times New Roman" pitchFamily="18" charset="0"/>
                  <a:sym typeface="Fira Sans Extra Condensed SemiBold"/>
                </a:rPr>
                <a:t>3</a:t>
              </a:r>
              <a:endParaRPr sz="160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8" name="Google Shape;1038;p26">
              <a:extLst>
                <a:ext uri="{FF2B5EF4-FFF2-40B4-BE49-F238E27FC236}">
                  <a16:creationId xmlns:a16="http://schemas.microsoft.com/office/drawing/2014/main" xmlns="" id="{32B913CC-DA79-E448-906E-5FF6BCCF0142}"/>
                </a:ext>
              </a:extLst>
            </p:cNvPr>
            <p:cNvSpPr txBox="1"/>
            <p:nvPr/>
          </p:nvSpPr>
          <p:spPr>
            <a:xfrm>
              <a:off x="3582951" y="1442766"/>
              <a:ext cx="1797249" cy="744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r>
                <a:rPr lang="nl-NL" sz="2400" dirty="0">
                  <a:solidFill>
                    <a:schemeClr val="bg2">
                      <a:lumMod val="1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Lời nói ngắn gọn, dễ hiểu</a:t>
              </a:r>
              <a:endParaRPr lang="en-US" sz="24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9" name="Google Shape;1039;p26">
            <a:extLst>
              <a:ext uri="{FF2B5EF4-FFF2-40B4-BE49-F238E27FC236}">
                <a16:creationId xmlns:a16="http://schemas.microsoft.com/office/drawing/2014/main" xmlns="" id="{3ACA16D0-DECD-A448-8E12-2C252BE8CA05}"/>
              </a:ext>
            </a:extLst>
          </p:cNvPr>
          <p:cNvGrpSpPr/>
          <p:nvPr/>
        </p:nvGrpSpPr>
        <p:grpSpPr>
          <a:xfrm>
            <a:off x="9349973" y="2833034"/>
            <a:ext cx="2304950" cy="2243930"/>
            <a:chOff x="6654538" y="1628725"/>
            <a:chExt cx="2304950" cy="2243930"/>
          </a:xfrm>
        </p:grpSpPr>
        <p:sp>
          <p:nvSpPr>
            <p:cNvPr id="20" name="Google Shape;1041;p26">
              <a:extLst>
                <a:ext uri="{FF2B5EF4-FFF2-40B4-BE49-F238E27FC236}">
                  <a16:creationId xmlns:a16="http://schemas.microsoft.com/office/drawing/2014/main" xmlns="" id="{53BAC353-B4EF-7F4F-B31F-64B5D72DB71C}"/>
                </a:ext>
              </a:extLst>
            </p:cNvPr>
            <p:cNvSpPr/>
            <p:nvPr/>
          </p:nvSpPr>
          <p:spPr>
            <a:xfrm>
              <a:off x="7246313" y="3497955"/>
              <a:ext cx="1121400" cy="37470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19050" cap="flat" cmpd="sng">
              <a:solidFill>
                <a:schemeClr val="accent4">
                  <a:lumMod val="5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>
                  <a:solidFill>
                    <a:schemeClr val="bg2">
                      <a:lumMod val="10000"/>
                    </a:schemeClr>
                  </a:solidFill>
                  <a:latin typeface="Times New Roman" pitchFamily="18" charset="0"/>
                  <a:cs typeface="Times New Roman" pitchFamily="18" charset="0"/>
                  <a:sym typeface="Fira Sans Extra Condensed Medium"/>
                </a:rPr>
                <a:t>NÊN</a:t>
              </a:r>
              <a:endParaRPr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1" name="Google Shape;1042;p26">
              <a:extLst>
                <a:ext uri="{FF2B5EF4-FFF2-40B4-BE49-F238E27FC236}">
                  <a16:creationId xmlns:a16="http://schemas.microsoft.com/office/drawing/2014/main" xmlns="" id="{0E54C11A-7A22-3A43-BD14-6D397BA841EC}"/>
                </a:ext>
              </a:extLst>
            </p:cNvPr>
            <p:cNvSpPr/>
            <p:nvPr/>
          </p:nvSpPr>
          <p:spPr>
            <a:xfrm>
              <a:off x="7625513" y="2814178"/>
              <a:ext cx="363000" cy="363000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 w="19050" cap="flat" cmpd="sng">
              <a:solidFill>
                <a:schemeClr val="accent4">
                  <a:lumMod val="5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>
                  <a:solidFill>
                    <a:schemeClr val="bg2">
                      <a:lumMod val="10000"/>
                    </a:schemeClr>
                  </a:solidFill>
                  <a:latin typeface="Times New Roman" pitchFamily="18" charset="0"/>
                  <a:ea typeface="Fira Sans Extra Condensed SemiBold"/>
                  <a:cs typeface="Times New Roman" pitchFamily="18" charset="0"/>
                  <a:sym typeface="Fira Sans Extra Condensed SemiBold"/>
                </a:rPr>
                <a:t>5</a:t>
              </a:r>
              <a:endParaRPr sz="160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2" name="Google Shape;1043;p26">
              <a:extLst>
                <a:ext uri="{FF2B5EF4-FFF2-40B4-BE49-F238E27FC236}">
                  <a16:creationId xmlns:a16="http://schemas.microsoft.com/office/drawing/2014/main" xmlns="" id="{54E4B76E-0A7C-1243-BBEC-CCA71D2A599E}"/>
                </a:ext>
              </a:extLst>
            </p:cNvPr>
            <p:cNvSpPr txBox="1"/>
            <p:nvPr/>
          </p:nvSpPr>
          <p:spPr>
            <a:xfrm>
              <a:off x="6654538" y="1628725"/>
              <a:ext cx="2304950" cy="744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 algn="ctr"/>
              <a:r>
                <a:rPr lang="nl-NL" sz="2400" dirty="0">
                  <a:solidFill>
                    <a:schemeClr val="bg2">
                      <a:lumMod val="1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Đối xử với mọi người chân thành, cởi mở.</a:t>
              </a:r>
              <a:endParaRPr sz="240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ea typeface="Roboto"/>
                <a:cs typeface="Times New Roman" pitchFamily="18" charset="0"/>
                <a:sym typeface="Roboto"/>
              </a:endParaRPr>
            </a:p>
          </p:txBody>
        </p:sp>
      </p:grpSp>
      <p:grpSp>
        <p:nvGrpSpPr>
          <p:cNvPr id="23" name="Google Shape;1044;p26">
            <a:extLst>
              <a:ext uri="{FF2B5EF4-FFF2-40B4-BE49-F238E27FC236}">
                <a16:creationId xmlns:a16="http://schemas.microsoft.com/office/drawing/2014/main" xmlns="" id="{5F32D419-A21D-DE48-83CD-3893735BBACE}"/>
              </a:ext>
            </a:extLst>
          </p:cNvPr>
          <p:cNvGrpSpPr/>
          <p:nvPr/>
        </p:nvGrpSpPr>
        <p:grpSpPr>
          <a:xfrm>
            <a:off x="3667811" y="3330339"/>
            <a:ext cx="1585514" cy="1980727"/>
            <a:chOff x="2182914" y="2118701"/>
            <a:chExt cx="1585514" cy="1980727"/>
          </a:xfrm>
        </p:grpSpPr>
        <p:sp>
          <p:nvSpPr>
            <p:cNvPr id="24" name="Google Shape;1045;p26">
              <a:extLst>
                <a:ext uri="{FF2B5EF4-FFF2-40B4-BE49-F238E27FC236}">
                  <a16:creationId xmlns:a16="http://schemas.microsoft.com/office/drawing/2014/main" xmlns="" id="{D5EA961E-58BD-7446-A5A5-4E5309984334}"/>
                </a:ext>
              </a:extLst>
            </p:cNvPr>
            <p:cNvSpPr/>
            <p:nvPr/>
          </p:nvSpPr>
          <p:spPr>
            <a:xfrm>
              <a:off x="2772994" y="2814182"/>
              <a:ext cx="363000" cy="363000"/>
            </a:xfrm>
            <a:prstGeom prst="ellipse">
              <a:avLst/>
            </a:prstGeom>
            <a:solidFill>
              <a:srgbClr val="699034"/>
            </a:solidFill>
            <a:ln w="19050" cap="flat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>
                  <a:solidFill>
                    <a:schemeClr val="bg2">
                      <a:lumMod val="10000"/>
                    </a:schemeClr>
                  </a:solidFill>
                  <a:latin typeface="Times New Roman" pitchFamily="18" charset="0"/>
                  <a:ea typeface="Fira Sans Extra Condensed SemiBold"/>
                  <a:cs typeface="Times New Roman" pitchFamily="18" charset="0"/>
                  <a:sym typeface="Fira Sans Extra Condensed SemiBold"/>
                </a:rPr>
                <a:t>2</a:t>
              </a:r>
              <a:endParaRPr sz="160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5" name="Google Shape;1046;p26">
              <a:extLst>
                <a:ext uri="{FF2B5EF4-FFF2-40B4-BE49-F238E27FC236}">
                  <a16:creationId xmlns:a16="http://schemas.microsoft.com/office/drawing/2014/main" xmlns="" id="{4AE3B233-1F8C-1F40-957D-8EC91B998B34}"/>
                </a:ext>
              </a:extLst>
            </p:cNvPr>
            <p:cNvSpPr/>
            <p:nvPr/>
          </p:nvSpPr>
          <p:spPr>
            <a:xfrm>
              <a:off x="2393794" y="2118701"/>
              <a:ext cx="1121400" cy="374700"/>
            </a:xfrm>
            <a:prstGeom prst="rect">
              <a:avLst/>
            </a:prstGeom>
            <a:solidFill>
              <a:srgbClr val="699034"/>
            </a:solidFill>
            <a:ln w="19050" cap="flat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>
                  <a:solidFill>
                    <a:schemeClr val="bg2">
                      <a:lumMod val="10000"/>
                    </a:schemeClr>
                  </a:solidFill>
                  <a:latin typeface="Times New Roman" pitchFamily="18" charset="0"/>
                  <a:cs typeface="Times New Roman" pitchFamily="18" charset="0"/>
                  <a:sym typeface="Fira Sans Extra Condensed Medium"/>
                </a:rPr>
                <a:t>NÊN</a:t>
              </a:r>
              <a:endParaRPr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6" name="Google Shape;1048;p26">
              <a:extLst>
                <a:ext uri="{FF2B5EF4-FFF2-40B4-BE49-F238E27FC236}">
                  <a16:creationId xmlns:a16="http://schemas.microsoft.com/office/drawing/2014/main" xmlns="" id="{5E9E69FE-AF5F-B449-8E28-2327F2D03F90}"/>
                </a:ext>
              </a:extLst>
            </p:cNvPr>
            <p:cNvSpPr txBox="1"/>
            <p:nvPr/>
          </p:nvSpPr>
          <p:spPr>
            <a:xfrm>
              <a:off x="2182914" y="3355428"/>
              <a:ext cx="1585514" cy="744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 algn="ctr"/>
              <a:r>
                <a:rPr lang="nl-NL" sz="2400" dirty="0">
                  <a:solidFill>
                    <a:schemeClr val="bg2">
                      <a:lumMod val="1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Ngoan ngoãn, lễ phép</a:t>
              </a:r>
              <a:endParaRPr sz="240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ea typeface="Roboto"/>
                <a:cs typeface="Times New Roman" pitchFamily="18" charset="0"/>
                <a:sym typeface="Roboto"/>
              </a:endParaRPr>
            </a:p>
          </p:txBody>
        </p:sp>
      </p:grpSp>
      <p:grpSp>
        <p:nvGrpSpPr>
          <p:cNvPr id="27" name="Google Shape;1049;p26">
            <a:extLst>
              <a:ext uri="{FF2B5EF4-FFF2-40B4-BE49-F238E27FC236}">
                <a16:creationId xmlns:a16="http://schemas.microsoft.com/office/drawing/2014/main" xmlns="" id="{169D8588-7E1F-E14B-9ABF-25C1A7E7D1A3}"/>
              </a:ext>
            </a:extLst>
          </p:cNvPr>
          <p:cNvGrpSpPr/>
          <p:nvPr/>
        </p:nvGrpSpPr>
        <p:grpSpPr>
          <a:xfrm>
            <a:off x="7514742" y="3330339"/>
            <a:ext cx="1858000" cy="2033753"/>
            <a:chOff x="5236270" y="2118701"/>
            <a:chExt cx="1858000" cy="2033753"/>
          </a:xfrm>
        </p:grpSpPr>
        <p:sp>
          <p:nvSpPr>
            <p:cNvPr id="28" name="Google Shape;1050;p26">
              <a:extLst>
                <a:ext uri="{FF2B5EF4-FFF2-40B4-BE49-F238E27FC236}">
                  <a16:creationId xmlns:a16="http://schemas.microsoft.com/office/drawing/2014/main" xmlns="" id="{D8F53C86-9F92-7E42-BFF3-F6708FB94A63}"/>
                </a:ext>
              </a:extLst>
            </p:cNvPr>
            <p:cNvSpPr/>
            <p:nvPr/>
          </p:nvSpPr>
          <p:spPr>
            <a:xfrm>
              <a:off x="6008006" y="2814169"/>
              <a:ext cx="363000" cy="363000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9050" cap="flat" cmpd="sng">
              <a:solidFill>
                <a:schemeClr val="accent2">
                  <a:lumMod val="5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>
                  <a:solidFill>
                    <a:schemeClr val="bg2">
                      <a:lumMod val="10000"/>
                    </a:schemeClr>
                  </a:solidFill>
                  <a:latin typeface="Times New Roman" pitchFamily="18" charset="0"/>
                  <a:ea typeface="Fira Sans Extra Condensed SemiBold"/>
                  <a:cs typeface="Times New Roman" pitchFamily="18" charset="0"/>
                  <a:sym typeface="Fira Sans Extra Condensed SemiBold"/>
                </a:rPr>
                <a:t>4</a:t>
              </a:r>
              <a:endParaRPr sz="160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9" name="Google Shape;1051;p26">
              <a:extLst>
                <a:ext uri="{FF2B5EF4-FFF2-40B4-BE49-F238E27FC236}">
                  <a16:creationId xmlns:a16="http://schemas.microsoft.com/office/drawing/2014/main" xmlns="" id="{7836E6A6-5A86-C240-9717-0FF6B5B9F422}"/>
                </a:ext>
              </a:extLst>
            </p:cNvPr>
            <p:cNvSpPr/>
            <p:nvPr/>
          </p:nvSpPr>
          <p:spPr>
            <a:xfrm>
              <a:off x="5628806" y="2118701"/>
              <a:ext cx="1121400" cy="3747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9050" cap="flat" cmpd="sng">
              <a:solidFill>
                <a:schemeClr val="accent2">
                  <a:lumMod val="5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>
                  <a:solidFill>
                    <a:schemeClr val="bg2">
                      <a:lumMod val="10000"/>
                    </a:schemeClr>
                  </a:solidFill>
                  <a:latin typeface="Times New Roman" pitchFamily="18" charset="0"/>
                  <a:cs typeface="Times New Roman" pitchFamily="18" charset="0"/>
                  <a:sym typeface="Fira Sans Extra Condensed Medium"/>
                </a:rPr>
                <a:t>NÊN</a:t>
              </a:r>
              <a:endParaRPr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0" name="Google Shape;1053;p26">
              <a:extLst>
                <a:ext uri="{FF2B5EF4-FFF2-40B4-BE49-F238E27FC236}">
                  <a16:creationId xmlns:a16="http://schemas.microsoft.com/office/drawing/2014/main" xmlns="" id="{C78AFF13-E01F-F744-AF4A-A1F73D26773B}"/>
                </a:ext>
              </a:extLst>
            </p:cNvPr>
            <p:cNvSpPr txBox="1"/>
            <p:nvPr/>
          </p:nvSpPr>
          <p:spPr>
            <a:xfrm>
              <a:off x="5236270" y="3408454"/>
              <a:ext cx="1858000" cy="744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r>
                <a:rPr lang="nl-NL" sz="2400" dirty="0">
                  <a:solidFill>
                    <a:schemeClr val="bg2">
                      <a:lumMod val="1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Không đua đòi, ăn chơi</a:t>
              </a:r>
              <a:endParaRPr lang="en-US" sz="24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0178425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0D2B720B-BA8B-4B5F-B9C0-A7EA6AC9DF8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30" t="813" r="21104" b="813"/>
          <a:stretch/>
        </p:blipFill>
        <p:spPr>
          <a:xfrm rot="16200000">
            <a:off x="2667001" y="-2657270"/>
            <a:ext cx="6858001" cy="12172539"/>
          </a:xfrm>
          <a:prstGeom prst="rect">
            <a:avLst/>
          </a:prstGeom>
        </p:spPr>
      </p:pic>
      <p:pic>
        <p:nvPicPr>
          <p:cNvPr id="5" name="图片 2" descr="图片包含 餐桌&#10;&#10;已生成极高可信度的说明">
            <a:extLst>
              <a:ext uri="{FF2B5EF4-FFF2-40B4-BE49-F238E27FC236}">
                <a16:creationId xmlns:a16="http://schemas.microsoft.com/office/drawing/2014/main" xmlns="" id="{2A127A55-8F83-4401-9A7C-135DE2A0207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2394" y="184825"/>
            <a:ext cx="4839606" cy="6566169"/>
          </a:xfrm>
          <a:prstGeom prst="rect">
            <a:avLst/>
          </a:prstGeom>
        </p:spPr>
      </p:pic>
      <p:sp>
        <p:nvSpPr>
          <p:cNvPr id="6" name="矩形 32">
            <a:extLst>
              <a:ext uri="{FF2B5EF4-FFF2-40B4-BE49-F238E27FC236}">
                <a16:creationId xmlns:a16="http://schemas.microsoft.com/office/drawing/2014/main" xmlns="" id="{85B7E281-CF53-4B24-AADD-FB5725787192}"/>
              </a:ext>
            </a:extLst>
          </p:cNvPr>
          <p:cNvSpPr/>
          <p:nvPr/>
        </p:nvSpPr>
        <p:spPr>
          <a:xfrm>
            <a:off x="1609392" y="640080"/>
            <a:ext cx="584919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“TỐT GỖ HƠN TỐT NƯỚC SƠN”</a:t>
            </a:r>
          </a:p>
        </p:txBody>
      </p:sp>
      <p:sp>
        <p:nvSpPr>
          <p:cNvPr id="7" name="矩形 40">
            <a:extLst>
              <a:ext uri="{FF2B5EF4-FFF2-40B4-BE49-F238E27FC236}">
                <a16:creationId xmlns:a16="http://schemas.microsoft.com/office/drawing/2014/main" xmlns="" id="{680BF936-38EA-1042-94C6-78284BB90757}"/>
              </a:ext>
            </a:extLst>
          </p:cNvPr>
          <p:cNvSpPr/>
          <p:nvPr/>
        </p:nvSpPr>
        <p:spPr>
          <a:xfrm>
            <a:off x="518557" y="2767234"/>
            <a:ext cx="3350018" cy="368232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nl-NL" sz="28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Sản phẩm làm bằng gỗ nếu xấu, mọt thì dù nước sơn có đẹp bao nhiêu thì sản phẩm đó vẫn nhanh bị hỏng, không bền.</a:t>
            </a:r>
            <a:endParaRPr lang="en-US" sz="2800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矩形 41">
            <a:extLst>
              <a:ext uri="{FF2B5EF4-FFF2-40B4-BE49-F238E27FC236}">
                <a16:creationId xmlns:a16="http://schemas.microsoft.com/office/drawing/2014/main" xmlns="" id="{3456CAF4-0428-7B42-958D-A214FF65BE51}"/>
              </a:ext>
            </a:extLst>
          </p:cNvPr>
          <p:cNvSpPr/>
          <p:nvPr/>
        </p:nvSpPr>
        <p:spPr>
          <a:xfrm>
            <a:off x="518557" y="1520691"/>
            <a:ext cx="3350018" cy="1246543"/>
          </a:xfrm>
          <a:prstGeom prst="rect">
            <a:avLst/>
          </a:prstGeom>
          <a:solidFill>
            <a:srgbClr val="A0D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altLang="zh-CN" sz="280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NGHĨA ĐEN</a:t>
            </a:r>
            <a:endParaRPr lang="zh-CN" altLang="en-US" sz="280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矩形 46">
            <a:extLst>
              <a:ext uri="{FF2B5EF4-FFF2-40B4-BE49-F238E27FC236}">
                <a16:creationId xmlns:a16="http://schemas.microsoft.com/office/drawing/2014/main" xmlns="" id="{33715EB4-8392-C64C-9839-8B0BACCC1FC8}"/>
              </a:ext>
            </a:extLst>
          </p:cNvPr>
          <p:cNvSpPr/>
          <p:nvPr/>
        </p:nvSpPr>
        <p:spPr>
          <a:xfrm>
            <a:off x="4108568" y="2535592"/>
            <a:ext cx="3350018" cy="368232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just"/>
            <a:r>
              <a:rPr lang="nl-NL" sz="28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Một người nếu ăn mặc chải chuốt, bóng bẩy nhưng bản chất xấu thì quần áo không che đậy được bản chất. Người đó không đáng quý.</a:t>
            </a:r>
          </a:p>
        </p:txBody>
      </p:sp>
      <p:sp>
        <p:nvSpPr>
          <p:cNvPr id="10" name="矩形 47">
            <a:extLst>
              <a:ext uri="{FF2B5EF4-FFF2-40B4-BE49-F238E27FC236}">
                <a16:creationId xmlns:a16="http://schemas.microsoft.com/office/drawing/2014/main" xmlns="" id="{AD17BD1A-F2B5-2C40-B6E9-73DC2C477848}"/>
              </a:ext>
            </a:extLst>
          </p:cNvPr>
          <p:cNvSpPr/>
          <p:nvPr/>
        </p:nvSpPr>
        <p:spPr>
          <a:xfrm>
            <a:off x="4108568" y="1520691"/>
            <a:ext cx="3350018" cy="1246543"/>
          </a:xfrm>
          <a:prstGeom prst="rect">
            <a:avLst/>
          </a:prstGeom>
          <a:solidFill>
            <a:srgbClr val="A0D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altLang="zh-CN" sz="280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NGHĨA BÓNG</a:t>
            </a:r>
            <a:endParaRPr lang="zh-CN" altLang="en-US" sz="280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0865D10B-9B0F-4142-B54A-BFBF061119AB}"/>
              </a:ext>
            </a:extLst>
          </p:cNvPr>
          <p:cNvSpPr/>
          <p:nvPr/>
        </p:nvSpPr>
        <p:spPr>
          <a:xfrm>
            <a:off x="1770315" y="2767234"/>
            <a:ext cx="4676503" cy="2638697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nl-NL" sz="28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Coi trọng những phẩm chất bên trong đáng quý của mỗi người.</a:t>
            </a:r>
            <a:endParaRPr lang="x-none" sz="280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1784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491191-C361-4BD8-90FB-45DF1C661FE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矩形 4"/>
          <p:cNvSpPr/>
          <p:nvPr/>
        </p:nvSpPr>
        <p:spPr>
          <a:xfrm>
            <a:off x="28106" y="0"/>
            <a:ext cx="4235450" cy="7025640"/>
          </a:xfrm>
          <a:prstGeom prst="rect">
            <a:avLst/>
          </a:prstGeom>
          <a:solidFill>
            <a:srgbClr val="1D9BB8">
              <a:alpha val="37000"/>
            </a:srgbClr>
          </a:solidFill>
          <a:ln w="12700" cap="flat" cmpd="sng" algn="ctr">
            <a:solidFill>
              <a:srgbClr val="1D9BB8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zh-CN" altLang="en-US" kern="0">
              <a:solidFill>
                <a:prstClr val="white"/>
              </a:solidFill>
              <a:latin typeface="Lato Light"/>
            </a:endParaRPr>
          </a:p>
        </p:txBody>
      </p:sp>
      <p:sp>
        <p:nvSpPr>
          <p:cNvPr id="4" name="矩形 2"/>
          <p:cNvSpPr/>
          <p:nvPr/>
        </p:nvSpPr>
        <p:spPr>
          <a:xfrm>
            <a:off x="3733800" y="16395"/>
            <a:ext cx="1751514" cy="6858000"/>
          </a:xfrm>
          <a:prstGeom prst="rect">
            <a:avLst/>
          </a:prstGeom>
          <a:solidFill>
            <a:srgbClr val="1D9BB8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zh-CN" altLang="en-US" kern="0">
              <a:solidFill>
                <a:prstClr val="white"/>
              </a:solidFill>
              <a:latin typeface="Lato Light"/>
            </a:endParaRPr>
          </a:p>
        </p:txBody>
      </p:sp>
      <p:sp>
        <p:nvSpPr>
          <p:cNvPr id="5" name="PA_菱形 1"/>
          <p:cNvSpPr/>
          <p:nvPr>
            <p:custDataLst>
              <p:tags r:id="rId1"/>
            </p:custDataLst>
          </p:nvPr>
        </p:nvSpPr>
        <p:spPr>
          <a:xfrm>
            <a:off x="104292" y="1186524"/>
            <a:ext cx="3406471" cy="3406471"/>
          </a:xfrm>
          <a:prstGeom prst="diamond">
            <a:avLst/>
          </a:prstGeom>
          <a:solidFill>
            <a:srgbClr val="F3D3BC"/>
          </a:solidFill>
          <a:ln w="381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/>
            <a:endParaRPr lang="zh-CN" altLang="en-US" kern="0">
              <a:solidFill>
                <a:prstClr val="white"/>
              </a:solidFill>
              <a:latin typeface="Lato Light"/>
            </a:endParaRPr>
          </a:p>
        </p:txBody>
      </p:sp>
      <p:sp>
        <p:nvSpPr>
          <p:cNvPr id="6" name="PA_菱形 1"/>
          <p:cNvSpPr/>
          <p:nvPr>
            <p:custDataLst>
              <p:tags r:id="rId2"/>
            </p:custDataLst>
          </p:nvPr>
        </p:nvSpPr>
        <p:spPr>
          <a:xfrm>
            <a:off x="619797" y="1736818"/>
            <a:ext cx="2375459" cy="2375459"/>
          </a:xfrm>
          <a:prstGeom prst="diamond">
            <a:avLst/>
          </a:prstGeom>
          <a:solidFill>
            <a:srgbClr val="F3D3BC"/>
          </a:solidFill>
          <a:ln w="381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/>
            <a:endParaRPr lang="zh-CN" altLang="en-US" kern="0" dirty="0">
              <a:solidFill>
                <a:prstClr val="white"/>
              </a:solidFill>
              <a:latin typeface="Georgia" panose="02040502050405020303" pitchFamily="18" charset="0"/>
            </a:endParaRPr>
          </a:p>
        </p:txBody>
      </p:sp>
      <p:grpSp>
        <p:nvGrpSpPr>
          <p:cNvPr id="7" name="组合 33"/>
          <p:cNvGrpSpPr/>
          <p:nvPr/>
        </p:nvGrpSpPr>
        <p:grpSpPr>
          <a:xfrm rot="16200000" flipH="1">
            <a:off x="3741435" y="2579523"/>
            <a:ext cx="1442024" cy="719424"/>
            <a:chOff x="2467503" y="4400363"/>
            <a:chExt cx="1442024" cy="719424"/>
          </a:xfrm>
        </p:grpSpPr>
        <p:cxnSp>
          <p:nvCxnSpPr>
            <p:cNvPr id="8" name="PA_直接连接符 30"/>
            <p:cNvCxnSpPr/>
            <p:nvPr>
              <p:custDataLst>
                <p:tags r:id="rId14"/>
              </p:custDataLst>
            </p:nvPr>
          </p:nvCxnSpPr>
          <p:spPr>
            <a:xfrm flipH="1">
              <a:off x="3190897" y="4401156"/>
              <a:ext cx="718630" cy="718631"/>
            </a:xfrm>
            <a:prstGeom prst="line">
              <a:avLst/>
            </a:prstGeom>
            <a:noFill/>
            <a:ln w="38100" cap="rnd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</p:cxnSp>
        <p:cxnSp>
          <p:nvCxnSpPr>
            <p:cNvPr id="9" name="PA_直接连接符 30"/>
            <p:cNvCxnSpPr/>
            <p:nvPr>
              <p:custDataLst>
                <p:tags r:id="rId15"/>
              </p:custDataLst>
            </p:nvPr>
          </p:nvCxnSpPr>
          <p:spPr>
            <a:xfrm rot="5400000" flipH="1">
              <a:off x="2467504" y="4400362"/>
              <a:ext cx="718630" cy="718631"/>
            </a:xfrm>
            <a:prstGeom prst="line">
              <a:avLst/>
            </a:prstGeom>
            <a:noFill/>
            <a:ln w="38100" cap="rnd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</p:cxnSp>
      </p:grpSp>
      <p:grpSp>
        <p:nvGrpSpPr>
          <p:cNvPr id="10" name="PA_组合 58"/>
          <p:cNvGrpSpPr/>
          <p:nvPr>
            <p:custDataLst>
              <p:tags r:id="rId3"/>
            </p:custDataLst>
          </p:nvPr>
        </p:nvGrpSpPr>
        <p:grpSpPr>
          <a:xfrm>
            <a:off x="5182600" y="5727457"/>
            <a:ext cx="369806" cy="856603"/>
            <a:chOff x="6697441" y="5773974"/>
            <a:chExt cx="439960" cy="1019104"/>
          </a:xfrm>
        </p:grpSpPr>
        <p:grpSp>
          <p:nvGrpSpPr>
            <p:cNvPr id="11" name="PA_组合 49"/>
            <p:cNvGrpSpPr/>
            <p:nvPr>
              <p:custDataLst>
                <p:tags r:id="rId5"/>
              </p:custDataLst>
            </p:nvPr>
          </p:nvGrpSpPr>
          <p:grpSpPr>
            <a:xfrm>
              <a:off x="6698167" y="6159623"/>
              <a:ext cx="439234" cy="219131"/>
              <a:chOff x="2467501" y="4444780"/>
              <a:chExt cx="1442026" cy="719417"/>
            </a:xfrm>
          </p:grpSpPr>
          <p:cxnSp>
            <p:nvCxnSpPr>
              <p:cNvPr id="18" name="PA_直接连接符 30"/>
              <p:cNvCxnSpPr/>
              <p:nvPr>
                <p:custDataLst>
                  <p:tags r:id="rId12"/>
                </p:custDataLst>
              </p:nvPr>
            </p:nvCxnSpPr>
            <p:spPr>
              <a:xfrm flipH="1">
                <a:off x="3190895" y="4445567"/>
                <a:ext cx="718632" cy="718630"/>
              </a:xfrm>
              <a:prstGeom prst="line">
                <a:avLst/>
              </a:prstGeom>
              <a:noFill/>
              <a:ln w="38100" cap="rnd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9" name="PA_直接连接符 30"/>
              <p:cNvCxnSpPr/>
              <p:nvPr>
                <p:custDataLst>
                  <p:tags r:id="rId13"/>
                </p:custDataLst>
              </p:nvPr>
            </p:nvCxnSpPr>
            <p:spPr>
              <a:xfrm rot="5400000" flipH="1">
                <a:off x="2467503" y="4444778"/>
                <a:ext cx="718630" cy="718633"/>
              </a:xfrm>
              <a:prstGeom prst="line">
                <a:avLst/>
              </a:prstGeom>
              <a:noFill/>
              <a:ln w="38100" cap="rnd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</p:cxnSp>
        </p:grpSp>
        <p:grpSp>
          <p:nvGrpSpPr>
            <p:cNvPr id="12" name="PA_组合 49"/>
            <p:cNvGrpSpPr/>
            <p:nvPr>
              <p:custDataLst>
                <p:tags r:id="rId6"/>
              </p:custDataLst>
            </p:nvPr>
          </p:nvGrpSpPr>
          <p:grpSpPr>
            <a:xfrm>
              <a:off x="6698167" y="5773974"/>
              <a:ext cx="439233" cy="219133"/>
              <a:chOff x="2467503" y="4400363"/>
              <a:chExt cx="1442024" cy="719424"/>
            </a:xfrm>
          </p:grpSpPr>
          <p:cxnSp>
            <p:nvCxnSpPr>
              <p:cNvPr id="16" name="PA_直接连接符 30"/>
              <p:cNvCxnSpPr/>
              <p:nvPr>
                <p:custDataLst>
                  <p:tags r:id="rId10"/>
                </p:custDataLst>
              </p:nvPr>
            </p:nvCxnSpPr>
            <p:spPr>
              <a:xfrm flipH="1">
                <a:off x="3190897" y="4401156"/>
                <a:ext cx="718630" cy="718631"/>
              </a:xfrm>
              <a:prstGeom prst="line">
                <a:avLst/>
              </a:prstGeom>
              <a:noFill/>
              <a:ln w="38100" cap="rnd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7" name="PA_直接连接符 30"/>
              <p:cNvCxnSpPr/>
              <p:nvPr>
                <p:custDataLst>
                  <p:tags r:id="rId11"/>
                </p:custDataLst>
              </p:nvPr>
            </p:nvCxnSpPr>
            <p:spPr>
              <a:xfrm rot="5400000" flipH="1">
                <a:off x="2467504" y="4400362"/>
                <a:ext cx="718630" cy="718631"/>
              </a:xfrm>
              <a:prstGeom prst="line">
                <a:avLst/>
              </a:prstGeom>
              <a:noFill/>
              <a:ln w="38100" cap="rnd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</p:cxnSp>
        </p:grpSp>
        <p:grpSp>
          <p:nvGrpSpPr>
            <p:cNvPr id="13" name="PA_组合 49"/>
            <p:cNvGrpSpPr/>
            <p:nvPr>
              <p:custDataLst>
                <p:tags r:id="rId7"/>
              </p:custDataLst>
            </p:nvPr>
          </p:nvGrpSpPr>
          <p:grpSpPr>
            <a:xfrm>
              <a:off x="6697441" y="6573945"/>
              <a:ext cx="439233" cy="219133"/>
              <a:chOff x="2467503" y="4400363"/>
              <a:chExt cx="1442024" cy="719424"/>
            </a:xfrm>
          </p:grpSpPr>
          <p:cxnSp>
            <p:nvCxnSpPr>
              <p:cNvPr id="14" name="PA_直接连接符 30"/>
              <p:cNvCxnSpPr/>
              <p:nvPr>
                <p:custDataLst>
                  <p:tags r:id="rId8"/>
                </p:custDataLst>
              </p:nvPr>
            </p:nvCxnSpPr>
            <p:spPr>
              <a:xfrm flipH="1">
                <a:off x="3190897" y="4401156"/>
                <a:ext cx="718630" cy="718631"/>
              </a:xfrm>
              <a:prstGeom prst="line">
                <a:avLst/>
              </a:prstGeom>
              <a:noFill/>
              <a:ln w="38100" cap="rnd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5" name="PA_直接连接符 30"/>
              <p:cNvCxnSpPr/>
              <p:nvPr>
                <p:custDataLst>
                  <p:tags r:id="rId9"/>
                </p:custDataLst>
              </p:nvPr>
            </p:nvCxnSpPr>
            <p:spPr>
              <a:xfrm rot="5400000" flipH="1">
                <a:off x="2467504" y="4400362"/>
                <a:ext cx="718630" cy="718631"/>
              </a:xfrm>
              <a:prstGeom prst="line">
                <a:avLst/>
              </a:prstGeom>
              <a:noFill/>
              <a:ln w="38100" cap="rnd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</p:cxnSp>
        </p:grpSp>
      </p:grpSp>
      <p:sp>
        <p:nvSpPr>
          <p:cNvPr id="20" name="文本框 6"/>
          <p:cNvSpPr txBox="1"/>
          <p:nvPr/>
        </p:nvSpPr>
        <p:spPr>
          <a:xfrm>
            <a:off x="4448420" y="2092845"/>
            <a:ext cx="774358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600" dirty="0">
                <a:solidFill>
                  <a:prstClr val="black"/>
                </a:solidFill>
                <a:effectLst>
                  <a:glow rad="101600">
                    <a:srgbClr val="E6B91E">
                      <a:satMod val="175000"/>
                      <a:alpha val="40000"/>
                    </a:srgbClr>
                  </a:glow>
                </a:effectLst>
                <a:latin typeface="Times New Roman" pitchFamily="18" charset="0"/>
                <a:ea typeface="微软雅黑" panose="020B0503020204020204" charset="-122"/>
                <a:cs typeface="Times New Roman" pitchFamily="18" charset="0"/>
              </a:rPr>
              <a:t>LUYỆN TẬP</a:t>
            </a:r>
            <a:endParaRPr lang="zh-CN" altLang="en-US" sz="6600" dirty="0">
              <a:solidFill>
                <a:prstClr val="black"/>
              </a:solidFill>
              <a:effectLst>
                <a:glow rad="101600">
                  <a:srgbClr val="E6B91E">
                    <a:satMod val="175000"/>
                    <a:alpha val="40000"/>
                  </a:srgbClr>
                </a:glow>
              </a:effectLst>
              <a:latin typeface="Times New Roman" pitchFamily="18" charset="0"/>
              <a:ea typeface="微软雅黑" panose="020B0503020204020204" charset="-122"/>
              <a:cs typeface="Times New Roman" pitchFamily="18" charset="0"/>
            </a:endParaRPr>
          </a:p>
        </p:txBody>
      </p:sp>
      <p:sp>
        <p:nvSpPr>
          <p:cNvPr id="21" name="PA_菱形 23"/>
          <p:cNvSpPr/>
          <p:nvPr>
            <p:custDataLst>
              <p:tags r:id="rId4"/>
            </p:custDataLst>
          </p:nvPr>
        </p:nvSpPr>
        <p:spPr>
          <a:xfrm flipH="1">
            <a:off x="9253457" y="1329233"/>
            <a:ext cx="422417" cy="422417"/>
          </a:xfrm>
          <a:prstGeom prst="diamond">
            <a:avLst/>
          </a:prstGeom>
          <a:solidFill>
            <a:srgbClr val="F3D3BC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/>
            <a:endParaRPr lang="zh-CN" altLang="en-US" kern="0">
              <a:solidFill>
                <a:prstClr val="white"/>
              </a:solidFill>
              <a:latin typeface="Lato Light"/>
            </a:endParaRPr>
          </a:p>
        </p:txBody>
      </p:sp>
      <p:pic>
        <p:nvPicPr>
          <p:cNvPr id="23" name="图片 2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68" t="20952" r="548" b="27864"/>
          <a:stretch>
            <a:fillRect/>
          </a:stretch>
        </p:blipFill>
        <p:spPr bwMode="auto">
          <a:xfrm>
            <a:off x="6069014" y="2819400"/>
            <a:ext cx="5886450" cy="4372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15" descr="b00f0a891b96caa050f493ee863d966a.png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13" t="12427" r="9872" b="3661"/>
          <a:stretch>
            <a:fillRect/>
          </a:stretch>
        </p:blipFill>
        <p:spPr bwMode="auto">
          <a:xfrm>
            <a:off x="1963138" y="3429000"/>
            <a:ext cx="3259137" cy="3652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4633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26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5" grpId="1" bldLvl="0" animBg="1"/>
      <p:bldP spid="6" grpId="0" bldLvl="0" animBg="1"/>
      <p:bldP spid="20" grpId="0"/>
      <p:bldP spid="21" grpId="0" bldLvl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0D2B720B-BA8B-4B5F-B9C0-A7EA6AC9DF8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30" t="813" r="21104" b="813"/>
          <a:stretch/>
        </p:blipFill>
        <p:spPr>
          <a:xfrm rot="16200000">
            <a:off x="2667001" y="-2657270"/>
            <a:ext cx="6858001" cy="12172539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335360" y="116632"/>
            <a:ext cx="11521280" cy="1296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r>
              <a:rPr lang="en-US" sz="2800" b="1" i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tập a.(SGK) </a:t>
            </a:r>
            <a:r>
              <a:rPr lang="en-US" sz="2800" b="1" i="1" smtClean="0">
                <a:latin typeface="Times New Roman" pitchFamily="18" charset="0"/>
                <a:cs typeface="Times New Roman" pitchFamily="18" charset="0"/>
              </a:rPr>
              <a:t>Trong các tranh sau đây, theo em, bức tranh nào thể hiện tính giản dị của học sinh khi đến trường? Vì sao?</a:t>
            </a:r>
            <a:endParaRPr lang="en-US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9349" y="1340768"/>
            <a:ext cx="11809312" cy="5301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17842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Learning Interest Class Cartoon Blackboard Green Banner, Talent Interest  Class, Education And Training Board Design, Talent Interest Class Training  Background Image for Free Downloa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933" y="0"/>
            <a:ext cx="1220593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429691" y="1970537"/>
            <a:ext cx="773321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vi-VN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endParaRPr lang="en-US" sz="32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vi-VN" sz="4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 GIẢN DỊ</a:t>
            </a:r>
            <a:r>
              <a:rPr lang="en-US" sz="4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434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0D2B720B-BA8B-4B5F-B9C0-A7EA6AC9DF8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30" t="813" r="21104" b="813"/>
          <a:stretch/>
        </p:blipFill>
        <p:spPr>
          <a:xfrm rot="16200000">
            <a:off x="2667001" y="-2657270"/>
            <a:ext cx="6858001" cy="12172539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496927" y="729570"/>
            <a:ext cx="10959008" cy="706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r>
              <a:rPr lang="en-US" sz="3200" b="1" i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Hãy chọn phương án đúng, sai</a:t>
            </a:r>
            <a:endParaRPr lang="en-US" sz="3200" b="1" i="1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01505733"/>
              </p:ext>
            </p:extLst>
          </p:nvPr>
        </p:nvGraphicFramePr>
        <p:xfrm>
          <a:off x="578898" y="1542133"/>
          <a:ext cx="11164821" cy="489999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27070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5395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602314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Phương</a:t>
                      </a:r>
                      <a:r>
                        <a:rPr lang="en-US" sz="28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án</a:t>
                      </a:r>
                      <a:r>
                        <a:rPr lang="en-US" sz="28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lựa</a:t>
                      </a:r>
                      <a:r>
                        <a:rPr lang="en-US" sz="28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chọn</a:t>
                      </a:r>
                      <a:endParaRPr lang="en-US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Đúng</a:t>
                      </a:r>
                      <a:endParaRPr lang="en-US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Sai</a:t>
                      </a:r>
                      <a:endParaRPr lang="en-US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>
                        <a:buFont typeface="Wingdings" pitchFamily="2" charset="2"/>
                        <a:buNone/>
                      </a:pPr>
                      <a:r>
                        <a:rPr lang="en-US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Giản</a:t>
                      </a:r>
                      <a:r>
                        <a:rPr lang="en-US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dị</a:t>
                      </a:r>
                      <a:r>
                        <a:rPr lang="en-US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là</a:t>
                      </a:r>
                      <a:r>
                        <a:rPr lang="en-US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đức</a:t>
                      </a:r>
                      <a:r>
                        <a:rPr lang="en-US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tính</a:t>
                      </a:r>
                      <a:r>
                        <a:rPr lang="en-US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cần</a:t>
                      </a:r>
                      <a:r>
                        <a:rPr lang="en-US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có</a:t>
                      </a:r>
                      <a:r>
                        <a:rPr lang="en-US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ở </a:t>
                      </a:r>
                      <a:r>
                        <a:rPr lang="en-US" sz="2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người</a:t>
                      </a:r>
                      <a:r>
                        <a:rPr lang="en-US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lớn</a:t>
                      </a:r>
                      <a:r>
                        <a:rPr lang="en-US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mà</a:t>
                      </a:r>
                      <a:r>
                        <a:rPr lang="en-US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không</a:t>
                      </a:r>
                      <a:r>
                        <a:rPr lang="en-US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cần</a:t>
                      </a:r>
                      <a:r>
                        <a:rPr lang="en-US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có</a:t>
                      </a:r>
                      <a:r>
                        <a:rPr lang="en-US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ở </a:t>
                      </a:r>
                      <a:r>
                        <a:rPr lang="en-US" sz="2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trẻ</a:t>
                      </a:r>
                      <a:r>
                        <a:rPr lang="en-US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em</a:t>
                      </a:r>
                      <a:r>
                        <a:rPr lang="en-US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Tất</a:t>
                      </a:r>
                      <a:r>
                        <a:rPr lang="en-US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cả</a:t>
                      </a:r>
                      <a:r>
                        <a:rPr lang="en-US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lang="en-US" sz="2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mọi</a:t>
                      </a:r>
                      <a:r>
                        <a:rPr lang="en-US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người</a:t>
                      </a:r>
                      <a:r>
                        <a:rPr lang="en-US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đều</a:t>
                      </a:r>
                      <a:r>
                        <a:rPr lang="en-US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cần</a:t>
                      </a:r>
                      <a:r>
                        <a:rPr lang="en-US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đức</a:t>
                      </a:r>
                      <a:r>
                        <a:rPr lang="en-US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tính</a:t>
                      </a:r>
                      <a:r>
                        <a:rPr lang="en-US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giản</a:t>
                      </a:r>
                      <a:r>
                        <a:rPr lang="en-US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dị</a:t>
                      </a:r>
                      <a:r>
                        <a:rPr lang="en-US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không</a:t>
                      </a:r>
                      <a:r>
                        <a:rPr lang="en-US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phân</a:t>
                      </a:r>
                      <a:r>
                        <a:rPr lang="en-US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biệt</a:t>
                      </a:r>
                      <a:r>
                        <a:rPr lang="en-US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giàu</a:t>
                      </a:r>
                      <a:r>
                        <a:rPr lang="en-US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nghèo</a:t>
                      </a:r>
                      <a:r>
                        <a:rPr lang="en-US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3. </a:t>
                      </a:r>
                      <a:r>
                        <a:rPr lang="en-US" sz="2800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Những</a:t>
                      </a:r>
                      <a:r>
                        <a:rPr lang="en-US" sz="28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bạn</a:t>
                      </a:r>
                      <a:r>
                        <a:rPr lang="en-US" sz="28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có</a:t>
                      </a:r>
                      <a:r>
                        <a:rPr lang="en-US" sz="28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gia</a:t>
                      </a:r>
                      <a:r>
                        <a:rPr lang="en-US" sz="28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đình</a:t>
                      </a:r>
                      <a:r>
                        <a:rPr lang="en-US" sz="28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khó</a:t>
                      </a:r>
                      <a:r>
                        <a:rPr lang="en-US" sz="28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khăn</a:t>
                      </a:r>
                      <a:r>
                        <a:rPr lang="en-US" sz="28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dễ</a:t>
                      </a:r>
                      <a:r>
                        <a:rPr lang="en-US" sz="28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rèn</a:t>
                      </a:r>
                      <a:r>
                        <a:rPr lang="en-US" sz="28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tính</a:t>
                      </a:r>
                      <a:r>
                        <a:rPr lang="en-US" sz="28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giản</a:t>
                      </a:r>
                      <a:r>
                        <a:rPr lang="en-US" sz="28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dị</a:t>
                      </a:r>
                      <a:r>
                        <a:rPr lang="en-US" sz="28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hơn</a:t>
                      </a:r>
                      <a:r>
                        <a:rPr lang="en-US" sz="28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những</a:t>
                      </a:r>
                      <a:r>
                        <a:rPr lang="en-US" sz="28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bạn</a:t>
                      </a:r>
                      <a:r>
                        <a:rPr lang="en-US" sz="28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khác</a:t>
                      </a:r>
                      <a:r>
                        <a:rPr lang="en-US" sz="28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endParaRPr lang="en-US" b="1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4.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Sống</a:t>
                      </a:r>
                      <a:r>
                        <a:rPr lang="en-US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giản</a:t>
                      </a:r>
                      <a:r>
                        <a:rPr lang="en-US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dị</a:t>
                      </a:r>
                      <a:r>
                        <a:rPr lang="en-US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sẽ</a:t>
                      </a:r>
                      <a:r>
                        <a:rPr lang="en-US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giúp</a:t>
                      </a:r>
                      <a:r>
                        <a:rPr lang="en-US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chúng</a:t>
                      </a:r>
                      <a:r>
                        <a:rPr lang="en-US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ta </a:t>
                      </a:r>
                      <a:r>
                        <a:rPr lang="en-US" sz="2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biết</a:t>
                      </a:r>
                      <a:r>
                        <a:rPr lang="en-US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quý</a:t>
                      </a:r>
                      <a:r>
                        <a:rPr lang="en-US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trọng</a:t>
                      </a:r>
                      <a:r>
                        <a:rPr lang="en-US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sức</a:t>
                      </a:r>
                      <a:r>
                        <a:rPr lang="en-US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lao</a:t>
                      </a:r>
                      <a:r>
                        <a:rPr lang="en-US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động</a:t>
                      </a:r>
                      <a:r>
                        <a:rPr lang="en-US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của</a:t>
                      </a:r>
                      <a:r>
                        <a:rPr lang="en-US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người</a:t>
                      </a:r>
                      <a:r>
                        <a:rPr lang="en-US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khác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65792"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5.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Sống</a:t>
                      </a:r>
                      <a:r>
                        <a:rPr lang="en-US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giản</a:t>
                      </a:r>
                      <a:r>
                        <a:rPr lang="en-US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dị</a:t>
                      </a:r>
                      <a:r>
                        <a:rPr lang="en-US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dễ</a:t>
                      </a:r>
                      <a:r>
                        <a:rPr lang="en-US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bị</a:t>
                      </a:r>
                      <a:r>
                        <a:rPr lang="en-US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bạn</a:t>
                      </a:r>
                      <a:r>
                        <a:rPr lang="en-US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bè</a:t>
                      </a:r>
                      <a:r>
                        <a:rPr lang="en-US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cho</a:t>
                      </a:r>
                      <a:r>
                        <a:rPr lang="en-US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là</a:t>
                      </a:r>
                      <a:r>
                        <a:rPr lang="en-US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“</a:t>
                      </a:r>
                      <a:r>
                        <a:rPr lang="en-US" sz="2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quê</a:t>
                      </a:r>
                      <a:r>
                        <a:rPr lang="en-US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”, “</a:t>
                      </a:r>
                      <a:r>
                        <a:rPr lang="en-US" sz="2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ngố</a:t>
                      </a:r>
                      <a:r>
                        <a:rPr lang="en-US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”.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7" name="文本框 28">
            <a:extLst>
              <a:ext uri="{FF2B5EF4-FFF2-40B4-BE49-F238E27FC236}">
                <a16:creationId xmlns:a16="http://schemas.microsoft.com/office/drawing/2014/main" xmlns="" id="{568029C8-AC7B-4D77-ABF9-521A9BB7ED69}"/>
              </a:ext>
            </a:extLst>
          </p:cNvPr>
          <p:cNvSpPr txBox="1"/>
          <p:nvPr/>
        </p:nvSpPr>
        <p:spPr>
          <a:xfrm>
            <a:off x="1553522" y="133488"/>
            <a:ext cx="5597155" cy="584775"/>
          </a:xfrm>
          <a:prstGeom prst="rect">
            <a:avLst/>
          </a:prstGeom>
        </p:spPr>
        <p:txBody>
          <a:bodyPr vert="horz" wrap="square">
            <a:spAutoFit/>
          </a:bodyPr>
          <a:lstStyle>
            <a:defPPr>
              <a:defRPr lang="zh-CN"/>
            </a:defPPr>
            <a:lvl1pPr algn="ctr"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方正大标宋简体" panose="03000509000000000000" pitchFamily="65" charset="-122"/>
                <a:ea typeface="方正大标宋简体" panose="03000509000000000000" pitchFamily="65" charset="-122"/>
              </a:defRPr>
            </a:lvl1pPr>
          </a:lstStyle>
          <a:p>
            <a:pPr algn="dist"/>
            <a:r>
              <a:rPr lang="vi-VN" altLang="zh-CN" sz="3200" b="1" dirty="0" smtClean="0">
                <a:solidFill>
                  <a:srgbClr val="FF0000"/>
                </a:solidFill>
                <a:latin typeface="+mj-lt"/>
                <a:ea typeface="康熙字典體" pitchFamily="2" charset="-120"/>
                <a:cs typeface="Calibri" panose="020F0502020204030204" pitchFamily="34" charset="0"/>
              </a:rPr>
              <a:t>Bài tập về nhà:</a:t>
            </a:r>
            <a:endParaRPr lang="zh-CN" altLang="en-US" sz="3200" b="1" dirty="0">
              <a:solidFill>
                <a:srgbClr val="FF0000"/>
              </a:solidFill>
              <a:latin typeface="+mj-lt"/>
              <a:ea typeface="康熙字典體" pitchFamily="2" charset="-12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97841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927" y="729570"/>
            <a:ext cx="10959008" cy="706090"/>
          </a:xfrm>
        </p:spPr>
        <p:txBody>
          <a:bodyPr>
            <a:normAutofit/>
          </a:bodyPr>
          <a:lstStyle/>
          <a:p>
            <a:r>
              <a:rPr lang="en-US" sz="3200" b="1" i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200" b="1" i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3200" b="1" i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3200" b="1" i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3200" b="1" i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3200" b="1" i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i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sai</a:t>
            </a:r>
            <a:endParaRPr lang="en-US" sz="3200" b="1" i="1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26195518"/>
              </p:ext>
            </p:extLst>
          </p:nvPr>
        </p:nvGraphicFramePr>
        <p:xfrm>
          <a:off x="578898" y="1542133"/>
          <a:ext cx="11164821" cy="489999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27070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5395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602314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Phương</a:t>
                      </a:r>
                      <a:r>
                        <a:rPr lang="en-US" sz="28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án</a:t>
                      </a:r>
                      <a:r>
                        <a:rPr lang="en-US" sz="28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lựa</a:t>
                      </a:r>
                      <a:r>
                        <a:rPr lang="en-US" sz="28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chọn</a:t>
                      </a:r>
                      <a:endParaRPr lang="en-US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Đúng</a:t>
                      </a:r>
                      <a:endParaRPr lang="en-US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Sai</a:t>
                      </a:r>
                      <a:endParaRPr lang="en-US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>
                        <a:buFont typeface="Wingdings" pitchFamily="2" charset="2"/>
                        <a:buNone/>
                      </a:pPr>
                      <a:r>
                        <a:rPr lang="en-US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Giản</a:t>
                      </a:r>
                      <a:r>
                        <a:rPr lang="en-US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dị</a:t>
                      </a:r>
                      <a:r>
                        <a:rPr lang="en-US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là</a:t>
                      </a:r>
                      <a:r>
                        <a:rPr lang="en-US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đức</a:t>
                      </a:r>
                      <a:r>
                        <a:rPr lang="en-US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tính</a:t>
                      </a:r>
                      <a:r>
                        <a:rPr lang="en-US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cần</a:t>
                      </a:r>
                      <a:r>
                        <a:rPr lang="en-US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có</a:t>
                      </a:r>
                      <a:r>
                        <a:rPr lang="en-US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ở </a:t>
                      </a:r>
                      <a:r>
                        <a:rPr lang="en-US" sz="2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người</a:t>
                      </a:r>
                      <a:r>
                        <a:rPr lang="en-US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lớn</a:t>
                      </a:r>
                      <a:r>
                        <a:rPr lang="en-US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mà</a:t>
                      </a:r>
                      <a:r>
                        <a:rPr lang="en-US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không</a:t>
                      </a:r>
                      <a:r>
                        <a:rPr lang="en-US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cần</a:t>
                      </a:r>
                      <a:r>
                        <a:rPr lang="en-US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có</a:t>
                      </a:r>
                      <a:r>
                        <a:rPr lang="en-US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ở </a:t>
                      </a:r>
                      <a:r>
                        <a:rPr lang="en-US" sz="2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trẻ</a:t>
                      </a:r>
                      <a:r>
                        <a:rPr lang="en-US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em</a:t>
                      </a:r>
                      <a:r>
                        <a:rPr lang="en-US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Tất</a:t>
                      </a:r>
                      <a:r>
                        <a:rPr lang="en-US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cả</a:t>
                      </a:r>
                      <a:r>
                        <a:rPr lang="en-US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lang="en-US" sz="2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mọi</a:t>
                      </a:r>
                      <a:r>
                        <a:rPr lang="en-US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người</a:t>
                      </a:r>
                      <a:r>
                        <a:rPr lang="en-US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đều</a:t>
                      </a:r>
                      <a:r>
                        <a:rPr lang="en-US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cần</a:t>
                      </a:r>
                      <a:r>
                        <a:rPr lang="en-US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đức</a:t>
                      </a:r>
                      <a:r>
                        <a:rPr lang="en-US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tính</a:t>
                      </a:r>
                      <a:r>
                        <a:rPr lang="en-US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giản</a:t>
                      </a:r>
                      <a:r>
                        <a:rPr lang="en-US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dị</a:t>
                      </a:r>
                      <a:r>
                        <a:rPr lang="en-US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không</a:t>
                      </a:r>
                      <a:r>
                        <a:rPr lang="en-US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phân</a:t>
                      </a:r>
                      <a:r>
                        <a:rPr lang="en-US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biệt</a:t>
                      </a:r>
                      <a:r>
                        <a:rPr lang="en-US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giàu</a:t>
                      </a:r>
                      <a:r>
                        <a:rPr lang="en-US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nghèo</a:t>
                      </a:r>
                      <a:r>
                        <a:rPr lang="en-US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3. </a:t>
                      </a:r>
                      <a:r>
                        <a:rPr lang="en-US" sz="2800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Những</a:t>
                      </a:r>
                      <a:r>
                        <a:rPr lang="en-US" sz="28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bạn</a:t>
                      </a:r>
                      <a:r>
                        <a:rPr lang="en-US" sz="28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có</a:t>
                      </a:r>
                      <a:r>
                        <a:rPr lang="en-US" sz="28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gia</a:t>
                      </a:r>
                      <a:r>
                        <a:rPr lang="en-US" sz="28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đình</a:t>
                      </a:r>
                      <a:r>
                        <a:rPr lang="en-US" sz="28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khó</a:t>
                      </a:r>
                      <a:r>
                        <a:rPr lang="en-US" sz="28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khăn</a:t>
                      </a:r>
                      <a:r>
                        <a:rPr lang="en-US" sz="28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dễ</a:t>
                      </a:r>
                      <a:r>
                        <a:rPr lang="en-US" sz="28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rèn</a:t>
                      </a:r>
                      <a:r>
                        <a:rPr lang="en-US" sz="28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tính</a:t>
                      </a:r>
                      <a:r>
                        <a:rPr lang="en-US" sz="28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giản</a:t>
                      </a:r>
                      <a:r>
                        <a:rPr lang="en-US" sz="28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dị</a:t>
                      </a:r>
                      <a:r>
                        <a:rPr lang="en-US" sz="28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hơn</a:t>
                      </a:r>
                      <a:r>
                        <a:rPr lang="en-US" sz="28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những</a:t>
                      </a:r>
                      <a:r>
                        <a:rPr lang="en-US" sz="28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bạn</a:t>
                      </a:r>
                      <a:r>
                        <a:rPr lang="en-US" sz="28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khác</a:t>
                      </a:r>
                      <a:r>
                        <a:rPr lang="en-US" sz="28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endParaRPr lang="en-US" b="1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4.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Sống</a:t>
                      </a:r>
                      <a:r>
                        <a:rPr lang="en-US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giản</a:t>
                      </a:r>
                      <a:r>
                        <a:rPr lang="en-US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dị</a:t>
                      </a:r>
                      <a:r>
                        <a:rPr lang="en-US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sẽ</a:t>
                      </a:r>
                      <a:r>
                        <a:rPr lang="en-US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giúp</a:t>
                      </a:r>
                      <a:r>
                        <a:rPr lang="en-US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chúng</a:t>
                      </a:r>
                      <a:r>
                        <a:rPr lang="en-US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ta </a:t>
                      </a:r>
                      <a:r>
                        <a:rPr lang="en-US" sz="2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biết</a:t>
                      </a:r>
                      <a:r>
                        <a:rPr lang="en-US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quý</a:t>
                      </a:r>
                      <a:r>
                        <a:rPr lang="en-US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trọng</a:t>
                      </a:r>
                      <a:r>
                        <a:rPr lang="en-US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sức</a:t>
                      </a:r>
                      <a:r>
                        <a:rPr lang="en-US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lao</a:t>
                      </a:r>
                      <a:r>
                        <a:rPr lang="en-US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động</a:t>
                      </a:r>
                      <a:r>
                        <a:rPr lang="en-US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của</a:t>
                      </a:r>
                      <a:r>
                        <a:rPr lang="en-US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người</a:t>
                      </a:r>
                      <a:r>
                        <a:rPr lang="en-US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khác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65792"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5.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Sống</a:t>
                      </a:r>
                      <a:r>
                        <a:rPr lang="en-US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giản</a:t>
                      </a:r>
                      <a:r>
                        <a:rPr lang="en-US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dị</a:t>
                      </a:r>
                      <a:r>
                        <a:rPr lang="en-US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dễ</a:t>
                      </a:r>
                      <a:r>
                        <a:rPr lang="en-US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bị</a:t>
                      </a:r>
                      <a:r>
                        <a:rPr lang="en-US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bạn</a:t>
                      </a:r>
                      <a:r>
                        <a:rPr lang="en-US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bè</a:t>
                      </a:r>
                      <a:r>
                        <a:rPr lang="en-US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cho</a:t>
                      </a:r>
                      <a:r>
                        <a:rPr lang="en-US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là</a:t>
                      </a:r>
                      <a:r>
                        <a:rPr lang="en-US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“</a:t>
                      </a:r>
                      <a:r>
                        <a:rPr lang="en-US" sz="2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quê</a:t>
                      </a:r>
                      <a:r>
                        <a:rPr lang="en-US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”, “</a:t>
                      </a:r>
                      <a:r>
                        <a:rPr lang="en-US" sz="2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ngố</a:t>
                      </a:r>
                      <a:r>
                        <a:rPr lang="en-US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”.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6" name="文本框 28">
            <a:extLst>
              <a:ext uri="{FF2B5EF4-FFF2-40B4-BE49-F238E27FC236}">
                <a16:creationId xmlns:a16="http://schemas.microsoft.com/office/drawing/2014/main" xmlns="" id="{568029C8-AC7B-4D77-ABF9-521A9BB7ED69}"/>
              </a:ext>
            </a:extLst>
          </p:cNvPr>
          <p:cNvSpPr txBox="1"/>
          <p:nvPr/>
        </p:nvSpPr>
        <p:spPr>
          <a:xfrm>
            <a:off x="1553522" y="133488"/>
            <a:ext cx="5597155" cy="584775"/>
          </a:xfrm>
          <a:prstGeom prst="rect">
            <a:avLst/>
          </a:prstGeom>
        </p:spPr>
        <p:txBody>
          <a:bodyPr vert="horz" wrap="square">
            <a:spAutoFit/>
          </a:bodyPr>
          <a:lstStyle>
            <a:defPPr>
              <a:defRPr lang="zh-CN"/>
            </a:defPPr>
            <a:lvl1pPr algn="ctr"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方正大标宋简体" panose="03000509000000000000" pitchFamily="65" charset="-122"/>
                <a:ea typeface="方正大标宋简体" panose="03000509000000000000" pitchFamily="65" charset="-122"/>
              </a:defRPr>
            </a:lvl1pPr>
          </a:lstStyle>
          <a:p>
            <a:pPr algn="dist"/>
            <a:r>
              <a:rPr lang="vi-VN" altLang="zh-CN" sz="3200" b="1" dirty="0" smtClean="0">
                <a:solidFill>
                  <a:srgbClr val="FF0000"/>
                </a:solidFill>
                <a:latin typeface="+mj-lt"/>
                <a:ea typeface="康熙字典體" pitchFamily="2" charset="-120"/>
                <a:cs typeface="Calibri" panose="020F0502020204030204" pitchFamily="34" charset="0"/>
              </a:rPr>
              <a:t>Bài tập về nhà:</a:t>
            </a:r>
            <a:endParaRPr lang="zh-CN" altLang="en-US" sz="3200" b="1" dirty="0">
              <a:solidFill>
                <a:srgbClr val="FF0000"/>
              </a:solidFill>
              <a:latin typeface="+mj-lt"/>
              <a:ea typeface="康熙字典體" pitchFamily="2" charset="-12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6636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0D2B720B-BA8B-4B5F-B9C0-A7EA6AC9DF8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30" t="813" r="21104" b="813"/>
          <a:stretch/>
        </p:blipFill>
        <p:spPr>
          <a:xfrm rot="16200000">
            <a:off x="2667001" y="-2657270"/>
            <a:ext cx="6858001" cy="12172539"/>
          </a:xfrm>
          <a:prstGeom prst="rect">
            <a:avLst/>
          </a:prstGeom>
        </p:spPr>
      </p:pic>
      <p:pic>
        <p:nvPicPr>
          <p:cNvPr id="7" name="图片 5" descr="图片包含 餐桌, 室内, 鲜花, 就坐&#10;&#10;已生成高可信度的说明">
            <a:extLst>
              <a:ext uri="{FF2B5EF4-FFF2-40B4-BE49-F238E27FC236}">
                <a16:creationId xmlns:a16="http://schemas.microsoft.com/office/drawing/2014/main" xmlns="" id="{966E87FF-30AB-1E47-8F64-E38A3D9427E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56" b="18313"/>
          <a:stretch/>
        </p:blipFill>
        <p:spPr>
          <a:xfrm>
            <a:off x="7194290" y="2936659"/>
            <a:ext cx="4727643" cy="3429000"/>
          </a:xfrm>
          <a:prstGeom prst="rect">
            <a:avLst/>
          </a:prstGeom>
        </p:spPr>
      </p:pic>
      <p:sp>
        <p:nvSpPr>
          <p:cNvPr id="8" name="Cloud Callout 7"/>
          <p:cNvSpPr/>
          <p:nvPr/>
        </p:nvSpPr>
        <p:spPr>
          <a:xfrm>
            <a:off x="1992362" y="181776"/>
            <a:ext cx="5984629" cy="3620619"/>
          </a:xfrm>
          <a:prstGeom prst="cloudCallout">
            <a:avLst>
              <a:gd name="adj1" fmla="val -22555"/>
              <a:gd name="adj2" fmla="val 65345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sưu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tầm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ca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dao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tục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danh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ngôn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giản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dị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63395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0D2B720B-BA8B-4B5F-B9C0-A7EA6AC9DF8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30" t="813" r="21104" b="813"/>
          <a:stretch/>
        </p:blipFill>
        <p:spPr>
          <a:xfrm rot="16200000">
            <a:off x="2667001" y="-2657270"/>
            <a:ext cx="6858001" cy="12172539"/>
          </a:xfrm>
          <a:prstGeom prst="rect">
            <a:avLst/>
          </a:prstGeom>
        </p:spPr>
      </p:pic>
      <p:pic>
        <p:nvPicPr>
          <p:cNvPr id="5" name="图片 4" descr="图片包含 猫, 就坐, 室内, 餐桌&#10;&#10;已生成高可信度的说明">
            <a:extLst>
              <a:ext uri="{FF2B5EF4-FFF2-40B4-BE49-F238E27FC236}">
                <a16:creationId xmlns:a16="http://schemas.microsoft.com/office/drawing/2014/main" xmlns="" id="{28AB70E2-B641-41C9-A1A0-75C00FC7D7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923" y="-152400"/>
            <a:ext cx="5106333" cy="7216951"/>
          </a:xfrm>
          <a:prstGeom prst="rect">
            <a:avLst/>
          </a:prstGeom>
        </p:spPr>
      </p:pic>
      <p:sp>
        <p:nvSpPr>
          <p:cNvPr id="6" name="Rectangle 1">
            <a:extLst>
              <a:ext uri="{FF2B5EF4-FFF2-40B4-BE49-F238E27FC236}">
                <a16:creationId xmlns:a16="http://schemas.microsoft.com/office/drawing/2014/main" xmlns="" id="{65C82E7A-F4EE-E64D-BA79-4E827AE171FE}"/>
              </a:ext>
            </a:extLst>
          </p:cNvPr>
          <p:cNvSpPr/>
          <p:nvPr/>
        </p:nvSpPr>
        <p:spPr>
          <a:xfrm>
            <a:off x="5389122" y="2965268"/>
            <a:ext cx="5660571" cy="1933303"/>
          </a:xfrm>
          <a:custGeom>
            <a:avLst/>
            <a:gdLst>
              <a:gd name="connsiteX0" fmla="*/ 0 w 5660571"/>
              <a:gd name="connsiteY0" fmla="*/ 0 h 1933303"/>
              <a:gd name="connsiteX1" fmla="*/ 509451 w 5660571"/>
              <a:gd name="connsiteY1" fmla="*/ 0 h 1933303"/>
              <a:gd name="connsiteX2" fmla="*/ 905691 w 5660571"/>
              <a:gd name="connsiteY2" fmla="*/ 0 h 1933303"/>
              <a:gd name="connsiteX3" fmla="*/ 1584960 w 5660571"/>
              <a:gd name="connsiteY3" fmla="*/ 0 h 1933303"/>
              <a:gd name="connsiteX4" fmla="*/ 2094411 w 5660571"/>
              <a:gd name="connsiteY4" fmla="*/ 0 h 1933303"/>
              <a:gd name="connsiteX5" fmla="*/ 2603863 w 5660571"/>
              <a:gd name="connsiteY5" fmla="*/ 0 h 1933303"/>
              <a:gd name="connsiteX6" fmla="*/ 3283131 w 5660571"/>
              <a:gd name="connsiteY6" fmla="*/ 0 h 1933303"/>
              <a:gd name="connsiteX7" fmla="*/ 3735977 w 5660571"/>
              <a:gd name="connsiteY7" fmla="*/ 0 h 1933303"/>
              <a:gd name="connsiteX8" fmla="*/ 4415245 w 5660571"/>
              <a:gd name="connsiteY8" fmla="*/ 0 h 1933303"/>
              <a:gd name="connsiteX9" fmla="*/ 5094514 w 5660571"/>
              <a:gd name="connsiteY9" fmla="*/ 0 h 1933303"/>
              <a:gd name="connsiteX10" fmla="*/ 5660571 w 5660571"/>
              <a:gd name="connsiteY10" fmla="*/ 0 h 1933303"/>
              <a:gd name="connsiteX11" fmla="*/ 5660571 w 5660571"/>
              <a:gd name="connsiteY11" fmla="*/ 521992 h 1933303"/>
              <a:gd name="connsiteX12" fmla="*/ 5660571 w 5660571"/>
              <a:gd name="connsiteY12" fmla="*/ 1024651 h 1933303"/>
              <a:gd name="connsiteX13" fmla="*/ 5660571 w 5660571"/>
              <a:gd name="connsiteY13" fmla="*/ 1449977 h 1933303"/>
              <a:gd name="connsiteX14" fmla="*/ 5660571 w 5660571"/>
              <a:gd name="connsiteY14" fmla="*/ 1933303 h 1933303"/>
              <a:gd name="connsiteX15" fmla="*/ 5094514 w 5660571"/>
              <a:gd name="connsiteY15" fmla="*/ 1933303 h 1933303"/>
              <a:gd name="connsiteX16" fmla="*/ 4528457 w 5660571"/>
              <a:gd name="connsiteY16" fmla="*/ 1933303 h 1933303"/>
              <a:gd name="connsiteX17" fmla="*/ 3849188 w 5660571"/>
              <a:gd name="connsiteY17" fmla="*/ 1933303 h 1933303"/>
              <a:gd name="connsiteX18" fmla="*/ 3283131 w 5660571"/>
              <a:gd name="connsiteY18" fmla="*/ 1933303 h 1933303"/>
              <a:gd name="connsiteX19" fmla="*/ 2886891 w 5660571"/>
              <a:gd name="connsiteY19" fmla="*/ 1933303 h 1933303"/>
              <a:gd name="connsiteX20" fmla="*/ 2434046 w 5660571"/>
              <a:gd name="connsiteY20" fmla="*/ 1933303 h 1933303"/>
              <a:gd name="connsiteX21" fmla="*/ 1754777 w 5660571"/>
              <a:gd name="connsiteY21" fmla="*/ 1933303 h 1933303"/>
              <a:gd name="connsiteX22" fmla="*/ 1188720 w 5660571"/>
              <a:gd name="connsiteY22" fmla="*/ 1933303 h 1933303"/>
              <a:gd name="connsiteX23" fmla="*/ 735874 w 5660571"/>
              <a:gd name="connsiteY23" fmla="*/ 1933303 h 1933303"/>
              <a:gd name="connsiteX24" fmla="*/ 0 w 5660571"/>
              <a:gd name="connsiteY24" fmla="*/ 1933303 h 1933303"/>
              <a:gd name="connsiteX25" fmla="*/ 0 w 5660571"/>
              <a:gd name="connsiteY25" fmla="*/ 1507976 h 1933303"/>
              <a:gd name="connsiteX26" fmla="*/ 0 w 5660571"/>
              <a:gd name="connsiteY26" fmla="*/ 1082650 h 1933303"/>
              <a:gd name="connsiteX27" fmla="*/ 0 w 5660571"/>
              <a:gd name="connsiteY27" fmla="*/ 579991 h 1933303"/>
              <a:gd name="connsiteX28" fmla="*/ 0 w 5660571"/>
              <a:gd name="connsiteY28" fmla="*/ 0 h 1933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5660571" h="1933303" extrusionOk="0">
                <a:moveTo>
                  <a:pt x="0" y="0"/>
                </a:moveTo>
                <a:cubicBezTo>
                  <a:pt x="247818" y="-26310"/>
                  <a:pt x="369993" y="19790"/>
                  <a:pt x="509451" y="0"/>
                </a:cubicBezTo>
                <a:cubicBezTo>
                  <a:pt x="648909" y="-19790"/>
                  <a:pt x="796716" y="25039"/>
                  <a:pt x="905691" y="0"/>
                </a:cubicBezTo>
                <a:cubicBezTo>
                  <a:pt x="1014666" y="-25039"/>
                  <a:pt x="1356377" y="55471"/>
                  <a:pt x="1584960" y="0"/>
                </a:cubicBezTo>
                <a:cubicBezTo>
                  <a:pt x="1813543" y="-55471"/>
                  <a:pt x="1931321" y="52476"/>
                  <a:pt x="2094411" y="0"/>
                </a:cubicBezTo>
                <a:cubicBezTo>
                  <a:pt x="2257501" y="-52476"/>
                  <a:pt x="2472496" y="47689"/>
                  <a:pt x="2603863" y="0"/>
                </a:cubicBezTo>
                <a:cubicBezTo>
                  <a:pt x="2735230" y="-47689"/>
                  <a:pt x="2947179" y="45965"/>
                  <a:pt x="3283131" y="0"/>
                </a:cubicBezTo>
                <a:cubicBezTo>
                  <a:pt x="3619083" y="-45965"/>
                  <a:pt x="3522465" y="41296"/>
                  <a:pt x="3735977" y="0"/>
                </a:cubicBezTo>
                <a:cubicBezTo>
                  <a:pt x="3949489" y="-41296"/>
                  <a:pt x="4259469" y="27174"/>
                  <a:pt x="4415245" y="0"/>
                </a:cubicBezTo>
                <a:cubicBezTo>
                  <a:pt x="4571021" y="-27174"/>
                  <a:pt x="4889551" y="44185"/>
                  <a:pt x="5094514" y="0"/>
                </a:cubicBezTo>
                <a:cubicBezTo>
                  <a:pt x="5299477" y="-44185"/>
                  <a:pt x="5530687" y="14756"/>
                  <a:pt x="5660571" y="0"/>
                </a:cubicBezTo>
                <a:cubicBezTo>
                  <a:pt x="5666982" y="255161"/>
                  <a:pt x="5653652" y="291688"/>
                  <a:pt x="5660571" y="521992"/>
                </a:cubicBezTo>
                <a:cubicBezTo>
                  <a:pt x="5667490" y="752296"/>
                  <a:pt x="5611408" y="806099"/>
                  <a:pt x="5660571" y="1024651"/>
                </a:cubicBezTo>
                <a:cubicBezTo>
                  <a:pt x="5709734" y="1243203"/>
                  <a:pt x="5655464" y="1297180"/>
                  <a:pt x="5660571" y="1449977"/>
                </a:cubicBezTo>
                <a:cubicBezTo>
                  <a:pt x="5665678" y="1602774"/>
                  <a:pt x="5652464" y="1714488"/>
                  <a:pt x="5660571" y="1933303"/>
                </a:cubicBezTo>
                <a:cubicBezTo>
                  <a:pt x="5522232" y="1955919"/>
                  <a:pt x="5357130" y="1927112"/>
                  <a:pt x="5094514" y="1933303"/>
                </a:cubicBezTo>
                <a:cubicBezTo>
                  <a:pt x="4831898" y="1939494"/>
                  <a:pt x="4732813" y="1871432"/>
                  <a:pt x="4528457" y="1933303"/>
                </a:cubicBezTo>
                <a:cubicBezTo>
                  <a:pt x="4324101" y="1995174"/>
                  <a:pt x="4076287" y="1908852"/>
                  <a:pt x="3849188" y="1933303"/>
                </a:cubicBezTo>
                <a:cubicBezTo>
                  <a:pt x="3622089" y="1957754"/>
                  <a:pt x="3508114" y="1869979"/>
                  <a:pt x="3283131" y="1933303"/>
                </a:cubicBezTo>
                <a:cubicBezTo>
                  <a:pt x="3058148" y="1996627"/>
                  <a:pt x="3074250" y="1920065"/>
                  <a:pt x="2886891" y="1933303"/>
                </a:cubicBezTo>
                <a:cubicBezTo>
                  <a:pt x="2699532" y="1946541"/>
                  <a:pt x="2564476" y="1922207"/>
                  <a:pt x="2434046" y="1933303"/>
                </a:cubicBezTo>
                <a:cubicBezTo>
                  <a:pt x="2303616" y="1944399"/>
                  <a:pt x="1934011" y="1921412"/>
                  <a:pt x="1754777" y="1933303"/>
                </a:cubicBezTo>
                <a:cubicBezTo>
                  <a:pt x="1575543" y="1945194"/>
                  <a:pt x="1430581" y="1912541"/>
                  <a:pt x="1188720" y="1933303"/>
                </a:cubicBezTo>
                <a:cubicBezTo>
                  <a:pt x="946859" y="1954065"/>
                  <a:pt x="900941" y="1910376"/>
                  <a:pt x="735874" y="1933303"/>
                </a:cubicBezTo>
                <a:cubicBezTo>
                  <a:pt x="570807" y="1956230"/>
                  <a:pt x="237071" y="1878605"/>
                  <a:pt x="0" y="1933303"/>
                </a:cubicBezTo>
                <a:cubicBezTo>
                  <a:pt x="-17593" y="1773174"/>
                  <a:pt x="41112" y="1677567"/>
                  <a:pt x="0" y="1507976"/>
                </a:cubicBezTo>
                <a:cubicBezTo>
                  <a:pt x="-41112" y="1338385"/>
                  <a:pt x="10401" y="1270170"/>
                  <a:pt x="0" y="1082650"/>
                </a:cubicBezTo>
                <a:cubicBezTo>
                  <a:pt x="-10401" y="895130"/>
                  <a:pt x="56602" y="718590"/>
                  <a:pt x="0" y="579991"/>
                </a:cubicBezTo>
                <a:cubicBezTo>
                  <a:pt x="-56602" y="441392"/>
                  <a:pt x="25125" y="261141"/>
                  <a:pt x="0" y="0"/>
                </a:cubicBezTo>
                <a:close/>
              </a:path>
            </a:pathLst>
          </a:custGeom>
          <a:noFill/>
          <a:ln>
            <a:solidFill>
              <a:srgbClr val="699034"/>
            </a:solidFill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800" dirty="0" smtClean="0">
                <a:solidFill>
                  <a:schemeClr val="accent6">
                    <a:lumMod val="50000"/>
                  </a:schemeClr>
                </a:solidFill>
              </a:rPr>
              <a:t>Cảm ơn các em đã chú ý lắng nghe</a:t>
            </a:r>
            <a:r>
              <a:rPr lang="x-none" sz="4800" smtClean="0">
                <a:solidFill>
                  <a:schemeClr val="accent6">
                    <a:lumMod val="50000"/>
                  </a:schemeClr>
                </a:solidFill>
              </a:rPr>
              <a:t>!</a:t>
            </a:r>
            <a:endParaRPr lang="x-none" sz="480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07183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1F250A-4CE7-44D4-85B4-49BD9AF6BFD0}" type="slidenum">
              <a:rPr lang="en-US" altLang="en-US" sz="2398" smtClean="0">
                <a:solidFill>
                  <a:srgbClr val="5F5F5F"/>
                </a:solidFill>
                <a:cs typeface="Arial" panose="020B0604020202020204" pitchFamily="34" charset="0"/>
              </a:rPr>
              <a:pPr>
                <a:defRPr/>
              </a:pPr>
              <a:t>4</a:t>
            </a:fld>
            <a:endParaRPr lang="en-US" altLang="en-US" sz="2398">
              <a:solidFill>
                <a:srgbClr val="5F5F5F"/>
              </a:solidFill>
              <a:cs typeface="Arial" panose="020B0604020202020204" pitchFamily="34" charset="0"/>
            </a:endParaRPr>
          </a:p>
        </p:txBody>
      </p:sp>
      <p:pic>
        <p:nvPicPr>
          <p:cNvPr id="5" name="图片 20">
            <a:extLst>
              <a:ext uri="{FF2B5EF4-FFF2-40B4-BE49-F238E27FC236}">
                <a16:creationId xmlns:a16="http://schemas.microsoft.com/office/drawing/2014/main" xmlns="" id="{E0B1AEDA-6FC0-46F0-AA4F-26EC5123D5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-451850"/>
            <a:ext cx="12192000" cy="7526418"/>
          </a:xfrm>
          <a:prstGeom prst="rect">
            <a:avLst/>
          </a:prstGeom>
        </p:spPr>
      </p:pic>
      <p:sp>
        <p:nvSpPr>
          <p:cNvPr id="7" name="TextBox 4">
            <a:extLst>
              <a:ext uri="{FF2B5EF4-FFF2-40B4-BE49-F238E27FC236}">
                <a16:creationId xmlns:a16="http://schemas.microsoft.com/office/drawing/2014/main" xmlns="" id="{DB0FB54D-6E3B-4583-BE51-F5FD9427BC12}"/>
              </a:ext>
            </a:extLst>
          </p:cNvPr>
          <p:cNvSpPr txBox="1"/>
          <p:nvPr/>
        </p:nvSpPr>
        <p:spPr>
          <a:xfrm>
            <a:off x="2978170" y="113344"/>
            <a:ext cx="1015663" cy="3415359"/>
          </a:xfrm>
          <a:prstGeom prst="rect">
            <a:avLst/>
          </a:prstGeom>
          <a:noFill/>
        </p:spPr>
        <p:txBody>
          <a:bodyPr vert="eaVert" wrap="none" rtlCol="0">
            <a:spAutoFit/>
            <a:scene3d>
              <a:camera prst="perspectiveFront"/>
              <a:lightRig rig="threePt" dir="t"/>
            </a:scene3d>
          </a:bodyPr>
          <a:lstStyle/>
          <a:p>
            <a:pPr algn="ctr"/>
            <a:r>
              <a:rPr lang="vi-VN" altLang="zh-CN" sz="5400" b="1" spc="600" dirty="0"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solidFill>
                  <a:srgbClr val="2B80A5"/>
                </a:solidFill>
                <a:effectLst>
                  <a:reflection blurRad="6350" stA="55000" endA="300" endPos="45500" dir="5400000" sy="-100000" algn="bl" rotWithShape="0"/>
                </a:effectLst>
                <a:latin typeface="iCiel Pony" panose="02000000000000000000" pitchFamily="2" charset="77"/>
                <a:ea typeface="微软雅黑" panose="020B0503020204020204" pitchFamily="34" charset="-122"/>
                <a:cs typeface="Calibri" panose="020F0502020204030204" pitchFamily="34" charset="0"/>
              </a:rPr>
              <a:t>NỘI DUNG</a:t>
            </a:r>
            <a:endParaRPr lang="en-US" altLang="zh-CN" sz="5400" b="1" spc="600" dirty="0">
              <a:ln>
                <a:solidFill>
                  <a:schemeClr val="accent1">
                    <a:lumMod val="20000"/>
                    <a:lumOff val="80000"/>
                  </a:schemeClr>
                </a:solidFill>
              </a:ln>
              <a:solidFill>
                <a:srgbClr val="2B80A5"/>
              </a:solidFill>
              <a:effectLst>
                <a:reflection blurRad="6350" stA="55000" endA="300" endPos="45500" dir="5400000" sy="-100000" algn="bl" rotWithShape="0"/>
              </a:effectLst>
              <a:latin typeface="iCiel Pony" panose="02000000000000000000" pitchFamily="2" charset="77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cxnSp>
        <p:nvCxnSpPr>
          <p:cNvPr id="8" name="直接连接符 38">
            <a:extLst>
              <a:ext uri="{FF2B5EF4-FFF2-40B4-BE49-F238E27FC236}">
                <a16:creationId xmlns:a16="http://schemas.microsoft.com/office/drawing/2014/main" xmlns="" id="{91EA8936-4393-4542-BEC6-1F0384DA4EEC}"/>
              </a:ext>
            </a:extLst>
          </p:cNvPr>
          <p:cNvCxnSpPr>
            <a:cxnSpLocks/>
          </p:cNvCxnSpPr>
          <p:nvPr/>
        </p:nvCxnSpPr>
        <p:spPr>
          <a:xfrm flipV="1">
            <a:off x="4161258" y="51820"/>
            <a:ext cx="0" cy="3259539"/>
          </a:xfrm>
          <a:prstGeom prst="line">
            <a:avLst/>
          </a:prstGeom>
          <a:ln w="19050">
            <a:solidFill>
              <a:srgbClr val="2B80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" name="组合 22">
            <a:extLst>
              <a:ext uri="{FF2B5EF4-FFF2-40B4-BE49-F238E27FC236}">
                <a16:creationId xmlns:a16="http://schemas.microsoft.com/office/drawing/2014/main" xmlns="" id="{E6777C3A-1741-4B63-B04E-D9A84BC2BA98}"/>
              </a:ext>
            </a:extLst>
          </p:cNvPr>
          <p:cNvGrpSpPr/>
          <p:nvPr/>
        </p:nvGrpSpPr>
        <p:grpSpPr>
          <a:xfrm>
            <a:off x="4472322" y="93097"/>
            <a:ext cx="7864372" cy="3087686"/>
            <a:chOff x="3548970" y="2241096"/>
            <a:chExt cx="3265016" cy="2553996"/>
          </a:xfrm>
        </p:grpSpPr>
        <p:sp>
          <p:nvSpPr>
            <p:cNvPr id="25" name="椭圆 23">
              <a:extLst>
                <a:ext uri="{FF2B5EF4-FFF2-40B4-BE49-F238E27FC236}">
                  <a16:creationId xmlns:a16="http://schemas.microsoft.com/office/drawing/2014/main" xmlns="" id="{9E049278-D065-4EF6-A9D1-2851AC185C44}"/>
                </a:ext>
              </a:extLst>
            </p:cNvPr>
            <p:cNvSpPr/>
            <p:nvPr/>
          </p:nvSpPr>
          <p:spPr>
            <a:xfrm>
              <a:off x="3548970" y="2241096"/>
              <a:ext cx="465137" cy="463550"/>
            </a:xfrm>
            <a:prstGeom prst="ellipse">
              <a:avLst/>
            </a:prstGeom>
            <a:solidFill>
              <a:srgbClr val="2B80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400" b="1" noProof="1">
                  <a:latin typeface="Calibri" panose="020F0502020204030204" pitchFamily="34" charset="0"/>
                  <a:ea typeface="微软雅黑" panose="020B0503020204020204" pitchFamily="34" charset="-122"/>
                  <a:cs typeface="Calibri" panose="020F0502020204030204" pitchFamily="34" charset="0"/>
                </a:rPr>
                <a:t>1</a:t>
              </a:r>
              <a:endParaRPr lang="zh-CN" altLang="en-US" sz="2400" b="1" noProof="1"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endParaRPr>
            </a:p>
          </p:txBody>
        </p:sp>
        <p:sp>
          <p:nvSpPr>
            <p:cNvPr id="26" name="椭圆 24">
              <a:extLst>
                <a:ext uri="{FF2B5EF4-FFF2-40B4-BE49-F238E27FC236}">
                  <a16:creationId xmlns:a16="http://schemas.microsoft.com/office/drawing/2014/main" xmlns="" id="{59FC7CFC-2F56-4F90-B31F-1A31B3A80E07}"/>
                </a:ext>
              </a:extLst>
            </p:cNvPr>
            <p:cNvSpPr/>
            <p:nvPr/>
          </p:nvSpPr>
          <p:spPr>
            <a:xfrm>
              <a:off x="3548970" y="2898321"/>
              <a:ext cx="465137" cy="465138"/>
            </a:xfrm>
            <a:prstGeom prst="ellipse">
              <a:avLst/>
            </a:prstGeom>
            <a:solidFill>
              <a:srgbClr val="2B80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400" b="1" noProof="1">
                  <a:latin typeface="Calibri" panose="020F0502020204030204" pitchFamily="34" charset="0"/>
                  <a:ea typeface="微软雅黑" panose="020B0503020204020204" pitchFamily="34" charset="-122"/>
                  <a:cs typeface="Calibri" panose="020F0502020204030204" pitchFamily="34" charset="0"/>
                </a:rPr>
                <a:t>2</a:t>
              </a:r>
              <a:endParaRPr lang="zh-CN" altLang="en-US" sz="2400" b="1" noProof="1"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endParaRPr>
            </a:p>
          </p:txBody>
        </p:sp>
        <p:sp>
          <p:nvSpPr>
            <p:cNvPr id="27" name="椭圆 25">
              <a:extLst>
                <a:ext uri="{FF2B5EF4-FFF2-40B4-BE49-F238E27FC236}">
                  <a16:creationId xmlns:a16="http://schemas.microsoft.com/office/drawing/2014/main" xmlns="" id="{4891D17E-1954-4C05-8593-C9116C064340}"/>
                </a:ext>
              </a:extLst>
            </p:cNvPr>
            <p:cNvSpPr/>
            <p:nvPr/>
          </p:nvSpPr>
          <p:spPr>
            <a:xfrm>
              <a:off x="3548970" y="3557134"/>
              <a:ext cx="465137" cy="463550"/>
            </a:xfrm>
            <a:prstGeom prst="ellipse">
              <a:avLst/>
            </a:prstGeom>
            <a:solidFill>
              <a:srgbClr val="2B80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400" b="1" noProof="1">
                  <a:latin typeface="Calibri" panose="020F0502020204030204" pitchFamily="34" charset="0"/>
                  <a:ea typeface="微软雅黑" panose="020B0503020204020204" pitchFamily="34" charset="-122"/>
                  <a:cs typeface="Calibri" panose="020F0502020204030204" pitchFamily="34" charset="0"/>
                </a:rPr>
                <a:t>3</a:t>
              </a:r>
              <a:endParaRPr lang="zh-CN" altLang="en-US" sz="2400" b="1" noProof="1"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endParaRPr>
            </a:p>
          </p:txBody>
        </p:sp>
        <p:sp>
          <p:nvSpPr>
            <p:cNvPr id="28" name="椭圆 26">
              <a:extLst>
                <a:ext uri="{FF2B5EF4-FFF2-40B4-BE49-F238E27FC236}">
                  <a16:creationId xmlns:a16="http://schemas.microsoft.com/office/drawing/2014/main" xmlns="" id="{6F676951-E16A-4845-A8F0-90F19B9F5349}"/>
                </a:ext>
              </a:extLst>
            </p:cNvPr>
            <p:cNvSpPr/>
            <p:nvPr/>
          </p:nvSpPr>
          <p:spPr>
            <a:xfrm>
              <a:off x="3548970" y="4214359"/>
              <a:ext cx="465137" cy="465137"/>
            </a:xfrm>
            <a:prstGeom prst="ellipse">
              <a:avLst/>
            </a:prstGeom>
            <a:solidFill>
              <a:srgbClr val="2B80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400" b="1" noProof="1">
                  <a:latin typeface="Calibri" panose="020F0502020204030204" pitchFamily="34" charset="0"/>
                  <a:ea typeface="微软雅黑" panose="020B0503020204020204" pitchFamily="34" charset="-122"/>
                  <a:cs typeface="Calibri" panose="020F0502020204030204" pitchFamily="34" charset="0"/>
                </a:rPr>
                <a:t>4</a:t>
              </a:r>
              <a:endParaRPr lang="zh-CN" altLang="en-US" sz="2400" b="1" noProof="1"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endParaRPr>
            </a:p>
          </p:txBody>
        </p:sp>
        <p:cxnSp>
          <p:nvCxnSpPr>
            <p:cNvPr id="29" name="直接连接符 27">
              <a:extLst>
                <a:ext uri="{FF2B5EF4-FFF2-40B4-BE49-F238E27FC236}">
                  <a16:creationId xmlns:a16="http://schemas.microsoft.com/office/drawing/2014/main" xmlns="" id="{B39C3901-99F2-47EB-AD72-3DF5ABB08A78}"/>
                </a:ext>
              </a:extLst>
            </p:cNvPr>
            <p:cNvCxnSpPr>
              <a:cxnSpLocks/>
            </p:cNvCxnSpPr>
            <p:nvPr/>
          </p:nvCxnSpPr>
          <p:spPr>
            <a:xfrm>
              <a:off x="3548970" y="2756090"/>
              <a:ext cx="2678194" cy="0"/>
            </a:xfrm>
            <a:prstGeom prst="line">
              <a:avLst/>
            </a:prstGeom>
            <a:ln w="12700">
              <a:solidFill>
                <a:srgbClr val="2B80A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矩形 28">
              <a:extLst>
                <a:ext uri="{FF2B5EF4-FFF2-40B4-BE49-F238E27FC236}">
                  <a16:creationId xmlns:a16="http://schemas.microsoft.com/office/drawing/2014/main" xmlns="" id="{3A4535DE-BEE5-4654-80FA-1953FEBD0AFA}"/>
                </a:ext>
              </a:extLst>
            </p:cNvPr>
            <p:cNvSpPr/>
            <p:nvPr/>
          </p:nvSpPr>
          <p:spPr>
            <a:xfrm>
              <a:off x="4014107" y="2275928"/>
              <a:ext cx="2643967" cy="43278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vi-VN" altLang="zh-CN" sz="2800" b="1" spc="300" noProof="1" smtClean="0">
                  <a:solidFill>
                    <a:srgbClr val="2B80A5"/>
                  </a:solidFill>
                  <a:latin typeface="+mj-lt"/>
                  <a:ea typeface="微软雅黑" panose="020B0503020204020204" pitchFamily="34" charset="-122"/>
                  <a:cs typeface="Calibri" panose="020F0502020204030204" pitchFamily="34" charset="0"/>
                  <a:sym typeface="Arial" panose="020B0604020202020204" pitchFamily="34" charset="0"/>
                </a:rPr>
                <a:t>Thế nào là sống giản dị?</a:t>
              </a:r>
              <a:endParaRPr lang="zh-CN" altLang="en-US" sz="1200" b="1" spc="300" noProof="1">
                <a:solidFill>
                  <a:srgbClr val="2B80A5"/>
                </a:solidFill>
                <a:latin typeface="+mj-lt"/>
                <a:ea typeface="微软雅黑" panose="020B0503020204020204" pitchFamily="34" charset="-122"/>
                <a:cs typeface="Calibri" panose="020F050202020403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1" name="矩形 29">
              <a:extLst>
                <a:ext uri="{FF2B5EF4-FFF2-40B4-BE49-F238E27FC236}">
                  <a16:creationId xmlns:a16="http://schemas.microsoft.com/office/drawing/2014/main" xmlns="" id="{B36C0091-F4BA-4A27-8461-58E7160CA4F1}"/>
                </a:ext>
              </a:extLst>
            </p:cNvPr>
            <p:cNvSpPr/>
            <p:nvPr/>
          </p:nvSpPr>
          <p:spPr>
            <a:xfrm>
              <a:off x="4239294" y="2921289"/>
              <a:ext cx="2179618" cy="43278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defRPr/>
              </a:pPr>
              <a:r>
                <a:rPr lang="vi-VN" altLang="zh-CN" sz="2800" b="1" spc="300" noProof="1" smtClean="0">
                  <a:solidFill>
                    <a:srgbClr val="2B80A5"/>
                  </a:solidFill>
                  <a:latin typeface="+mj-lt"/>
                  <a:ea typeface="微软雅黑" panose="020B0503020204020204" pitchFamily="34" charset="-122"/>
                  <a:cs typeface="Calibri" panose="020F0502020204030204" pitchFamily="34" charset="0"/>
                  <a:sym typeface="Arial" panose="020B0604020202020204" pitchFamily="34" charset="0"/>
                </a:rPr>
                <a:t>Biểu</a:t>
              </a:r>
              <a:r>
                <a:rPr lang="vi-VN" altLang="zh-CN" sz="2800" b="1" spc="300" noProof="1" smtClean="0">
                  <a:solidFill>
                    <a:srgbClr val="2B80A5"/>
                  </a:solidFill>
                  <a:latin typeface="+mj-lt"/>
                  <a:ea typeface="Arial Unicode MS" pitchFamily="34" charset="-128"/>
                  <a:cs typeface="Arial Unicode MS" pitchFamily="34" charset="-128"/>
                  <a:sym typeface="Arial" panose="020B0604020202020204" pitchFamily="34" charset="0"/>
                </a:rPr>
                <a:t> </a:t>
              </a:r>
              <a:r>
                <a:rPr lang="vi-VN" altLang="zh-CN" sz="2800" b="1" spc="300" noProof="1" smtClean="0">
                  <a:solidFill>
                    <a:srgbClr val="2B80A5"/>
                  </a:solidFill>
                  <a:latin typeface="+mj-lt"/>
                  <a:ea typeface="微软雅黑" panose="020B0503020204020204" pitchFamily="34" charset="-122"/>
                  <a:cs typeface="Calibri" panose="020F0502020204030204" pitchFamily="34" charset="0"/>
                  <a:sym typeface="Arial" panose="020B0604020202020204" pitchFamily="34" charset="0"/>
                </a:rPr>
                <a:t>hiện</a:t>
              </a:r>
              <a:endParaRPr lang="zh-CN" altLang="en-US" sz="1200" b="1" spc="300" noProof="1">
                <a:solidFill>
                  <a:srgbClr val="2B80A5"/>
                </a:solidFill>
                <a:latin typeface="+mj-lt"/>
                <a:ea typeface="微软雅黑" panose="020B0503020204020204" pitchFamily="34" charset="-122"/>
                <a:cs typeface="Calibri" panose="020F050202020403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2" name="矩形 30">
              <a:extLst>
                <a:ext uri="{FF2B5EF4-FFF2-40B4-BE49-F238E27FC236}">
                  <a16:creationId xmlns:a16="http://schemas.microsoft.com/office/drawing/2014/main" xmlns="" id="{07FCA1D4-57CA-4CAF-8013-77FAD5312D26}"/>
                </a:ext>
              </a:extLst>
            </p:cNvPr>
            <p:cNvSpPr/>
            <p:nvPr/>
          </p:nvSpPr>
          <p:spPr>
            <a:xfrm>
              <a:off x="4239294" y="3590079"/>
              <a:ext cx="2179618" cy="43278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defRPr/>
              </a:pPr>
              <a:r>
                <a:rPr lang="vi-VN" altLang="zh-CN" sz="2800" b="1" spc="300" noProof="1" smtClean="0">
                  <a:solidFill>
                    <a:srgbClr val="2B80A5"/>
                  </a:solidFill>
                  <a:latin typeface="+mj-lt"/>
                  <a:ea typeface="微软雅黑" panose="020B0503020204020204" pitchFamily="34" charset="-122"/>
                  <a:cs typeface="Calibri" panose="020F0502020204030204" pitchFamily="34" charset="0"/>
                  <a:sym typeface="Arial" panose="020B0604020202020204" pitchFamily="34" charset="0"/>
                </a:rPr>
                <a:t>Trái với giản dị</a:t>
              </a:r>
              <a:endParaRPr lang="zh-CN" altLang="en-US" sz="1200" b="1" spc="300" noProof="1">
                <a:solidFill>
                  <a:srgbClr val="2B80A5"/>
                </a:solidFill>
                <a:latin typeface="+mj-lt"/>
                <a:ea typeface="微软雅黑" panose="020B0503020204020204" pitchFamily="34" charset="-122"/>
                <a:cs typeface="Calibri" panose="020F050202020403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3" name="矩形 31">
              <a:extLst>
                <a:ext uri="{FF2B5EF4-FFF2-40B4-BE49-F238E27FC236}">
                  <a16:creationId xmlns:a16="http://schemas.microsoft.com/office/drawing/2014/main" xmlns="" id="{C73C218C-8D9C-4C02-B659-C1769BFA5B8F}"/>
                </a:ext>
              </a:extLst>
            </p:cNvPr>
            <p:cNvSpPr/>
            <p:nvPr/>
          </p:nvSpPr>
          <p:spPr>
            <a:xfrm>
              <a:off x="4239294" y="4250408"/>
              <a:ext cx="2574692" cy="43278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defRPr/>
              </a:pPr>
              <a:r>
                <a:rPr lang="vi-VN" altLang="zh-CN" sz="2800" b="1" spc="300" noProof="1" smtClean="0">
                  <a:solidFill>
                    <a:srgbClr val="2B80A5"/>
                  </a:solidFill>
                  <a:latin typeface="+mj-lt"/>
                  <a:ea typeface="微软雅黑" panose="020B0503020204020204" pitchFamily="34" charset="-122"/>
                  <a:cs typeface="Calibri" panose="020F0502020204030204" pitchFamily="34" charset="0"/>
                  <a:sym typeface="Arial" panose="020B0604020202020204" pitchFamily="34" charset="0"/>
                </a:rPr>
                <a:t>Ý nghĩa của sống giản dị</a:t>
              </a:r>
              <a:endParaRPr lang="zh-CN" altLang="en-US" sz="1200" b="1" spc="300" noProof="1">
                <a:solidFill>
                  <a:srgbClr val="2B80A5"/>
                </a:solidFill>
                <a:latin typeface="+mj-lt"/>
                <a:ea typeface="微软雅黑" panose="020B0503020204020204" pitchFamily="34" charset="-122"/>
                <a:cs typeface="Calibri" panose="020F0502020204030204" pitchFamily="34" charset="0"/>
                <a:sym typeface="Arial" panose="020B0604020202020204" pitchFamily="34" charset="0"/>
              </a:endParaRPr>
            </a:p>
          </p:txBody>
        </p:sp>
        <p:cxnSp>
          <p:nvCxnSpPr>
            <p:cNvPr id="34" name="直接连接符 32">
              <a:extLst>
                <a:ext uri="{FF2B5EF4-FFF2-40B4-BE49-F238E27FC236}">
                  <a16:creationId xmlns:a16="http://schemas.microsoft.com/office/drawing/2014/main" xmlns="" id="{1DC22677-1560-44BC-8530-FCB9F4C1C7A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548970" y="4109985"/>
              <a:ext cx="2678195" cy="1"/>
            </a:xfrm>
            <a:prstGeom prst="line">
              <a:avLst/>
            </a:prstGeom>
            <a:ln w="12700">
              <a:solidFill>
                <a:srgbClr val="2B80A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接连接符 33">
              <a:extLst>
                <a:ext uri="{FF2B5EF4-FFF2-40B4-BE49-F238E27FC236}">
                  <a16:creationId xmlns:a16="http://schemas.microsoft.com/office/drawing/2014/main" xmlns="" id="{191CD0CA-0FB2-404B-8DF8-8F00CAB8272C}"/>
                </a:ext>
              </a:extLst>
            </p:cNvPr>
            <p:cNvCxnSpPr>
              <a:cxnSpLocks/>
            </p:cNvCxnSpPr>
            <p:nvPr/>
          </p:nvCxnSpPr>
          <p:spPr>
            <a:xfrm>
              <a:off x="3548970" y="3441196"/>
              <a:ext cx="2678194" cy="0"/>
            </a:xfrm>
            <a:prstGeom prst="line">
              <a:avLst/>
            </a:prstGeom>
            <a:ln w="12700">
              <a:solidFill>
                <a:srgbClr val="2B80A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直接连接符 34">
              <a:extLst>
                <a:ext uri="{FF2B5EF4-FFF2-40B4-BE49-F238E27FC236}">
                  <a16:creationId xmlns:a16="http://schemas.microsoft.com/office/drawing/2014/main" xmlns="" id="{B77E9E84-4FF4-46C3-86BC-9D5E32546CB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548970" y="4795091"/>
              <a:ext cx="2678194" cy="1"/>
            </a:xfrm>
            <a:prstGeom prst="line">
              <a:avLst/>
            </a:prstGeom>
            <a:ln w="12700">
              <a:solidFill>
                <a:srgbClr val="2B80A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979938939"/>
      </p:ext>
    </p:extLst>
  </p:cSld>
  <p:clrMapOvr>
    <a:masterClrMapping/>
  </p:clrMapOvr>
  <p:transition spd="slow">
    <p:pull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75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9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10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2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15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7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2250"/>
                                </p:stCondLst>
                                <p:childTnLst>
                                  <p:par>
                                    <p:cTn id="19" presetID="2" presetClass="entr" presetSubtype="8" fill="hold" nodeType="afterEffect" p14:presetBounceEnd="7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21" dur="125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22" dur="125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75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9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10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2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15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7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2250"/>
                                </p:stCondLst>
                                <p:childTnLst>
                                  <p:par>
                                    <p:cTn id="19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125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125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/>
        </p:bld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491191-C361-4BD8-90FB-45DF1C661FE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矩形 4"/>
          <p:cNvSpPr/>
          <p:nvPr/>
        </p:nvSpPr>
        <p:spPr>
          <a:xfrm>
            <a:off x="28106" y="0"/>
            <a:ext cx="4235450" cy="7025640"/>
          </a:xfrm>
          <a:prstGeom prst="rect">
            <a:avLst/>
          </a:prstGeom>
          <a:solidFill>
            <a:srgbClr val="1D9BB8">
              <a:alpha val="37000"/>
            </a:srgbClr>
          </a:solidFill>
          <a:ln w="12700" cap="flat" cmpd="sng" algn="ctr">
            <a:solidFill>
              <a:srgbClr val="1D9BB8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zh-CN" altLang="en-US" kern="0">
              <a:solidFill>
                <a:prstClr val="white"/>
              </a:solidFill>
              <a:latin typeface="Lato Light"/>
            </a:endParaRPr>
          </a:p>
        </p:txBody>
      </p:sp>
      <p:sp>
        <p:nvSpPr>
          <p:cNvPr id="4" name="矩形 2"/>
          <p:cNvSpPr/>
          <p:nvPr/>
        </p:nvSpPr>
        <p:spPr>
          <a:xfrm>
            <a:off x="3733800" y="16395"/>
            <a:ext cx="1751514" cy="6858000"/>
          </a:xfrm>
          <a:prstGeom prst="rect">
            <a:avLst/>
          </a:prstGeom>
          <a:solidFill>
            <a:srgbClr val="1D9BB8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zh-CN" altLang="en-US" kern="0">
              <a:solidFill>
                <a:prstClr val="white"/>
              </a:solidFill>
              <a:latin typeface="Lato Light"/>
            </a:endParaRPr>
          </a:p>
        </p:txBody>
      </p:sp>
      <p:sp>
        <p:nvSpPr>
          <p:cNvPr id="5" name="PA_菱形 1"/>
          <p:cNvSpPr/>
          <p:nvPr>
            <p:custDataLst>
              <p:tags r:id="rId1"/>
            </p:custDataLst>
          </p:nvPr>
        </p:nvSpPr>
        <p:spPr>
          <a:xfrm>
            <a:off x="104292" y="1186524"/>
            <a:ext cx="3406471" cy="3406471"/>
          </a:xfrm>
          <a:prstGeom prst="diamond">
            <a:avLst/>
          </a:prstGeom>
          <a:solidFill>
            <a:srgbClr val="F3D3BC"/>
          </a:solidFill>
          <a:ln w="381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/>
            <a:endParaRPr lang="zh-CN" altLang="en-US" kern="0">
              <a:solidFill>
                <a:prstClr val="white"/>
              </a:solidFill>
              <a:latin typeface="Lato Light"/>
            </a:endParaRPr>
          </a:p>
        </p:txBody>
      </p:sp>
      <p:sp>
        <p:nvSpPr>
          <p:cNvPr id="6" name="PA_菱形 1"/>
          <p:cNvSpPr/>
          <p:nvPr>
            <p:custDataLst>
              <p:tags r:id="rId2"/>
            </p:custDataLst>
          </p:nvPr>
        </p:nvSpPr>
        <p:spPr>
          <a:xfrm>
            <a:off x="619797" y="1736818"/>
            <a:ext cx="2375459" cy="2375459"/>
          </a:xfrm>
          <a:prstGeom prst="diamond">
            <a:avLst/>
          </a:prstGeom>
          <a:solidFill>
            <a:srgbClr val="F3D3BC"/>
          </a:solidFill>
          <a:ln w="381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/>
            <a:endParaRPr lang="zh-CN" altLang="en-US" kern="0" dirty="0">
              <a:solidFill>
                <a:prstClr val="white"/>
              </a:solidFill>
              <a:latin typeface="Georgia" panose="02040502050405020303" pitchFamily="18" charset="0"/>
            </a:endParaRPr>
          </a:p>
        </p:txBody>
      </p:sp>
      <p:grpSp>
        <p:nvGrpSpPr>
          <p:cNvPr id="7" name="组合 33"/>
          <p:cNvGrpSpPr/>
          <p:nvPr/>
        </p:nvGrpSpPr>
        <p:grpSpPr>
          <a:xfrm rot="16200000" flipH="1">
            <a:off x="3741435" y="2579523"/>
            <a:ext cx="1442024" cy="719424"/>
            <a:chOff x="2467503" y="4400363"/>
            <a:chExt cx="1442024" cy="719424"/>
          </a:xfrm>
        </p:grpSpPr>
        <p:cxnSp>
          <p:nvCxnSpPr>
            <p:cNvPr id="8" name="PA_直接连接符 30"/>
            <p:cNvCxnSpPr/>
            <p:nvPr>
              <p:custDataLst>
                <p:tags r:id="rId14"/>
              </p:custDataLst>
            </p:nvPr>
          </p:nvCxnSpPr>
          <p:spPr>
            <a:xfrm flipH="1">
              <a:off x="3190897" y="4401156"/>
              <a:ext cx="718630" cy="718631"/>
            </a:xfrm>
            <a:prstGeom prst="line">
              <a:avLst/>
            </a:prstGeom>
            <a:noFill/>
            <a:ln w="38100" cap="rnd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</p:cxnSp>
        <p:cxnSp>
          <p:nvCxnSpPr>
            <p:cNvPr id="9" name="PA_直接连接符 30"/>
            <p:cNvCxnSpPr/>
            <p:nvPr>
              <p:custDataLst>
                <p:tags r:id="rId15"/>
              </p:custDataLst>
            </p:nvPr>
          </p:nvCxnSpPr>
          <p:spPr>
            <a:xfrm rot="5400000" flipH="1">
              <a:off x="2467504" y="4400362"/>
              <a:ext cx="718630" cy="718631"/>
            </a:xfrm>
            <a:prstGeom prst="line">
              <a:avLst/>
            </a:prstGeom>
            <a:noFill/>
            <a:ln w="38100" cap="rnd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</p:cxnSp>
      </p:grpSp>
      <p:grpSp>
        <p:nvGrpSpPr>
          <p:cNvPr id="10" name="PA_组合 58"/>
          <p:cNvGrpSpPr/>
          <p:nvPr>
            <p:custDataLst>
              <p:tags r:id="rId3"/>
            </p:custDataLst>
          </p:nvPr>
        </p:nvGrpSpPr>
        <p:grpSpPr>
          <a:xfrm>
            <a:off x="5182600" y="5727457"/>
            <a:ext cx="369806" cy="856603"/>
            <a:chOff x="6697441" y="5773974"/>
            <a:chExt cx="439960" cy="1019104"/>
          </a:xfrm>
        </p:grpSpPr>
        <p:grpSp>
          <p:nvGrpSpPr>
            <p:cNvPr id="11" name="PA_组合 49"/>
            <p:cNvGrpSpPr/>
            <p:nvPr>
              <p:custDataLst>
                <p:tags r:id="rId5"/>
              </p:custDataLst>
            </p:nvPr>
          </p:nvGrpSpPr>
          <p:grpSpPr>
            <a:xfrm>
              <a:off x="6698167" y="6159623"/>
              <a:ext cx="439234" cy="219131"/>
              <a:chOff x="2467501" y="4444780"/>
              <a:chExt cx="1442026" cy="719417"/>
            </a:xfrm>
          </p:grpSpPr>
          <p:cxnSp>
            <p:nvCxnSpPr>
              <p:cNvPr id="18" name="PA_直接连接符 30"/>
              <p:cNvCxnSpPr/>
              <p:nvPr>
                <p:custDataLst>
                  <p:tags r:id="rId12"/>
                </p:custDataLst>
              </p:nvPr>
            </p:nvCxnSpPr>
            <p:spPr>
              <a:xfrm flipH="1">
                <a:off x="3190895" y="4445567"/>
                <a:ext cx="718632" cy="718630"/>
              </a:xfrm>
              <a:prstGeom prst="line">
                <a:avLst/>
              </a:prstGeom>
              <a:noFill/>
              <a:ln w="38100" cap="rnd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9" name="PA_直接连接符 30"/>
              <p:cNvCxnSpPr/>
              <p:nvPr>
                <p:custDataLst>
                  <p:tags r:id="rId13"/>
                </p:custDataLst>
              </p:nvPr>
            </p:nvCxnSpPr>
            <p:spPr>
              <a:xfrm rot="5400000" flipH="1">
                <a:off x="2467503" y="4444778"/>
                <a:ext cx="718630" cy="718633"/>
              </a:xfrm>
              <a:prstGeom prst="line">
                <a:avLst/>
              </a:prstGeom>
              <a:noFill/>
              <a:ln w="38100" cap="rnd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</p:cxnSp>
        </p:grpSp>
        <p:grpSp>
          <p:nvGrpSpPr>
            <p:cNvPr id="12" name="PA_组合 49"/>
            <p:cNvGrpSpPr/>
            <p:nvPr>
              <p:custDataLst>
                <p:tags r:id="rId6"/>
              </p:custDataLst>
            </p:nvPr>
          </p:nvGrpSpPr>
          <p:grpSpPr>
            <a:xfrm>
              <a:off x="6698167" y="5773974"/>
              <a:ext cx="439233" cy="219133"/>
              <a:chOff x="2467503" y="4400363"/>
              <a:chExt cx="1442024" cy="719424"/>
            </a:xfrm>
          </p:grpSpPr>
          <p:cxnSp>
            <p:nvCxnSpPr>
              <p:cNvPr id="16" name="PA_直接连接符 30"/>
              <p:cNvCxnSpPr/>
              <p:nvPr>
                <p:custDataLst>
                  <p:tags r:id="rId10"/>
                </p:custDataLst>
              </p:nvPr>
            </p:nvCxnSpPr>
            <p:spPr>
              <a:xfrm flipH="1">
                <a:off x="3190897" y="4401156"/>
                <a:ext cx="718630" cy="718631"/>
              </a:xfrm>
              <a:prstGeom prst="line">
                <a:avLst/>
              </a:prstGeom>
              <a:noFill/>
              <a:ln w="38100" cap="rnd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7" name="PA_直接连接符 30"/>
              <p:cNvCxnSpPr/>
              <p:nvPr>
                <p:custDataLst>
                  <p:tags r:id="rId11"/>
                </p:custDataLst>
              </p:nvPr>
            </p:nvCxnSpPr>
            <p:spPr>
              <a:xfrm rot="5400000" flipH="1">
                <a:off x="2467504" y="4400362"/>
                <a:ext cx="718630" cy="718631"/>
              </a:xfrm>
              <a:prstGeom prst="line">
                <a:avLst/>
              </a:prstGeom>
              <a:noFill/>
              <a:ln w="38100" cap="rnd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</p:cxnSp>
        </p:grpSp>
        <p:grpSp>
          <p:nvGrpSpPr>
            <p:cNvPr id="13" name="PA_组合 49"/>
            <p:cNvGrpSpPr/>
            <p:nvPr>
              <p:custDataLst>
                <p:tags r:id="rId7"/>
              </p:custDataLst>
            </p:nvPr>
          </p:nvGrpSpPr>
          <p:grpSpPr>
            <a:xfrm>
              <a:off x="6697441" y="6573945"/>
              <a:ext cx="439233" cy="219133"/>
              <a:chOff x="2467503" y="4400363"/>
              <a:chExt cx="1442024" cy="719424"/>
            </a:xfrm>
          </p:grpSpPr>
          <p:cxnSp>
            <p:nvCxnSpPr>
              <p:cNvPr id="14" name="PA_直接连接符 30"/>
              <p:cNvCxnSpPr/>
              <p:nvPr>
                <p:custDataLst>
                  <p:tags r:id="rId8"/>
                </p:custDataLst>
              </p:nvPr>
            </p:nvCxnSpPr>
            <p:spPr>
              <a:xfrm flipH="1">
                <a:off x="3190897" y="4401156"/>
                <a:ext cx="718630" cy="718631"/>
              </a:xfrm>
              <a:prstGeom prst="line">
                <a:avLst/>
              </a:prstGeom>
              <a:noFill/>
              <a:ln w="38100" cap="rnd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5" name="PA_直接连接符 30"/>
              <p:cNvCxnSpPr/>
              <p:nvPr>
                <p:custDataLst>
                  <p:tags r:id="rId9"/>
                </p:custDataLst>
              </p:nvPr>
            </p:nvCxnSpPr>
            <p:spPr>
              <a:xfrm rot="5400000" flipH="1">
                <a:off x="2467504" y="4400362"/>
                <a:ext cx="718630" cy="718631"/>
              </a:xfrm>
              <a:prstGeom prst="line">
                <a:avLst/>
              </a:prstGeom>
              <a:noFill/>
              <a:ln w="38100" cap="rnd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</p:cxnSp>
        </p:grpSp>
      </p:grpSp>
      <p:sp>
        <p:nvSpPr>
          <p:cNvPr id="20" name="文本框 6"/>
          <p:cNvSpPr txBox="1"/>
          <p:nvPr/>
        </p:nvSpPr>
        <p:spPr>
          <a:xfrm>
            <a:off x="4609557" y="253462"/>
            <a:ext cx="774358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altLang="zh-CN" sz="6600" dirty="0" smtClean="0">
                <a:solidFill>
                  <a:prstClr val="black"/>
                </a:solidFill>
                <a:effectLst>
                  <a:glow rad="101600">
                    <a:srgbClr val="E6B91E">
                      <a:satMod val="175000"/>
                      <a:alpha val="40000"/>
                    </a:srgbClr>
                  </a:glow>
                </a:effectLst>
                <a:latin typeface="Times New Roman" pitchFamily="18" charset="0"/>
                <a:ea typeface="微软雅黑" panose="020B0503020204020204" charset="-122"/>
                <a:cs typeface="Times New Roman" pitchFamily="18" charset="0"/>
              </a:rPr>
              <a:t>Truyện đọc</a:t>
            </a:r>
            <a:endParaRPr lang="zh-CN" altLang="en-US" sz="6600" dirty="0">
              <a:solidFill>
                <a:prstClr val="black"/>
              </a:solidFill>
              <a:effectLst>
                <a:glow rad="101600">
                  <a:srgbClr val="E6B91E">
                    <a:satMod val="175000"/>
                    <a:alpha val="40000"/>
                  </a:srgbClr>
                </a:glow>
              </a:effectLst>
              <a:latin typeface="Times New Roman" pitchFamily="18" charset="0"/>
              <a:ea typeface="微软雅黑" panose="020B0503020204020204" charset="-122"/>
              <a:cs typeface="Times New Roman" pitchFamily="18" charset="0"/>
            </a:endParaRPr>
          </a:p>
        </p:txBody>
      </p:sp>
      <p:sp>
        <p:nvSpPr>
          <p:cNvPr id="21" name="PA_菱形 23"/>
          <p:cNvSpPr/>
          <p:nvPr>
            <p:custDataLst>
              <p:tags r:id="rId4"/>
            </p:custDataLst>
          </p:nvPr>
        </p:nvSpPr>
        <p:spPr>
          <a:xfrm flipH="1">
            <a:off x="9253457" y="1329233"/>
            <a:ext cx="422417" cy="422417"/>
          </a:xfrm>
          <a:prstGeom prst="diamond">
            <a:avLst/>
          </a:prstGeom>
          <a:solidFill>
            <a:srgbClr val="F3D3BC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/>
            <a:endParaRPr lang="zh-CN" altLang="en-US" kern="0">
              <a:solidFill>
                <a:prstClr val="white"/>
              </a:solidFill>
              <a:latin typeface="Lato Light"/>
            </a:endParaRPr>
          </a:p>
        </p:txBody>
      </p:sp>
      <p:pic>
        <p:nvPicPr>
          <p:cNvPr id="23" name="图片 2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68" t="20952" r="548" b="27864"/>
          <a:stretch>
            <a:fillRect/>
          </a:stretch>
        </p:blipFill>
        <p:spPr bwMode="auto">
          <a:xfrm>
            <a:off x="6069014" y="2819400"/>
            <a:ext cx="5886450" cy="4372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15" descr="b00f0a891b96caa050f493ee863d966a.png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13" t="12427" r="9872" b="3661"/>
          <a:stretch>
            <a:fillRect/>
          </a:stretch>
        </p:blipFill>
        <p:spPr bwMode="auto">
          <a:xfrm>
            <a:off x="1963138" y="3429000"/>
            <a:ext cx="3259137" cy="3652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5985288" y="1549617"/>
            <a:ext cx="5315910" cy="954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SGK/3 “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Tuyên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ngôn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11665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26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5" grpId="1" bldLvl="0" animBg="1"/>
      <p:bldP spid="6" grpId="0" bldLvl="0" animBg="1"/>
      <p:bldP spid="20" grpId="0"/>
      <p:bldP spid="21" grpId="0" bldLvl="0" animBg="1"/>
      <p:bldP spid="2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491191-C361-4BD8-90FB-45DF1C661FE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7465" y="0"/>
            <a:ext cx="6074535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0273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6858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0D2B720B-BA8B-4B5F-B9C0-A7EA6AC9DF8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30" t="813" r="21104" b="813"/>
          <a:stretch/>
        </p:blipFill>
        <p:spPr>
          <a:xfrm rot="16200000">
            <a:off x="2676730" y="-2657269"/>
            <a:ext cx="6858001" cy="12172539"/>
          </a:xfrm>
          <a:prstGeom prst="rect">
            <a:avLst/>
          </a:prstGeom>
        </p:spPr>
      </p:pic>
      <p:sp>
        <p:nvSpPr>
          <p:cNvPr id="13" name="文本框 12">
            <a:extLst>
              <a:ext uri="{FF2B5EF4-FFF2-40B4-BE49-F238E27FC236}">
                <a16:creationId xmlns:a16="http://schemas.microsoft.com/office/drawing/2014/main" xmlns="" id="{D25FFFD1-5F95-43F1-B67B-3B87A1B2ABAD}"/>
              </a:ext>
            </a:extLst>
          </p:cNvPr>
          <p:cNvSpPr txBox="1"/>
          <p:nvPr/>
        </p:nvSpPr>
        <p:spPr>
          <a:xfrm>
            <a:off x="3730291" y="702888"/>
            <a:ext cx="4620617" cy="584775"/>
          </a:xfrm>
          <a:prstGeom prst="rect">
            <a:avLst/>
          </a:prstGeom>
        </p:spPr>
        <p:txBody>
          <a:bodyPr vert="horz" wrap="square">
            <a:spAutoFit/>
          </a:bodyPr>
          <a:lstStyle>
            <a:defPPr>
              <a:defRPr lang="zh-CN"/>
            </a:defPPr>
            <a:lvl1pPr algn="ctr"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方正大标宋简体" panose="03000509000000000000" pitchFamily="65" charset="-122"/>
                <a:ea typeface="方正大标宋简体" panose="03000509000000000000" pitchFamily="65" charset="-122"/>
              </a:defRPr>
            </a:lvl1pPr>
          </a:lstStyle>
          <a:p>
            <a:r>
              <a:rPr lang="vi-VN" altLang="zh-CN" sz="3200" dirty="0" smtClean="0">
                <a:latin typeface="Times New Roman" pitchFamily="18" charset="0"/>
                <a:ea typeface="康熙字典體" pitchFamily="2" charset="-120"/>
                <a:cs typeface="Times New Roman" pitchFamily="18" charset="0"/>
              </a:rPr>
              <a:t>TRẢ LỜI CÂU HỎI</a:t>
            </a:r>
            <a:endParaRPr lang="zh-CN" altLang="en-US" sz="3200" dirty="0">
              <a:latin typeface="Times New Roman" pitchFamily="18" charset="0"/>
              <a:ea typeface="康熙字典體" pitchFamily="2" charset="-120"/>
              <a:cs typeface="Times New Roman" pitchFamily="18" charset="0"/>
            </a:endParaRPr>
          </a:p>
        </p:txBody>
      </p:sp>
      <p:grpSp>
        <p:nvGrpSpPr>
          <p:cNvPr id="18" name="组合 17">
            <a:extLst>
              <a:ext uri="{FF2B5EF4-FFF2-40B4-BE49-F238E27FC236}">
                <a16:creationId xmlns:a16="http://schemas.microsoft.com/office/drawing/2014/main" xmlns="" id="{FE3D8B19-D8A6-4297-BFDE-72A6D5692D0E}"/>
              </a:ext>
            </a:extLst>
          </p:cNvPr>
          <p:cNvGrpSpPr/>
          <p:nvPr/>
        </p:nvGrpSpPr>
        <p:grpSpPr>
          <a:xfrm>
            <a:off x="1758691" y="1402977"/>
            <a:ext cx="1257982" cy="1257982"/>
            <a:chOff x="1164764" y="1333644"/>
            <a:chExt cx="1257982" cy="1257982"/>
          </a:xfrm>
        </p:grpSpPr>
        <p:sp>
          <p:nvSpPr>
            <p:cNvPr id="20" name="椭圆 19">
              <a:extLst>
                <a:ext uri="{FF2B5EF4-FFF2-40B4-BE49-F238E27FC236}">
                  <a16:creationId xmlns:a16="http://schemas.microsoft.com/office/drawing/2014/main" xmlns="" id="{EB7970DF-63B6-46B2-819C-41CAEE8A9775}"/>
                </a:ext>
              </a:extLst>
            </p:cNvPr>
            <p:cNvSpPr/>
            <p:nvPr/>
          </p:nvSpPr>
          <p:spPr>
            <a:xfrm>
              <a:off x="1164764" y="1333644"/>
              <a:ext cx="1257982" cy="1257982"/>
            </a:xfrm>
            <a:prstGeom prst="ellipse">
              <a:avLst/>
            </a:prstGeom>
            <a:solidFill>
              <a:srgbClr val="A0D3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22" name="组合 21">
              <a:extLst>
                <a:ext uri="{FF2B5EF4-FFF2-40B4-BE49-F238E27FC236}">
                  <a16:creationId xmlns:a16="http://schemas.microsoft.com/office/drawing/2014/main" xmlns="" id="{E4967638-BFB3-4777-A09B-14DCA1022114}"/>
                </a:ext>
              </a:extLst>
            </p:cNvPr>
            <p:cNvGrpSpPr/>
            <p:nvPr/>
          </p:nvGrpSpPr>
          <p:grpSpPr>
            <a:xfrm>
              <a:off x="1541900" y="1658362"/>
              <a:ext cx="478310" cy="608545"/>
              <a:chOff x="1336300" y="3696091"/>
              <a:chExt cx="478310" cy="608545"/>
            </a:xfrm>
          </p:grpSpPr>
          <p:sp>
            <p:nvSpPr>
              <p:cNvPr id="23" name="Freeform 21">
                <a:extLst>
                  <a:ext uri="{FF2B5EF4-FFF2-40B4-BE49-F238E27FC236}">
                    <a16:creationId xmlns:a16="http://schemas.microsoft.com/office/drawing/2014/main" xmlns="" id="{C98368FF-C048-428A-981F-AF5FDD0F3E0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19084" y="3696091"/>
                <a:ext cx="395526" cy="533682"/>
              </a:xfrm>
              <a:custGeom>
                <a:avLst/>
                <a:gdLst>
                  <a:gd name="T0" fmla="*/ 2147483647 w 364"/>
                  <a:gd name="T1" fmla="*/ 0 h 492"/>
                  <a:gd name="T2" fmla="*/ 0 w 364"/>
                  <a:gd name="T3" fmla="*/ 2147483647 h 492"/>
                  <a:gd name="T4" fmla="*/ 2147483647 w 364"/>
                  <a:gd name="T5" fmla="*/ 2147483647 h 492"/>
                  <a:gd name="T6" fmla="*/ 2147483647 w 364"/>
                  <a:gd name="T7" fmla="*/ 2147483647 h 492"/>
                  <a:gd name="T8" fmla="*/ 2147483647 w 364"/>
                  <a:gd name="T9" fmla="*/ 0 h 492"/>
                  <a:gd name="T10" fmla="*/ 2147483647 w 364"/>
                  <a:gd name="T11" fmla="*/ 2147483647 h 492"/>
                  <a:gd name="T12" fmla="*/ 2147483647 w 364"/>
                  <a:gd name="T13" fmla="*/ 2147483647 h 492"/>
                  <a:gd name="T14" fmla="*/ 2147483647 w 364"/>
                  <a:gd name="T15" fmla="*/ 2147483647 h 492"/>
                  <a:gd name="T16" fmla="*/ 2147483647 w 364"/>
                  <a:gd name="T17" fmla="*/ 2147483647 h 492"/>
                  <a:gd name="T18" fmla="*/ 2147483647 w 364"/>
                  <a:gd name="T19" fmla="*/ 2147483647 h 492"/>
                  <a:gd name="T20" fmla="*/ 2147483647 w 364"/>
                  <a:gd name="T21" fmla="*/ 2147483647 h 492"/>
                  <a:gd name="T22" fmla="*/ 2147483647 w 364"/>
                  <a:gd name="T23" fmla="*/ 2147483647 h 492"/>
                  <a:gd name="T24" fmla="*/ 2147483647 w 364"/>
                  <a:gd name="T25" fmla="*/ 2147483647 h 492"/>
                  <a:gd name="T26" fmla="*/ 2147483647 w 364"/>
                  <a:gd name="T27" fmla="*/ 2147483647 h 492"/>
                  <a:gd name="T28" fmla="*/ 2147483647 w 364"/>
                  <a:gd name="T29" fmla="*/ 2147483647 h 492"/>
                  <a:gd name="T30" fmla="*/ 2147483647 w 364"/>
                  <a:gd name="T31" fmla="*/ 2147483647 h 492"/>
                  <a:gd name="T32" fmla="*/ 2147483647 w 364"/>
                  <a:gd name="T33" fmla="*/ 2147483647 h 492"/>
                  <a:gd name="T34" fmla="*/ 2147483647 w 364"/>
                  <a:gd name="T35" fmla="*/ 2147483647 h 492"/>
                  <a:gd name="T36" fmla="*/ 2147483647 w 364"/>
                  <a:gd name="T37" fmla="*/ 2147483647 h 49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364" h="492">
                    <a:moveTo>
                      <a:pt x="182" y="0"/>
                    </a:moveTo>
                    <a:cubicBezTo>
                      <a:pt x="81" y="0"/>
                      <a:pt x="0" y="110"/>
                      <a:pt x="0" y="246"/>
                    </a:cubicBezTo>
                    <a:cubicBezTo>
                      <a:pt x="0" y="382"/>
                      <a:pt x="81" y="492"/>
                      <a:pt x="182" y="492"/>
                    </a:cubicBezTo>
                    <a:cubicBezTo>
                      <a:pt x="283" y="492"/>
                      <a:pt x="364" y="382"/>
                      <a:pt x="364" y="246"/>
                    </a:cubicBezTo>
                    <a:cubicBezTo>
                      <a:pt x="364" y="110"/>
                      <a:pt x="283" y="0"/>
                      <a:pt x="182" y="0"/>
                    </a:cubicBezTo>
                    <a:close/>
                    <a:moveTo>
                      <a:pt x="327" y="231"/>
                    </a:moveTo>
                    <a:cubicBezTo>
                      <a:pt x="193" y="227"/>
                      <a:pt x="193" y="227"/>
                      <a:pt x="193" y="227"/>
                    </a:cubicBezTo>
                    <a:cubicBezTo>
                      <a:pt x="193" y="172"/>
                      <a:pt x="193" y="172"/>
                      <a:pt x="193" y="172"/>
                    </a:cubicBezTo>
                    <a:cubicBezTo>
                      <a:pt x="205" y="164"/>
                      <a:pt x="215" y="141"/>
                      <a:pt x="215" y="115"/>
                    </a:cubicBezTo>
                    <a:cubicBezTo>
                      <a:pt x="215" y="89"/>
                      <a:pt x="205" y="66"/>
                      <a:pt x="193" y="58"/>
                    </a:cubicBezTo>
                    <a:cubicBezTo>
                      <a:pt x="193" y="41"/>
                      <a:pt x="193" y="41"/>
                      <a:pt x="193" y="41"/>
                    </a:cubicBezTo>
                    <a:cubicBezTo>
                      <a:pt x="267" y="48"/>
                      <a:pt x="323" y="121"/>
                      <a:pt x="327" y="231"/>
                    </a:cubicBezTo>
                    <a:close/>
                    <a:moveTo>
                      <a:pt x="177" y="41"/>
                    </a:moveTo>
                    <a:cubicBezTo>
                      <a:pt x="177" y="56"/>
                      <a:pt x="177" y="56"/>
                      <a:pt x="177" y="56"/>
                    </a:cubicBezTo>
                    <a:cubicBezTo>
                      <a:pt x="162" y="61"/>
                      <a:pt x="152" y="86"/>
                      <a:pt x="152" y="115"/>
                    </a:cubicBezTo>
                    <a:cubicBezTo>
                      <a:pt x="152" y="144"/>
                      <a:pt x="162" y="169"/>
                      <a:pt x="177" y="174"/>
                    </a:cubicBezTo>
                    <a:cubicBezTo>
                      <a:pt x="177" y="227"/>
                      <a:pt x="177" y="227"/>
                      <a:pt x="177" y="227"/>
                    </a:cubicBezTo>
                    <a:cubicBezTo>
                      <a:pt x="37" y="227"/>
                      <a:pt x="37" y="227"/>
                      <a:pt x="37" y="227"/>
                    </a:cubicBezTo>
                    <a:cubicBezTo>
                      <a:pt x="51" y="123"/>
                      <a:pt x="100" y="44"/>
                      <a:pt x="177" y="4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4" name="Freeform 22">
                <a:extLst>
                  <a:ext uri="{FF2B5EF4-FFF2-40B4-BE49-F238E27FC236}">
                    <a16:creationId xmlns:a16="http://schemas.microsoft.com/office/drawing/2014/main" xmlns="" id="{725F37A7-1392-4BF7-9AD8-34C7B7690D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36300" y="4107146"/>
                <a:ext cx="323779" cy="197490"/>
              </a:xfrm>
              <a:custGeom>
                <a:avLst/>
                <a:gdLst>
                  <a:gd name="T0" fmla="*/ 2147483647 w 298"/>
                  <a:gd name="T1" fmla="*/ 2147483647 h 182"/>
                  <a:gd name="T2" fmla="*/ 2147483647 w 298"/>
                  <a:gd name="T3" fmla="*/ 2147483647 h 182"/>
                  <a:gd name="T4" fmla="*/ 2147483647 w 298"/>
                  <a:gd name="T5" fmla="*/ 2147483647 h 182"/>
                  <a:gd name="T6" fmla="*/ 2147483647 w 298"/>
                  <a:gd name="T7" fmla="*/ 2147483647 h 182"/>
                  <a:gd name="T8" fmla="*/ 2147483647 w 298"/>
                  <a:gd name="T9" fmla="*/ 2147483647 h 182"/>
                  <a:gd name="T10" fmla="*/ 2147483647 w 298"/>
                  <a:gd name="T11" fmla="*/ 2147483647 h 182"/>
                  <a:gd name="T12" fmla="*/ 2147483647 w 298"/>
                  <a:gd name="T13" fmla="*/ 2147483647 h 182"/>
                  <a:gd name="T14" fmla="*/ 2147483647 w 298"/>
                  <a:gd name="T15" fmla="*/ 2147483647 h 182"/>
                  <a:gd name="T16" fmla="*/ 2147483647 w 298"/>
                  <a:gd name="T17" fmla="*/ 2147483647 h 182"/>
                  <a:gd name="T18" fmla="*/ 2147483647 w 298"/>
                  <a:gd name="T19" fmla="*/ 2147483647 h 182"/>
                  <a:gd name="T20" fmla="*/ 2147483647 w 298"/>
                  <a:gd name="T21" fmla="*/ 2147483647 h 182"/>
                  <a:gd name="T22" fmla="*/ 2147483647 w 298"/>
                  <a:gd name="T23" fmla="*/ 2147483647 h 182"/>
                  <a:gd name="T24" fmla="*/ 2147483647 w 298"/>
                  <a:gd name="T25" fmla="*/ 2147483647 h 182"/>
                  <a:gd name="T26" fmla="*/ 2147483647 w 298"/>
                  <a:gd name="T27" fmla="*/ 2147483647 h 18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298" h="182">
                    <a:moveTo>
                      <a:pt x="221" y="158"/>
                    </a:moveTo>
                    <a:cubicBezTo>
                      <a:pt x="222" y="158"/>
                      <a:pt x="223" y="157"/>
                      <a:pt x="223" y="157"/>
                    </a:cubicBezTo>
                    <a:cubicBezTo>
                      <a:pt x="255" y="142"/>
                      <a:pt x="275" y="121"/>
                      <a:pt x="284" y="94"/>
                    </a:cubicBezTo>
                    <a:cubicBezTo>
                      <a:pt x="298" y="51"/>
                      <a:pt x="277" y="10"/>
                      <a:pt x="276" y="8"/>
                    </a:cubicBezTo>
                    <a:cubicBezTo>
                      <a:pt x="273" y="2"/>
                      <a:pt x="266" y="0"/>
                      <a:pt x="261" y="3"/>
                    </a:cubicBezTo>
                    <a:cubicBezTo>
                      <a:pt x="256" y="6"/>
                      <a:pt x="253" y="13"/>
                      <a:pt x="256" y="18"/>
                    </a:cubicBezTo>
                    <a:cubicBezTo>
                      <a:pt x="257" y="19"/>
                      <a:pt x="274" y="54"/>
                      <a:pt x="263" y="87"/>
                    </a:cubicBezTo>
                    <a:cubicBezTo>
                      <a:pt x="256" y="108"/>
                      <a:pt x="239" y="125"/>
                      <a:pt x="214" y="137"/>
                    </a:cubicBezTo>
                    <a:cubicBezTo>
                      <a:pt x="172" y="157"/>
                      <a:pt x="150" y="141"/>
                      <a:pt x="122" y="121"/>
                    </a:cubicBezTo>
                    <a:cubicBezTo>
                      <a:pt x="94" y="101"/>
                      <a:pt x="62" y="78"/>
                      <a:pt x="9" y="97"/>
                    </a:cubicBezTo>
                    <a:cubicBezTo>
                      <a:pt x="3" y="99"/>
                      <a:pt x="0" y="105"/>
                      <a:pt x="2" y="111"/>
                    </a:cubicBezTo>
                    <a:cubicBezTo>
                      <a:pt x="4" y="117"/>
                      <a:pt x="11" y="120"/>
                      <a:pt x="17" y="118"/>
                    </a:cubicBezTo>
                    <a:cubicBezTo>
                      <a:pt x="59" y="103"/>
                      <a:pt x="82" y="120"/>
                      <a:pt x="109" y="139"/>
                    </a:cubicBezTo>
                    <a:cubicBezTo>
                      <a:pt x="137" y="159"/>
                      <a:pt x="169" y="182"/>
                      <a:pt x="221" y="15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grpSp>
        <p:nvGrpSpPr>
          <p:cNvPr id="25" name="组合 24">
            <a:extLst>
              <a:ext uri="{FF2B5EF4-FFF2-40B4-BE49-F238E27FC236}">
                <a16:creationId xmlns:a16="http://schemas.microsoft.com/office/drawing/2014/main" xmlns="" id="{1B6B805B-B366-4CBB-BF1E-3F6628AA4D51}"/>
              </a:ext>
            </a:extLst>
          </p:cNvPr>
          <p:cNvGrpSpPr/>
          <p:nvPr/>
        </p:nvGrpSpPr>
        <p:grpSpPr>
          <a:xfrm>
            <a:off x="4276425" y="1391644"/>
            <a:ext cx="1257982" cy="1257982"/>
            <a:chOff x="3014112" y="1333644"/>
            <a:chExt cx="1257982" cy="1257982"/>
          </a:xfrm>
        </p:grpSpPr>
        <p:sp>
          <p:nvSpPr>
            <p:cNvPr id="26" name="椭圆 25">
              <a:extLst>
                <a:ext uri="{FF2B5EF4-FFF2-40B4-BE49-F238E27FC236}">
                  <a16:creationId xmlns:a16="http://schemas.microsoft.com/office/drawing/2014/main" xmlns="" id="{385C0180-DBA2-4549-80AD-49FC715DAB09}"/>
                </a:ext>
              </a:extLst>
            </p:cNvPr>
            <p:cNvSpPr/>
            <p:nvPr/>
          </p:nvSpPr>
          <p:spPr>
            <a:xfrm>
              <a:off x="3014112" y="1333644"/>
              <a:ext cx="1257982" cy="1257982"/>
            </a:xfrm>
            <a:prstGeom prst="ellipse">
              <a:avLst/>
            </a:prstGeom>
            <a:solidFill>
              <a:srgbClr val="B3D4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27" name="组合 26">
              <a:extLst>
                <a:ext uri="{FF2B5EF4-FFF2-40B4-BE49-F238E27FC236}">
                  <a16:creationId xmlns:a16="http://schemas.microsoft.com/office/drawing/2014/main" xmlns="" id="{3967A47E-9A1C-4F39-92EC-0948CBF19404}"/>
                </a:ext>
              </a:extLst>
            </p:cNvPr>
            <p:cNvGrpSpPr/>
            <p:nvPr/>
          </p:nvGrpSpPr>
          <p:grpSpPr>
            <a:xfrm>
              <a:off x="3406565" y="1753233"/>
              <a:ext cx="473075" cy="415925"/>
              <a:chOff x="5869508" y="1625997"/>
              <a:chExt cx="473075" cy="415925"/>
            </a:xfrm>
          </p:grpSpPr>
          <p:sp>
            <p:nvSpPr>
              <p:cNvPr id="28" name="Freeform 5">
                <a:extLst>
                  <a:ext uri="{FF2B5EF4-FFF2-40B4-BE49-F238E27FC236}">
                    <a16:creationId xmlns:a16="http://schemas.microsoft.com/office/drawing/2014/main" xmlns="" id="{DB54B0A3-E44E-481A-8BAB-56488BD548B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020320" y="1721247"/>
                <a:ext cx="322263" cy="320675"/>
              </a:xfrm>
              <a:custGeom>
                <a:avLst/>
                <a:gdLst>
                  <a:gd name="T0" fmla="*/ 6 w 51"/>
                  <a:gd name="T1" fmla="*/ 13 h 51"/>
                  <a:gd name="T2" fmla="*/ 7 w 51"/>
                  <a:gd name="T3" fmla="*/ 17 h 51"/>
                  <a:gd name="T4" fmla="*/ 4 w 51"/>
                  <a:gd name="T5" fmla="*/ 18 h 51"/>
                  <a:gd name="T6" fmla="*/ 1 w 51"/>
                  <a:gd name="T7" fmla="*/ 20 h 51"/>
                  <a:gd name="T8" fmla="*/ 2 w 51"/>
                  <a:gd name="T9" fmla="*/ 24 h 51"/>
                  <a:gd name="T10" fmla="*/ 5 w 51"/>
                  <a:gd name="T11" fmla="*/ 27 h 51"/>
                  <a:gd name="T12" fmla="*/ 3 w 51"/>
                  <a:gd name="T13" fmla="*/ 30 h 51"/>
                  <a:gd name="T14" fmla="*/ 1 w 51"/>
                  <a:gd name="T15" fmla="*/ 34 h 51"/>
                  <a:gd name="T16" fmla="*/ 5 w 51"/>
                  <a:gd name="T17" fmla="*/ 36 h 51"/>
                  <a:gd name="T18" fmla="*/ 8 w 51"/>
                  <a:gd name="T19" fmla="*/ 37 h 51"/>
                  <a:gd name="T20" fmla="*/ 8 w 51"/>
                  <a:gd name="T21" fmla="*/ 41 h 51"/>
                  <a:gd name="T22" fmla="*/ 8 w 51"/>
                  <a:gd name="T23" fmla="*/ 45 h 51"/>
                  <a:gd name="T24" fmla="*/ 13 w 51"/>
                  <a:gd name="T25" fmla="*/ 45 h 51"/>
                  <a:gd name="T26" fmla="*/ 17 w 51"/>
                  <a:gd name="T27" fmla="*/ 45 h 51"/>
                  <a:gd name="T28" fmla="*/ 18 w 51"/>
                  <a:gd name="T29" fmla="*/ 48 h 51"/>
                  <a:gd name="T30" fmla="*/ 20 w 51"/>
                  <a:gd name="T31" fmla="*/ 51 h 51"/>
                  <a:gd name="T32" fmla="*/ 24 w 51"/>
                  <a:gd name="T33" fmla="*/ 49 h 51"/>
                  <a:gd name="T34" fmla="*/ 28 w 51"/>
                  <a:gd name="T35" fmla="*/ 47 h 51"/>
                  <a:gd name="T36" fmla="*/ 30 w 51"/>
                  <a:gd name="T37" fmla="*/ 49 h 51"/>
                  <a:gd name="T38" fmla="*/ 34 w 51"/>
                  <a:gd name="T39" fmla="*/ 50 h 51"/>
                  <a:gd name="T40" fmla="*/ 36 w 51"/>
                  <a:gd name="T41" fmla="*/ 47 h 51"/>
                  <a:gd name="T42" fmla="*/ 38 w 51"/>
                  <a:gd name="T43" fmla="*/ 43 h 51"/>
                  <a:gd name="T44" fmla="*/ 41 w 51"/>
                  <a:gd name="T45" fmla="*/ 44 h 51"/>
                  <a:gd name="T46" fmla="*/ 45 w 51"/>
                  <a:gd name="T47" fmla="*/ 43 h 51"/>
                  <a:gd name="T48" fmla="*/ 45 w 51"/>
                  <a:gd name="T49" fmla="*/ 39 h 51"/>
                  <a:gd name="T50" fmla="*/ 45 w 51"/>
                  <a:gd name="T51" fmla="*/ 35 h 51"/>
                  <a:gd name="T52" fmla="*/ 48 w 51"/>
                  <a:gd name="T53" fmla="*/ 34 h 51"/>
                  <a:gd name="T54" fmla="*/ 51 w 51"/>
                  <a:gd name="T55" fmla="*/ 31 h 51"/>
                  <a:gd name="T56" fmla="*/ 49 w 51"/>
                  <a:gd name="T57" fmla="*/ 27 h 51"/>
                  <a:gd name="T58" fmla="*/ 47 w 51"/>
                  <a:gd name="T59" fmla="*/ 24 h 51"/>
                  <a:gd name="T60" fmla="*/ 49 w 51"/>
                  <a:gd name="T61" fmla="*/ 22 h 51"/>
                  <a:gd name="T62" fmla="*/ 50 w 51"/>
                  <a:gd name="T63" fmla="*/ 18 h 51"/>
                  <a:gd name="T64" fmla="*/ 47 w 51"/>
                  <a:gd name="T65" fmla="*/ 15 h 51"/>
                  <a:gd name="T66" fmla="*/ 43 w 51"/>
                  <a:gd name="T67" fmla="*/ 14 h 51"/>
                  <a:gd name="T68" fmla="*/ 44 w 51"/>
                  <a:gd name="T69" fmla="*/ 11 h 51"/>
                  <a:gd name="T70" fmla="*/ 43 w 51"/>
                  <a:gd name="T71" fmla="*/ 7 h 51"/>
                  <a:gd name="T72" fmla="*/ 39 w 51"/>
                  <a:gd name="T73" fmla="*/ 6 h 51"/>
                  <a:gd name="T74" fmla="*/ 35 w 51"/>
                  <a:gd name="T75" fmla="*/ 7 h 51"/>
                  <a:gd name="T76" fmla="*/ 34 w 51"/>
                  <a:gd name="T77" fmla="*/ 4 h 51"/>
                  <a:gd name="T78" fmla="*/ 31 w 51"/>
                  <a:gd name="T79" fmla="*/ 1 h 51"/>
                  <a:gd name="T80" fmla="*/ 27 w 51"/>
                  <a:gd name="T81" fmla="*/ 2 h 51"/>
                  <a:gd name="T82" fmla="*/ 24 w 51"/>
                  <a:gd name="T83" fmla="*/ 5 h 51"/>
                  <a:gd name="T84" fmla="*/ 22 w 51"/>
                  <a:gd name="T85" fmla="*/ 3 h 51"/>
                  <a:gd name="T86" fmla="*/ 18 w 51"/>
                  <a:gd name="T87" fmla="*/ 1 h 51"/>
                  <a:gd name="T88" fmla="*/ 15 w 51"/>
                  <a:gd name="T89" fmla="*/ 5 h 51"/>
                  <a:gd name="T90" fmla="*/ 14 w 51"/>
                  <a:gd name="T91" fmla="*/ 8 h 51"/>
                  <a:gd name="T92" fmla="*/ 11 w 51"/>
                  <a:gd name="T93" fmla="*/ 8 h 51"/>
                  <a:gd name="T94" fmla="*/ 7 w 51"/>
                  <a:gd name="T95" fmla="*/ 8 h 51"/>
                  <a:gd name="T96" fmla="*/ 6 w 51"/>
                  <a:gd name="T97" fmla="*/ 13 h 51"/>
                  <a:gd name="T98" fmla="*/ 21 w 51"/>
                  <a:gd name="T99" fmla="*/ 12 h 51"/>
                  <a:gd name="T100" fmla="*/ 40 w 51"/>
                  <a:gd name="T101" fmla="*/ 21 h 51"/>
                  <a:gd name="T102" fmla="*/ 30 w 51"/>
                  <a:gd name="T103" fmla="*/ 40 h 51"/>
                  <a:gd name="T104" fmla="*/ 12 w 51"/>
                  <a:gd name="T105" fmla="*/ 30 h 51"/>
                  <a:gd name="T106" fmla="*/ 21 w 51"/>
                  <a:gd name="T107" fmla="*/ 12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51" h="51">
                    <a:moveTo>
                      <a:pt x="6" y="13"/>
                    </a:moveTo>
                    <a:cubicBezTo>
                      <a:pt x="7" y="14"/>
                      <a:pt x="7" y="16"/>
                      <a:pt x="7" y="17"/>
                    </a:cubicBezTo>
                    <a:cubicBezTo>
                      <a:pt x="6" y="17"/>
                      <a:pt x="5" y="18"/>
                      <a:pt x="4" y="18"/>
                    </a:cubicBezTo>
                    <a:cubicBezTo>
                      <a:pt x="2" y="17"/>
                      <a:pt x="1" y="18"/>
                      <a:pt x="1" y="20"/>
                    </a:cubicBezTo>
                    <a:cubicBezTo>
                      <a:pt x="0" y="22"/>
                      <a:pt x="1" y="24"/>
                      <a:pt x="2" y="24"/>
                    </a:cubicBezTo>
                    <a:cubicBezTo>
                      <a:pt x="4" y="24"/>
                      <a:pt x="5" y="27"/>
                      <a:pt x="5" y="27"/>
                    </a:cubicBezTo>
                    <a:cubicBezTo>
                      <a:pt x="5" y="28"/>
                      <a:pt x="4" y="29"/>
                      <a:pt x="3" y="30"/>
                    </a:cubicBezTo>
                    <a:cubicBezTo>
                      <a:pt x="1" y="30"/>
                      <a:pt x="1" y="32"/>
                      <a:pt x="1" y="34"/>
                    </a:cubicBezTo>
                    <a:cubicBezTo>
                      <a:pt x="2" y="35"/>
                      <a:pt x="3" y="37"/>
                      <a:pt x="5" y="36"/>
                    </a:cubicBezTo>
                    <a:cubicBezTo>
                      <a:pt x="6" y="36"/>
                      <a:pt x="7" y="36"/>
                      <a:pt x="8" y="37"/>
                    </a:cubicBezTo>
                    <a:cubicBezTo>
                      <a:pt x="8" y="37"/>
                      <a:pt x="9" y="40"/>
                      <a:pt x="8" y="41"/>
                    </a:cubicBezTo>
                    <a:cubicBezTo>
                      <a:pt x="7" y="42"/>
                      <a:pt x="7" y="44"/>
                      <a:pt x="8" y="45"/>
                    </a:cubicBezTo>
                    <a:cubicBezTo>
                      <a:pt x="10" y="46"/>
                      <a:pt x="12" y="46"/>
                      <a:pt x="13" y="45"/>
                    </a:cubicBezTo>
                    <a:cubicBezTo>
                      <a:pt x="14" y="44"/>
                      <a:pt x="16" y="45"/>
                      <a:pt x="17" y="45"/>
                    </a:cubicBezTo>
                    <a:cubicBezTo>
                      <a:pt x="18" y="45"/>
                      <a:pt x="18" y="46"/>
                      <a:pt x="18" y="48"/>
                    </a:cubicBezTo>
                    <a:cubicBezTo>
                      <a:pt x="17" y="49"/>
                      <a:pt x="19" y="51"/>
                      <a:pt x="20" y="51"/>
                    </a:cubicBezTo>
                    <a:cubicBezTo>
                      <a:pt x="22" y="51"/>
                      <a:pt x="24" y="51"/>
                      <a:pt x="24" y="49"/>
                    </a:cubicBezTo>
                    <a:cubicBezTo>
                      <a:pt x="24" y="48"/>
                      <a:pt x="27" y="47"/>
                      <a:pt x="28" y="47"/>
                    </a:cubicBezTo>
                    <a:cubicBezTo>
                      <a:pt x="28" y="47"/>
                      <a:pt x="29" y="48"/>
                      <a:pt x="30" y="49"/>
                    </a:cubicBezTo>
                    <a:cubicBezTo>
                      <a:pt x="30" y="50"/>
                      <a:pt x="32" y="51"/>
                      <a:pt x="34" y="50"/>
                    </a:cubicBezTo>
                    <a:cubicBezTo>
                      <a:pt x="35" y="50"/>
                      <a:pt x="37" y="48"/>
                      <a:pt x="36" y="47"/>
                    </a:cubicBezTo>
                    <a:cubicBezTo>
                      <a:pt x="36" y="46"/>
                      <a:pt x="37" y="44"/>
                      <a:pt x="38" y="43"/>
                    </a:cubicBezTo>
                    <a:cubicBezTo>
                      <a:pt x="38" y="43"/>
                      <a:pt x="40" y="43"/>
                      <a:pt x="41" y="44"/>
                    </a:cubicBezTo>
                    <a:cubicBezTo>
                      <a:pt x="42" y="45"/>
                      <a:pt x="44" y="44"/>
                      <a:pt x="45" y="43"/>
                    </a:cubicBezTo>
                    <a:cubicBezTo>
                      <a:pt x="46" y="42"/>
                      <a:pt x="46" y="40"/>
                      <a:pt x="45" y="39"/>
                    </a:cubicBezTo>
                    <a:cubicBezTo>
                      <a:pt x="44" y="38"/>
                      <a:pt x="45" y="35"/>
                      <a:pt x="45" y="35"/>
                    </a:cubicBezTo>
                    <a:cubicBezTo>
                      <a:pt x="45" y="34"/>
                      <a:pt x="47" y="34"/>
                      <a:pt x="48" y="34"/>
                    </a:cubicBezTo>
                    <a:cubicBezTo>
                      <a:pt x="49" y="34"/>
                      <a:pt x="51" y="33"/>
                      <a:pt x="51" y="31"/>
                    </a:cubicBezTo>
                    <a:cubicBezTo>
                      <a:pt x="51" y="29"/>
                      <a:pt x="51" y="28"/>
                      <a:pt x="49" y="27"/>
                    </a:cubicBezTo>
                    <a:cubicBezTo>
                      <a:pt x="48" y="27"/>
                      <a:pt x="47" y="25"/>
                      <a:pt x="47" y="24"/>
                    </a:cubicBezTo>
                    <a:cubicBezTo>
                      <a:pt x="47" y="23"/>
                      <a:pt x="48" y="22"/>
                      <a:pt x="49" y="22"/>
                    </a:cubicBezTo>
                    <a:cubicBezTo>
                      <a:pt x="50" y="21"/>
                      <a:pt x="51" y="20"/>
                      <a:pt x="50" y="18"/>
                    </a:cubicBezTo>
                    <a:cubicBezTo>
                      <a:pt x="50" y="16"/>
                      <a:pt x="48" y="15"/>
                      <a:pt x="47" y="15"/>
                    </a:cubicBezTo>
                    <a:cubicBezTo>
                      <a:pt x="46" y="16"/>
                      <a:pt x="44" y="14"/>
                      <a:pt x="43" y="14"/>
                    </a:cubicBezTo>
                    <a:cubicBezTo>
                      <a:pt x="43" y="13"/>
                      <a:pt x="43" y="12"/>
                      <a:pt x="44" y="11"/>
                    </a:cubicBezTo>
                    <a:cubicBezTo>
                      <a:pt x="45" y="10"/>
                      <a:pt x="44" y="8"/>
                      <a:pt x="43" y="7"/>
                    </a:cubicBezTo>
                    <a:cubicBezTo>
                      <a:pt x="42" y="5"/>
                      <a:pt x="40" y="5"/>
                      <a:pt x="39" y="6"/>
                    </a:cubicBezTo>
                    <a:cubicBezTo>
                      <a:pt x="38" y="7"/>
                      <a:pt x="35" y="7"/>
                      <a:pt x="35" y="7"/>
                    </a:cubicBezTo>
                    <a:cubicBezTo>
                      <a:pt x="34" y="6"/>
                      <a:pt x="34" y="5"/>
                      <a:pt x="34" y="4"/>
                    </a:cubicBezTo>
                    <a:cubicBezTo>
                      <a:pt x="34" y="2"/>
                      <a:pt x="33" y="1"/>
                      <a:pt x="31" y="1"/>
                    </a:cubicBezTo>
                    <a:cubicBezTo>
                      <a:pt x="29" y="0"/>
                      <a:pt x="28" y="1"/>
                      <a:pt x="27" y="2"/>
                    </a:cubicBezTo>
                    <a:cubicBezTo>
                      <a:pt x="27" y="4"/>
                      <a:pt x="25" y="5"/>
                      <a:pt x="24" y="5"/>
                    </a:cubicBezTo>
                    <a:cubicBezTo>
                      <a:pt x="23" y="5"/>
                      <a:pt x="22" y="4"/>
                      <a:pt x="22" y="3"/>
                    </a:cubicBezTo>
                    <a:cubicBezTo>
                      <a:pt x="21" y="1"/>
                      <a:pt x="20" y="1"/>
                      <a:pt x="18" y="1"/>
                    </a:cubicBezTo>
                    <a:cubicBezTo>
                      <a:pt x="16" y="2"/>
                      <a:pt x="15" y="3"/>
                      <a:pt x="15" y="5"/>
                    </a:cubicBezTo>
                    <a:cubicBezTo>
                      <a:pt x="16" y="6"/>
                      <a:pt x="14" y="8"/>
                      <a:pt x="14" y="8"/>
                    </a:cubicBezTo>
                    <a:cubicBezTo>
                      <a:pt x="13" y="9"/>
                      <a:pt x="12" y="9"/>
                      <a:pt x="11" y="8"/>
                    </a:cubicBezTo>
                    <a:cubicBezTo>
                      <a:pt x="10" y="7"/>
                      <a:pt x="8" y="7"/>
                      <a:pt x="7" y="8"/>
                    </a:cubicBezTo>
                    <a:cubicBezTo>
                      <a:pt x="5" y="10"/>
                      <a:pt x="5" y="12"/>
                      <a:pt x="6" y="13"/>
                    </a:cubicBezTo>
                    <a:close/>
                    <a:moveTo>
                      <a:pt x="21" y="12"/>
                    </a:moveTo>
                    <a:cubicBezTo>
                      <a:pt x="29" y="9"/>
                      <a:pt x="37" y="13"/>
                      <a:pt x="40" y="21"/>
                    </a:cubicBezTo>
                    <a:cubicBezTo>
                      <a:pt x="42" y="29"/>
                      <a:pt x="38" y="37"/>
                      <a:pt x="30" y="40"/>
                    </a:cubicBezTo>
                    <a:cubicBezTo>
                      <a:pt x="23" y="42"/>
                      <a:pt x="14" y="38"/>
                      <a:pt x="12" y="30"/>
                    </a:cubicBezTo>
                    <a:cubicBezTo>
                      <a:pt x="9" y="23"/>
                      <a:pt x="13" y="14"/>
                      <a:pt x="21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prstClr val="white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9" name="Freeform 6">
                <a:extLst>
                  <a:ext uri="{FF2B5EF4-FFF2-40B4-BE49-F238E27FC236}">
                    <a16:creationId xmlns:a16="http://schemas.microsoft.com/office/drawing/2014/main" xmlns="" id="{ED0BCBD3-3A86-4F08-A565-D65CF717058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869508" y="1625997"/>
                <a:ext cx="207962" cy="207962"/>
              </a:xfrm>
              <a:custGeom>
                <a:avLst/>
                <a:gdLst>
                  <a:gd name="T0" fmla="*/ 4 w 33"/>
                  <a:gd name="T1" fmla="*/ 8 h 33"/>
                  <a:gd name="T2" fmla="*/ 4 w 33"/>
                  <a:gd name="T3" fmla="*/ 11 h 33"/>
                  <a:gd name="T4" fmla="*/ 2 w 33"/>
                  <a:gd name="T5" fmla="*/ 12 h 33"/>
                  <a:gd name="T6" fmla="*/ 0 w 33"/>
                  <a:gd name="T7" fmla="*/ 13 h 33"/>
                  <a:gd name="T8" fmla="*/ 1 w 33"/>
                  <a:gd name="T9" fmla="*/ 16 h 33"/>
                  <a:gd name="T10" fmla="*/ 3 w 33"/>
                  <a:gd name="T11" fmla="*/ 18 h 33"/>
                  <a:gd name="T12" fmla="*/ 1 w 33"/>
                  <a:gd name="T13" fmla="*/ 19 h 33"/>
                  <a:gd name="T14" fmla="*/ 0 w 33"/>
                  <a:gd name="T15" fmla="*/ 22 h 33"/>
                  <a:gd name="T16" fmla="*/ 3 w 33"/>
                  <a:gd name="T17" fmla="*/ 24 h 33"/>
                  <a:gd name="T18" fmla="*/ 5 w 33"/>
                  <a:gd name="T19" fmla="*/ 24 h 33"/>
                  <a:gd name="T20" fmla="*/ 5 w 33"/>
                  <a:gd name="T21" fmla="*/ 27 h 33"/>
                  <a:gd name="T22" fmla="*/ 5 w 33"/>
                  <a:gd name="T23" fmla="*/ 29 h 33"/>
                  <a:gd name="T24" fmla="*/ 8 w 33"/>
                  <a:gd name="T25" fmla="*/ 30 h 33"/>
                  <a:gd name="T26" fmla="*/ 10 w 33"/>
                  <a:gd name="T27" fmla="*/ 29 h 33"/>
                  <a:gd name="T28" fmla="*/ 11 w 33"/>
                  <a:gd name="T29" fmla="*/ 31 h 33"/>
                  <a:gd name="T30" fmla="*/ 13 w 33"/>
                  <a:gd name="T31" fmla="*/ 33 h 33"/>
                  <a:gd name="T32" fmla="*/ 15 w 33"/>
                  <a:gd name="T33" fmla="*/ 32 h 33"/>
                  <a:gd name="T34" fmla="*/ 17 w 33"/>
                  <a:gd name="T35" fmla="*/ 30 h 33"/>
                  <a:gd name="T36" fmla="*/ 19 w 33"/>
                  <a:gd name="T37" fmla="*/ 32 h 33"/>
                  <a:gd name="T38" fmla="*/ 21 w 33"/>
                  <a:gd name="T39" fmla="*/ 33 h 33"/>
                  <a:gd name="T40" fmla="*/ 23 w 33"/>
                  <a:gd name="T41" fmla="*/ 31 h 33"/>
                  <a:gd name="T42" fmla="*/ 24 w 33"/>
                  <a:gd name="T43" fmla="*/ 28 h 33"/>
                  <a:gd name="T44" fmla="*/ 26 w 33"/>
                  <a:gd name="T45" fmla="*/ 29 h 33"/>
                  <a:gd name="T46" fmla="*/ 29 w 33"/>
                  <a:gd name="T47" fmla="*/ 28 h 33"/>
                  <a:gd name="T48" fmla="*/ 29 w 33"/>
                  <a:gd name="T49" fmla="*/ 25 h 33"/>
                  <a:gd name="T50" fmla="*/ 28 w 33"/>
                  <a:gd name="T51" fmla="*/ 23 h 33"/>
                  <a:gd name="T52" fmla="*/ 30 w 33"/>
                  <a:gd name="T53" fmla="*/ 22 h 33"/>
                  <a:gd name="T54" fmla="*/ 32 w 33"/>
                  <a:gd name="T55" fmla="*/ 20 h 33"/>
                  <a:gd name="T56" fmla="*/ 31 w 33"/>
                  <a:gd name="T57" fmla="*/ 18 h 33"/>
                  <a:gd name="T58" fmla="*/ 30 w 33"/>
                  <a:gd name="T59" fmla="*/ 16 h 33"/>
                  <a:gd name="T60" fmla="*/ 31 w 33"/>
                  <a:gd name="T61" fmla="*/ 14 h 33"/>
                  <a:gd name="T62" fmla="*/ 32 w 33"/>
                  <a:gd name="T63" fmla="*/ 12 h 33"/>
                  <a:gd name="T64" fmla="*/ 30 w 33"/>
                  <a:gd name="T65" fmla="*/ 10 h 33"/>
                  <a:gd name="T66" fmla="*/ 27 w 33"/>
                  <a:gd name="T67" fmla="*/ 9 h 33"/>
                  <a:gd name="T68" fmla="*/ 28 w 33"/>
                  <a:gd name="T69" fmla="*/ 7 h 33"/>
                  <a:gd name="T70" fmla="*/ 27 w 33"/>
                  <a:gd name="T71" fmla="*/ 5 h 33"/>
                  <a:gd name="T72" fmla="*/ 25 w 33"/>
                  <a:gd name="T73" fmla="*/ 4 h 33"/>
                  <a:gd name="T74" fmla="*/ 22 w 33"/>
                  <a:gd name="T75" fmla="*/ 5 h 33"/>
                  <a:gd name="T76" fmla="*/ 22 w 33"/>
                  <a:gd name="T77" fmla="*/ 3 h 33"/>
                  <a:gd name="T78" fmla="*/ 20 w 33"/>
                  <a:gd name="T79" fmla="*/ 1 h 33"/>
                  <a:gd name="T80" fmla="*/ 17 w 33"/>
                  <a:gd name="T81" fmla="*/ 2 h 33"/>
                  <a:gd name="T82" fmla="*/ 15 w 33"/>
                  <a:gd name="T83" fmla="*/ 3 h 33"/>
                  <a:gd name="T84" fmla="*/ 14 w 33"/>
                  <a:gd name="T85" fmla="*/ 2 h 33"/>
                  <a:gd name="T86" fmla="*/ 11 w 33"/>
                  <a:gd name="T87" fmla="*/ 1 h 33"/>
                  <a:gd name="T88" fmla="*/ 10 w 33"/>
                  <a:gd name="T89" fmla="*/ 3 h 33"/>
                  <a:gd name="T90" fmla="*/ 8 w 33"/>
                  <a:gd name="T91" fmla="*/ 6 h 33"/>
                  <a:gd name="T92" fmla="*/ 7 w 33"/>
                  <a:gd name="T93" fmla="*/ 5 h 33"/>
                  <a:gd name="T94" fmla="*/ 4 w 33"/>
                  <a:gd name="T95" fmla="*/ 6 h 33"/>
                  <a:gd name="T96" fmla="*/ 4 w 33"/>
                  <a:gd name="T97" fmla="*/ 8 h 33"/>
                  <a:gd name="T98" fmla="*/ 13 w 33"/>
                  <a:gd name="T99" fmla="*/ 8 h 33"/>
                  <a:gd name="T100" fmla="*/ 25 w 33"/>
                  <a:gd name="T101" fmla="*/ 14 h 33"/>
                  <a:gd name="T102" fmla="*/ 19 w 33"/>
                  <a:gd name="T103" fmla="*/ 26 h 33"/>
                  <a:gd name="T104" fmla="*/ 7 w 33"/>
                  <a:gd name="T105" fmla="*/ 20 h 33"/>
                  <a:gd name="T106" fmla="*/ 13 w 33"/>
                  <a:gd name="T107" fmla="*/ 8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33" h="33">
                    <a:moveTo>
                      <a:pt x="4" y="8"/>
                    </a:moveTo>
                    <a:cubicBezTo>
                      <a:pt x="4" y="9"/>
                      <a:pt x="4" y="11"/>
                      <a:pt x="4" y="11"/>
                    </a:cubicBezTo>
                    <a:cubicBezTo>
                      <a:pt x="4" y="12"/>
                      <a:pt x="3" y="12"/>
                      <a:pt x="2" y="12"/>
                    </a:cubicBezTo>
                    <a:cubicBezTo>
                      <a:pt x="1" y="11"/>
                      <a:pt x="0" y="12"/>
                      <a:pt x="0" y="13"/>
                    </a:cubicBezTo>
                    <a:cubicBezTo>
                      <a:pt x="0" y="15"/>
                      <a:pt x="0" y="16"/>
                      <a:pt x="1" y="16"/>
                    </a:cubicBezTo>
                    <a:cubicBezTo>
                      <a:pt x="2" y="16"/>
                      <a:pt x="3" y="18"/>
                      <a:pt x="3" y="18"/>
                    </a:cubicBezTo>
                    <a:cubicBezTo>
                      <a:pt x="3" y="19"/>
                      <a:pt x="2" y="19"/>
                      <a:pt x="1" y="19"/>
                    </a:cubicBezTo>
                    <a:cubicBezTo>
                      <a:pt x="0" y="20"/>
                      <a:pt x="0" y="21"/>
                      <a:pt x="0" y="22"/>
                    </a:cubicBezTo>
                    <a:cubicBezTo>
                      <a:pt x="1" y="23"/>
                      <a:pt x="2" y="24"/>
                      <a:pt x="3" y="24"/>
                    </a:cubicBezTo>
                    <a:cubicBezTo>
                      <a:pt x="3" y="23"/>
                      <a:pt x="4" y="23"/>
                      <a:pt x="5" y="24"/>
                    </a:cubicBezTo>
                    <a:cubicBezTo>
                      <a:pt x="5" y="24"/>
                      <a:pt x="5" y="26"/>
                      <a:pt x="5" y="27"/>
                    </a:cubicBezTo>
                    <a:cubicBezTo>
                      <a:pt x="4" y="27"/>
                      <a:pt x="4" y="28"/>
                      <a:pt x="5" y="29"/>
                    </a:cubicBezTo>
                    <a:cubicBezTo>
                      <a:pt x="6" y="30"/>
                      <a:pt x="7" y="30"/>
                      <a:pt x="8" y="30"/>
                    </a:cubicBezTo>
                    <a:cubicBezTo>
                      <a:pt x="8" y="29"/>
                      <a:pt x="10" y="29"/>
                      <a:pt x="10" y="29"/>
                    </a:cubicBezTo>
                    <a:cubicBezTo>
                      <a:pt x="11" y="29"/>
                      <a:pt x="11" y="30"/>
                      <a:pt x="11" y="31"/>
                    </a:cubicBezTo>
                    <a:cubicBezTo>
                      <a:pt x="11" y="32"/>
                      <a:pt x="12" y="33"/>
                      <a:pt x="13" y="33"/>
                    </a:cubicBezTo>
                    <a:cubicBezTo>
                      <a:pt x="14" y="33"/>
                      <a:pt x="15" y="33"/>
                      <a:pt x="15" y="32"/>
                    </a:cubicBezTo>
                    <a:cubicBezTo>
                      <a:pt x="15" y="31"/>
                      <a:pt x="17" y="30"/>
                      <a:pt x="17" y="30"/>
                    </a:cubicBezTo>
                    <a:cubicBezTo>
                      <a:pt x="18" y="30"/>
                      <a:pt x="18" y="31"/>
                      <a:pt x="19" y="32"/>
                    </a:cubicBezTo>
                    <a:cubicBezTo>
                      <a:pt x="19" y="33"/>
                      <a:pt x="20" y="33"/>
                      <a:pt x="21" y="33"/>
                    </a:cubicBezTo>
                    <a:cubicBezTo>
                      <a:pt x="22" y="32"/>
                      <a:pt x="23" y="31"/>
                      <a:pt x="23" y="31"/>
                    </a:cubicBezTo>
                    <a:cubicBezTo>
                      <a:pt x="23" y="30"/>
                      <a:pt x="24" y="28"/>
                      <a:pt x="24" y="28"/>
                    </a:cubicBezTo>
                    <a:cubicBezTo>
                      <a:pt x="24" y="28"/>
                      <a:pt x="25" y="28"/>
                      <a:pt x="26" y="29"/>
                    </a:cubicBezTo>
                    <a:cubicBezTo>
                      <a:pt x="27" y="29"/>
                      <a:pt x="28" y="29"/>
                      <a:pt x="29" y="28"/>
                    </a:cubicBezTo>
                    <a:cubicBezTo>
                      <a:pt x="29" y="27"/>
                      <a:pt x="29" y="26"/>
                      <a:pt x="29" y="25"/>
                    </a:cubicBezTo>
                    <a:cubicBezTo>
                      <a:pt x="28" y="25"/>
                      <a:pt x="28" y="23"/>
                      <a:pt x="28" y="23"/>
                    </a:cubicBezTo>
                    <a:cubicBezTo>
                      <a:pt x="29" y="22"/>
                      <a:pt x="30" y="22"/>
                      <a:pt x="30" y="22"/>
                    </a:cubicBezTo>
                    <a:cubicBezTo>
                      <a:pt x="31" y="22"/>
                      <a:pt x="32" y="22"/>
                      <a:pt x="32" y="20"/>
                    </a:cubicBezTo>
                    <a:cubicBezTo>
                      <a:pt x="33" y="19"/>
                      <a:pt x="32" y="18"/>
                      <a:pt x="31" y="18"/>
                    </a:cubicBezTo>
                    <a:cubicBezTo>
                      <a:pt x="30" y="18"/>
                      <a:pt x="30" y="16"/>
                      <a:pt x="30" y="16"/>
                    </a:cubicBezTo>
                    <a:cubicBezTo>
                      <a:pt x="30" y="15"/>
                      <a:pt x="30" y="15"/>
                      <a:pt x="31" y="14"/>
                    </a:cubicBezTo>
                    <a:cubicBezTo>
                      <a:pt x="32" y="14"/>
                      <a:pt x="32" y="13"/>
                      <a:pt x="32" y="12"/>
                    </a:cubicBezTo>
                    <a:cubicBezTo>
                      <a:pt x="32" y="11"/>
                      <a:pt x="31" y="10"/>
                      <a:pt x="30" y="10"/>
                    </a:cubicBezTo>
                    <a:cubicBezTo>
                      <a:pt x="29" y="11"/>
                      <a:pt x="28" y="10"/>
                      <a:pt x="27" y="9"/>
                    </a:cubicBezTo>
                    <a:cubicBezTo>
                      <a:pt x="27" y="9"/>
                      <a:pt x="27" y="8"/>
                      <a:pt x="28" y="7"/>
                    </a:cubicBezTo>
                    <a:cubicBezTo>
                      <a:pt x="28" y="7"/>
                      <a:pt x="28" y="5"/>
                      <a:pt x="27" y="5"/>
                    </a:cubicBezTo>
                    <a:cubicBezTo>
                      <a:pt x="26" y="4"/>
                      <a:pt x="25" y="4"/>
                      <a:pt x="25" y="4"/>
                    </a:cubicBezTo>
                    <a:cubicBezTo>
                      <a:pt x="24" y="5"/>
                      <a:pt x="22" y="5"/>
                      <a:pt x="22" y="5"/>
                    </a:cubicBezTo>
                    <a:cubicBezTo>
                      <a:pt x="22" y="4"/>
                      <a:pt x="21" y="4"/>
                      <a:pt x="22" y="3"/>
                    </a:cubicBezTo>
                    <a:cubicBezTo>
                      <a:pt x="22" y="2"/>
                      <a:pt x="21" y="1"/>
                      <a:pt x="20" y="1"/>
                    </a:cubicBezTo>
                    <a:cubicBezTo>
                      <a:pt x="19" y="0"/>
                      <a:pt x="17" y="1"/>
                      <a:pt x="17" y="2"/>
                    </a:cubicBezTo>
                    <a:cubicBezTo>
                      <a:pt x="17" y="3"/>
                      <a:pt x="16" y="3"/>
                      <a:pt x="15" y="3"/>
                    </a:cubicBezTo>
                    <a:cubicBezTo>
                      <a:pt x="15" y="3"/>
                      <a:pt x="14" y="3"/>
                      <a:pt x="14" y="2"/>
                    </a:cubicBezTo>
                    <a:cubicBezTo>
                      <a:pt x="13" y="1"/>
                      <a:pt x="12" y="1"/>
                      <a:pt x="11" y="1"/>
                    </a:cubicBezTo>
                    <a:cubicBezTo>
                      <a:pt x="10" y="2"/>
                      <a:pt x="9" y="2"/>
                      <a:pt x="10" y="3"/>
                    </a:cubicBezTo>
                    <a:cubicBezTo>
                      <a:pt x="10" y="4"/>
                      <a:pt x="9" y="5"/>
                      <a:pt x="8" y="6"/>
                    </a:cubicBezTo>
                    <a:cubicBezTo>
                      <a:pt x="8" y="6"/>
                      <a:pt x="7" y="6"/>
                      <a:pt x="7" y="5"/>
                    </a:cubicBezTo>
                    <a:cubicBezTo>
                      <a:pt x="6" y="5"/>
                      <a:pt x="5" y="5"/>
                      <a:pt x="4" y="6"/>
                    </a:cubicBezTo>
                    <a:cubicBezTo>
                      <a:pt x="3" y="7"/>
                      <a:pt x="3" y="8"/>
                      <a:pt x="4" y="8"/>
                    </a:cubicBezTo>
                    <a:close/>
                    <a:moveTo>
                      <a:pt x="13" y="8"/>
                    </a:moveTo>
                    <a:cubicBezTo>
                      <a:pt x="18" y="6"/>
                      <a:pt x="24" y="9"/>
                      <a:pt x="25" y="14"/>
                    </a:cubicBezTo>
                    <a:cubicBezTo>
                      <a:pt x="27" y="19"/>
                      <a:pt x="24" y="24"/>
                      <a:pt x="19" y="26"/>
                    </a:cubicBezTo>
                    <a:cubicBezTo>
                      <a:pt x="14" y="28"/>
                      <a:pt x="9" y="25"/>
                      <a:pt x="7" y="20"/>
                    </a:cubicBezTo>
                    <a:cubicBezTo>
                      <a:pt x="6" y="15"/>
                      <a:pt x="8" y="9"/>
                      <a:pt x="13" y="8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0" name="Freeform 7">
                <a:extLst>
                  <a:ext uri="{FF2B5EF4-FFF2-40B4-BE49-F238E27FC236}">
                    <a16:creationId xmlns:a16="http://schemas.microsoft.com/office/drawing/2014/main" xmlns="" id="{7614DB6D-C36D-4332-815A-0478D8C3132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869508" y="1833959"/>
                <a:ext cx="157162" cy="163513"/>
              </a:xfrm>
              <a:custGeom>
                <a:avLst/>
                <a:gdLst>
                  <a:gd name="T0" fmla="*/ 3 w 25"/>
                  <a:gd name="T1" fmla="*/ 6 h 26"/>
                  <a:gd name="T2" fmla="*/ 3 w 25"/>
                  <a:gd name="T3" fmla="*/ 8 h 26"/>
                  <a:gd name="T4" fmla="*/ 2 w 25"/>
                  <a:gd name="T5" fmla="*/ 9 h 26"/>
                  <a:gd name="T6" fmla="*/ 0 w 25"/>
                  <a:gd name="T7" fmla="*/ 10 h 26"/>
                  <a:gd name="T8" fmla="*/ 1 w 25"/>
                  <a:gd name="T9" fmla="*/ 12 h 26"/>
                  <a:gd name="T10" fmla="*/ 2 w 25"/>
                  <a:gd name="T11" fmla="*/ 14 h 26"/>
                  <a:gd name="T12" fmla="*/ 1 w 25"/>
                  <a:gd name="T13" fmla="*/ 15 h 26"/>
                  <a:gd name="T14" fmla="*/ 0 w 25"/>
                  <a:gd name="T15" fmla="*/ 17 h 26"/>
                  <a:gd name="T16" fmla="*/ 2 w 25"/>
                  <a:gd name="T17" fmla="*/ 18 h 26"/>
                  <a:gd name="T18" fmla="*/ 4 w 25"/>
                  <a:gd name="T19" fmla="*/ 18 h 26"/>
                  <a:gd name="T20" fmla="*/ 4 w 25"/>
                  <a:gd name="T21" fmla="*/ 20 h 26"/>
                  <a:gd name="T22" fmla="*/ 4 w 25"/>
                  <a:gd name="T23" fmla="*/ 22 h 26"/>
                  <a:gd name="T24" fmla="*/ 6 w 25"/>
                  <a:gd name="T25" fmla="*/ 23 h 26"/>
                  <a:gd name="T26" fmla="*/ 8 w 25"/>
                  <a:gd name="T27" fmla="*/ 22 h 26"/>
                  <a:gd name="T28" fmla="*/ 9 w 25"/>
                  <a:gd name="T29" fmla="*/ 24 h 26"/>
                  <a:gd name="T30" fmla="*/ 10 w 25"/>
                  <a:gd name="T31" fmla="*/ 25 h 26"/>
                  <a:gd name="T32" fmla="*/ 12 w 25"/>
                  <a:gd name="T33" fmla="*/ 24 h 26"/>
                  <a:gd name="T34" fmla="*/ 13 w 25"/>
                  <a:gd name="T35" fmla="*/ 23 h 26"/>
                  <a:gd name="T36" fmla="*/ 15 w 25"/>
                  <a:gd name="T37" fmla="*/ 24 h 26"/>
                  <a:gd name="T38" fmla="*/ 17 w 25"/>
                  <a:gd name="T39" fmla="*/ 25 h 26"/>
                  <a:gd name="T40" fmla="*/ 18 w 25"/>
                  <a:gd name="T41" fmla="*/ 23 h 26"/>
                  <a:gd name="T42" fmla="*/ 19 w 25"/>
                  <a:gd name="T43" fmla="*/ 21 h 26"/>
                  <a:gd name="T44" fmla="*/ 20 w 25"/>
                  <a:gd name="T45" fmla="*/ 22 h 26"/>
                  <a:gd name="T46" fmla="*/ 22 w 25"/>
                  <a:gd name="T47" fmla="*/ 21 h 26"/>
                  <a:gd name="T48" fmla="*/ 22 w 25"/>
                  <a:gd name="T49" fmla="*/ 19 h 26"/>
                  <a:gd name="T50" fmla="*/ 22 w 25"/>
                  <a:gd name="T51" fmla="*/ 17 h 26"/>
                  <a:gd name="T52" fmla="*/ 24 w 25"/>
                  <a:gd name="T53" fmla="*/ 17 h 26"/>
                  <a:gd name="T54" fmla="*/ 25 w 25"/>
                  <a:gd name="T55" fmla="*/ 16 h 26"/>
                  <a:gd name="T56" fmla="*/ 24 w 25"/>
                  <a:gd name="T57" fmla="*/ 14 h 26"/>
                  <a:gd name="T58" fmla="*/ 23 w 25"/>
                  <a:gd name="T59" fmla="*/ 12 h 26"/>
                  <a:gd name="T60" fmla="*/ 24 w 25"/>
                  <a:gd name="T61" fmla="*/ 11 h 26"/>
                  <a:gd name="T62" fmla="*/ 25 w 25"/>
                  <a:gd name="T63" fmla="*/ 9 h 26"/>
                  <a:gd name="T64" fmla="*/ 23 w 25"/>
                  <a:gd name="T65" fmla="*/ 8 h 26"/>
                  <a:gd name="T66" fmla="*/ 21 w 25"/>
                  <a:gd name="T67" fmla="*/ 7 h 26"/>
                  <a:gd name="T68" fmla="*/ 22 w 25"/>
                  <a:gd name="T69" fmla="*/ 5 h 26"/>
                  <a:gd name="T70" fmla="*/ 21 w 25"/>
                  <a:gd name="T71" fmla="*/ 3 h 26"/>
                  <a:gd name="T72" fmla="*/ 19 w 25"/>
                  <a:gd name="T73" fmla="*/ 3 h 26"/>
                  <a:gd name="T74" fmla="*/ 17 w 25"/>
                  <a:gd name="T75" fmla="*/ 3 h 26"/>
                  <a:gd name="T76" fmla="*/ 17 w 25"/>
                  <a:gd name="T77" fmla="*/ 2 h 26"/>
                  <a:gd name="T78" fmla="*/ 15 w 25"/>
                  <a:gd name="T79" fmla="*/ 0 h 26"/>
                  <a:gd name="T80" fmla="*/ 13 w 25"/>
                  <a:gd name="T81" fmla="*/ 1 h 26"/>
                  <a:gd name="T82" fmla="*/ 12 w 25"/>
                  <a:gd name="T83" fmla="*/ 2 h 26"/>
                  <a:gd name="T84" fmla="*/ 11 w 25"/>
                  <a:gd name="T85" fmla="*/ 1 h 26"/>
                  <a:gd name="T86" fmla="*/ 9 w 25"/>
                  <a:gd name="T87" fmla="*/ 1 h 26"/>
                  <a:gd name="T88" fmla="*/ 7 w 25"/>
                  <a:gd name="T89" fmla="*/ 2 h 26"/>
                  <a:gd name="T90" fmla="*/ 7 w 25"/>
                  <a:gd name="T91" fmla="*/ 4 h 26"/>
                  <a:gd name="T92" fmla="*/ 5 w 25"/>
                  <a:gd name="T93" fmla="*/ 4 h 26"/>
                  <a:gd name="T94" fmla="*/ 3 w 25"/>
                  <a:gd name="T95" fmla="*/ 4 h 26"/>
                  <a:gd name="T96" fmla="*/ 3 w 25"/>
                  <a:gd name="T97" fmla="*/ 6 h 26"/>
                  <a:gd name="T98" fmla="*/ 10 w 25"/>
                  <a:gd name="T99" fmla="*/ 6 h 26"/>
                  <a:gd name="T100" fmla="*/ 20 w 25"/>
                  <a:gd name="T101" fmla="*/ 11 h 26"/>
                  <a:gd name="T102" fmla="*/ 15 w 25"/>
                  <a:gd name="T103" fmla="*/ 20 h 26"/>
                  <a:gd name="T104" fmla="*/ 6 w 25"/>
                  <a:gd name="T105" fmla="*/ 15 h 26"/>
                  <a:gd name="T106" fmla="*/ 10 w 25"/>
                  <a:gd name="T107" fmla="*/ 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25" h="26">
                    <a:moveTo>
                      <a:pt x="3" y="6"/>
                    </a:moveTo>
                    <a:cubicBezTo>
                      <a:pt x="3" y="7"/>
                      <a:pt x="3" y="8"/>
                      <a:pt x="3" y="8"/>
                    </a:cubicBezTo>
                    <a:cubicBezTo>
                      <a:pt x="3" y="9"/>
                      <a:pt x="2" y="9"/>
                      <a:pt x="2" y="9"/>
                    </a:cubicBezTo>
                    <a:cubicBezTo>
                      <a:pt x="1" y="9"/>
                      <a:pt x="0" y="9"/>
                      <a:pt x="0" y="10"/>
                    </a:cubicBezTo>
                    <a:cubicBezTo>
                      <a:pt x="0" y="11"/>
                      <a:pt x="0" y="12"/>
                      <a:pt x="1" y="12"/>
                    </a:cubicBezTo>
                    <a:cubicBezTo>
                      <a:pt x="2" y="12"/>
                      <a:pt x="2" y="13"/>
                      <a:pt x="2" y="14"/>
                    </a:cubicBezTo>
                    <a:cubicBezTo>
                      <a:pt x="2" y="14"/>
                      <a:pt x="2" y="15"/>
                      <a:pt x="1" y="15"/>
                    </a:cubicBezTo>
                    <a:cubicBezTo>
                      <a:pt x="0" y="15"/>
                      <a:pt x="0" y="16"/>
                      <a:pt x="0" y="17"/>
                    </a:cubicBezTo>
                    <a:cubicBezTo>
                      <a:pt x="1" y="18"/>
                      <a:pt x="2" y="18"/>
                      <a:pt x="2" y="18"/>
                    </a:cubicBezTo>
                    <a:cubicBezTo>
                      <a:pt x="3" y="18"/>
                      <a:pt x="3" y="18"/>
                      <a:pt x="4" y="18"/>
                    </a:cubicBezTo>
                    <a:cubicBezTo>
                      <a:pt x="4" y="19"/>
                      <a:pt x="4" y="20"/>
                      <a:pt x="4" y="20"/>
                    </a:cubicBezTo>
                    <a:cubicBezTo>
                      <a:pt x="3" y="21"/>
                      <a:pt x="3" y="22"/>
                      <a:pt x="4" y="22"/>
                    </a:cubicBezTo>
                    <a:cubicBezTo>
                      <a:pt x="5" y="23"/>
                      <a:pt x="6" y="23"/>
                      <a:pt x="6" y="23"/>
                    </a:cubicBezTo>
                    <a:cubicBezTo>
                      <a:pt x="7" y="22"/>
                      <a:pt x="8" y="22"/>
                      <a:pt x="8" y="22"/>
                    </a:cubicBezTo>
                    <a:cubicBezTo>
                      <a:pt x="9" y="22"/>
                      <a:pt x="9" y="23"/>
                      <a:pt x="9" y="24"/>
                    </a:cubicBezTo>
                    <a:cubicBezTo>
                      <a:pt x="8" y="24"/>
                      <a:pt x="9" y="25"/>
                      <a:pt x="10" y="25"/>
                    </a:cubicBezTo>
                    <a:cubicBezTo>
                      <a:pt x="11" y="26"/>
                      <a:pt x="12" y="25"/>
                      <a:pt x="12" y="24"/>
                    </a:cubicBezTo>
                    <a:cubicBezTo>
                      <a:pt x="12" y="24"/>
                      <a:pt x="13" y="23"/>
                      <a:pt x="13" y="23"/>
                    </a:cubicBezTo>
                    <a:cubicBezTo>
                      <a:pt x="14" y="23"/>
                      <a:pt x="14" y="24"/>
                      <a:pt x="15" y="24"/>
                    </a:cubicBezTo>
                    <a:cubicBezTo>
                      <a:pt x="15" y="25"/>
                      <a:pt x="16" y="25"/>
                      <a:pt x="17" y="25"/>
                    </a:cubicBezTo>
                    <a:cubicBezTo>
                      <a:pt x="17" y="25"/>
                      <a:pt x="18" y="24"/>
                      <a:pt x="18" y="23"/>
                    </a:cubicBezTo>
                    <a:cubicBezTo>
                      <a:pt x="18" y="23"/>
                      <a:pt x="18" y="22"/>
                      <a:pt x="19" y="21"/>
                    </a:cubicBezTo>
                    <a:cubicBezTo>
                      <a:pt x="19" y="21"/>
                      <a:pt x="20" y="21"/>
                      <a:pt x="20" y="22"/>
                    </a:cubicBezTo>
                    <a:cubicBezTo>
                      <a:pt x="21" y="22"/>
                      <a:pt x="21" y="22"/>
                      <a:pt x="22" y="21"/>
                    </a:cubicBezTo>
                    <a:cubicBezTo>
                      <a:pt x="23" y="21"/>
                      <a:pt x="23" y="20"/>
                      <a:pt x="22" y="19"/>
                    </a:cubicBezTo>
                    <a:cubicBezTo>
                      <a:pt x="22" y="19"/>
                      <a:pt x="22" y="18"/>
                      <a:pt x="22" y="17"/>
                    </a:cubicBezTo>
                    <a:cubicBezTo>
                      <a:pt x="22" y="17"/>
                      <a:pt x="23" y="17"/>
                      <a:pt x="24" y="17"/>
                    </a:cubicBezTo>
                    <a:cubicBezTo>
                      <a:pt x="24" y="17"/>
                      <a:pt x="25" y="16"/>
                      <a:pt x="25" y="16"/>
                    </a:cubicBezTo>
                    <a:cubicBezTo>
                      <a:pt x="25" y="15"/>
                      <a:pt x="25" y="14"/>
                      <a:pt x="24" y="14"/>
                    </a:cubicBezTo>
                    <a:cubicBezTo>
                      <a:pt x="24" y="14"/>
                      <a:pt x="23" y="12"/>
                      <a:pt x="23" y="12"/>
                    </a:cubicBezTo>
                    <a:cubicBezTo>
                      <a:pt x="23" y="12"/>
                      <a:pt x="23" y="11"/>
                      <a:pt x="24" y="11"/>
                    </a:cubicBezTo>
                    <a:cubicBezTo>
                      <a:pt x="25" y="11"/>
                      <a:pt x="25" y="10"/>
                      <a:pt x="25" y="9"/>
                    </a:cubicBezTo>
                    <a:cubicBezTo>
                      <a:pt x="24" y="8"/>
                      <a:pt x="24" y="8"/>
                      <a:pt x="23" y="8"/>
                    </a:cubicBezTo>
                    <a:cubicBezTo>
                      <a:pt x="22" y="8"/>
                      <a:pt x="21" y="7"/>
                      <a:pt x="21" y="7"/>
                    </a:cubicBezTo>
                    <a:cubicBezTo>
                      <a:pt x="21" y="7"/>
                      <a:pt x="21" y="6"/>
                      <a:pt x="22" y="5"/>
                    </a:cubicBezTo>
                    <a:cubicBezTo>
                      <a:pt x="22" y="5"/>
                      <a:pt x="22" y="4"/>
                      <a:pt x="21" y="3"/>
                    </a:cubicBezTo>
                    <a:cubicBezTo>
                      <a:pt x="20" y="3"/>
                      <a:pt x="20" y="3"/>
                      <a:pt x="19" y="3"/>
                    </a:cubicBezTo>
                    <a:cubicBezTo>
                      <a:pt x="19" y="4"/>
                      <a:pt x="17" y="4"/>
                      <a:pt x="17" y="3"/>
                    </a:cubicBezTo>
                    <a:cubicBezTo>
                      <a:pt x="17" y="3"/>
                      <a:pt x="17" y="3"/>
                      <a:pt x="17" y="2"/>
                    </a:cubicBezTo>
                    <a:cubicBezTo>
                      <a:pt x="17" y="1"/>
                      <a:pt x="16" y="1"/>
                      <a:pt x="15" y="0"/>
                    </a:cubicBezTo>
                    <a:cubicBezTo>
                      <a:pt x="14" y="0"/>
                      <a:pt x="14" y="1"/>
                      <a:pt x="13" y="1"/>
                    </a:cubicBezTo>
                    <a:cubicBezTo>
                      <a:pt x="13" y="2"/>
                      <a:pt x="12" y="2"/>
                      <a:pt x="12" y="2"/>
                    </a:cubicBezTo>
                    <a:cubicBezTo>
                      <a:pt x="11" y="3"/>
                      <a:pt x="11" y="2"/>
                      <a:pt x="11" y="1"/>
                    </a:cubicBezTo>
                    <a:cubicBezTo>
                      <a:pt x="10" y="1"/>
                      <a:pt x="10" y="0"/>
                      <a:pt x="9" y="1"/>
                    </a:cubicBezTo>
                    <a:cubicBezTo>
                      <a:pt x="8" y="1"/>
                      <a:pt x="7" y="2"/>
                      <a:pt x="7" y="2"/>
                    </a:cubicBezTo>
                    <a:cubicBezTo>
                      <a:pt x="8" y="3"/>
                      <a:pt x="7" y="4"/>
                      <a:pt x="7" y="4"/>
                    </a:cubicBezTo>
                    <a:cubicBezTo>
                      <a:pt x="6" y="5"/>
                      <a:pt x="6" y="4"/>
                      <a:pt x="5" y="4"/>
                    </a:cubicBezTo>
                    <a:cubicBezTo>
                      <a:pt x="5" y="3"/>
                      <a:pt x="4" y="4"/>
                      <a:pt x="3" y="4"/>
                    </a:cubicBezTo>
                    <a:cubicBezTo>
                      <a:pt x="3" y="5"/>
                      <a:pt x="2" y="6"/>
                      <a:pt x="3" y="6"/>
                    </a:cubicBezTo>
                    <a:close/>
                    <a:moveTo>
                      <a:pt x="10" y="6"/>
                    </a:moveTo>
                    <a:cubicBezTo>
                      <a:pt x="14" y="5"/>
                      <a:pt x="18" y="7"/>
                      <a:pt x="20" y="11"/>
                    </a:cubicBezTo>
                    <a:cubicBezTo>
                      <a:pt x="21" y="14"/>
                      <a:pt x="19" y="19"/>
                      <a:pt x="15" y="20"/>
                    </a:cubicBezTo>
                    <a:cubicBezTo>
                      <a:pt x="11" y="21"/>
                      <a:pt x="7" y="19"/>
                      <a:pt x="6" y="15"/>
                    </a:cubicBezTo>
                    <a:cubicBezTo>
                      <a:pt x="4" y="11"/>
                      <a:pt x="7" y="7"/>
                      <a:pt x="10" y="6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grpSp>
        <p:nvGrpSpPr>
          <p:cNvPr id="33" name="组合 32">
            <a:extLst>
              <a:ext uri="{FF2B5EF4-FFF2-40B4-BE49-F238E27FC236}">
                <a16:creationId xmlns:a16="http://schemas.microsoft.com/office/drawing/2014/main" xmlns="" id="{297D47EA-FB2C-4F9E-A7CF-619313F32570}"/>
              </a:ext>
            </a:extLst>
          </p:cNvPr>
          <p:cNvGrpSpPr/>
          <p:nvPr/>
        </p:nvGrpSpPr>
        <p:grpSpPr>
          <a:xfrm>
            <a:off x="6851081" y="1391644"/>
            <a:ext cx="1257982" cy="1257982"/>
            <a:chOff x="4860032" y="1333644"/>
            <a:chExt cx="1257982" cy="1257982"/>
          </a:xfrm>
        </p:grpSpPr>
        <p:sp>
          <p:nvSpPr>
            <p:cNvPr id="34" name="椭圆 33">
              <a:extLst>
                <a:ext uri="{FF2B5EF4-FFF2-40B4-BE49-F238E27FC236}">
                  <a16:creationId xmlns:a16="http://schemas.microsoft.com/office/drawing/2014/main" xmlns="" id="{8026DDBB-9ADF-41E3-9E90-0620C37951AF}"/>
                </a:ext>
              </a:extLst>
            </p:cNvPr>
            <p:cNvSpPr/>
            <p:nvPr/>
          </p:nvSpPr>
          <p:spPr>
            <a:xfrm>
              <a:off x="4860032" y="1333644"/>
              <a:ext cx="1257982" cy="1257982"/>
            </a:xfrm>
            <a:prstGeom prst="ellipse">
              <a:avLst/>
            </a:prstGeom>
            <a:solidFill>
              <a:srgbClr val="A0D3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35" name="组合 2047">
              <a:extLst>
                <a:ext uri="{FF2B5EF4-FFF2-40B4-BE49-F238E27FC236}">
                  <a16:creationId xmlns:a16="http://schemas.microsoft.com/office/drawing/2014/main" xmlns="" id="{F1042DBD-E5AF-4BD4-A322-5FC505D9CDA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112273" y="1610589"/>
              <a:ext cx="759412" cy="759602"/>
              <a:chOff x="8086378" y="3839649"/>
              <a:chExt cx="398511" cy="398511"/>
            </a:xfrm>
          </p:grpSpPr>
          <p:grpSp>
            <p:nvGrpSpPr>
              <p:cNvPr id="36" name="组合 35">
                <a:extLst>
                  <a:ext uri="{FF2B5EF4-FFF2-40B4-BE49-F238E27FC236}">
                    <a16:creationId xmlns:a16="http://schemas.microsoft.com/office/drawing/2014/main" xmlns="" id="{B4831C61-9B08-410C-BBBB-91F61AF9ACC0}"/>
                  </a:ext>
                </a:extLst>
              </p:cNvPr>
              <p:cNvGrpSpPr/>
              <p:nvPr/>
            </p:nvGrpSpPr>
            <p:grpSpPr>
              <a:xfrm>
                <a:off x="8168591" y="3928797"/>
                <a:ext cx="272691" cy="200754"/>
                <a:chOff x="5580063" y="139700"/>
                <a:chExt cx="776287" cy="571500"/>
              </a:xfrm>
              <a:solidFill>
                <a:schemeClr val="bg1"/>
              </a:solidFill>
            </p:grpSpPr>
            <p:sp>
              <p:nvSpPr>
                <p:cNvPr id="38" name="Freeform 6">
                  <a:extLst>
                    <a:ext uri="{FF2B5EF4-FFF2-40B4-BE49-F238E27FC236}">
                      <a16:creationId xmlns:a16="http://schemas.microsoft.com/office/drawing/2014/main" xmlns="" id="{A95138E3-C62B-4606-A930-A7B8AD749A6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618163" y="331788"/>
                  <a:ext cx="273050" cy="344487"/>
                </a:xfrm>
                <a:custGeom>
                  <a:avLst/>
                  <a:gdLst>
                    <a:gd name="T0" fmla="*/ 69 w 73"/>
                    <a:gd name="T1" fmla="*/ 56 h 92"/>
                    <a:gd name="T2" fmla="*/ 61 w 73"/>
                    <a:gd name="T3" fmla="*/ 56 h 92"/>
                    <a:gd name="T4" fmla="*/ 59 w 73"/>
                    <a:gd name="T5" fmla="*/ 48 h 92"/>
                    <a:gd name="T6" fmla="*/ 66 w 73"/>
                    <a:gd name="T7" fmla="*/ 44 h 92"/>
                    <a:gd name="T8" fmla="*/ 67 w 73"/>
                    <a:gd name="T9" fmla="*/ 39 h 92"/>
                    <a:gd name="T10" fmla="*/ 60 w 73"/>
                    <a:gd name="T11" fmla="*/ 27 h 92"/>
                    <a:gd name="T12" fmla="*/ 55 w 73"/>
                    <a:gd name="T13" fmla="*/ 26 h 92"/>
                    <a:gd name="T14" fmla="*/ 48 w 73"/>
                    <a:gd name="T15" fmla="*/ 30 h 92"/>
                    <a:gd name="T16" fmla="*/ 42 w 73"/>
                    <a:gd name="T17" fmla="*/ 24 h 92"/>
                    <a:gd name="T18" fmla="*/ 46 w 73"/>
                    <a:gd name="T19" fmla="*/ 17 h 92"/>
                    <a:gd name="T20" fmla="*/ 45 w 73"/>
                    <a:gd name="T21" fmla="*/ 12 h 92"/>
                    <a:gd name="T22" fmla="*/ 33 w 73"/>
                    <a:gd name="T23" fmla="*/ 6 h 92"/>
                    <a:gd name="T24" fmla="*/ 28 w 73"/>
                    <a:gd name="T25" fmla="*/ 7 h 92"/>
                    <a:gd name="T26" fmla="*/ 24 w 73"/>
                    <a:gd name="T27" fmla="*/ 14 h 92"/>
                    <a:gd name="T28" fmla="*/ 15 w 73"/>
                    <a:gd name="T29" fmla="*/ 12 h 92"/>
                    <a:gd name="T30" fmla="*/ 15 w 73"/>
                    <a:gd name="T31" fmla="*/ 4 h 92"/>
                    <a:gd name="T32" fmla="*/ 12 w 73"/>
                    <a:gd name="T33" fmla="*/ 0 h 92"/>
                    <a:gd name="T34" fmla="*/ 0 w 73"/>
                    <a:gd name="T35" fmla="*/ 0 h 92"/>
                    <a:gd name="T36" fmla="*/ 0 w 73"/>
                    <a:gd name="T37" fmla="*/ 26 h 92"/>
                    <a:gd name="T38" fmla="*/ 6 w 73"/>
                    <a:gd name="T39" fmla="*/ 25 h 92"/>
                    <a:gd name="T40" fmla="*/ 48 w 73"/>
                    <a:gd name="T41" fmla="*/ 68 h 92"/>
                    <a:gd name="T42" fmla="*/ 41 w 73"/>
                    <a:gd name="T43" fmla="*/ 92 h 92"/>
                    <a:gd name="T44" fmla="*/ 68 w 73"/>
                    <a:gd name="T45" fmla="*/ 92 h 92"/>
                    <a:gd name="T46" fmla="*/ 67 w 73"/>
                    <a:gd name="T47" fmla="*/ 90 h 92"/>
                    <a:gd name="T48" fmla="*/ 59 w 73"/>
                    <a:gd name="T49" fmla="*/ 86 h 92"/>
                    <a:gd name="T50" fmla="*/ 62 w 73"/>
                    <a:gd name="T51" fmla="*/ 77 h 92"/>
                    <a:gd name="T52" fmla="*/ 69 w 73"/>
                    <a:gd name="T53" fmla="*/ 77 h 92"/>
                    <a:gd name="T54" fmla="*/ 73 w 73"/>
                    <a:gd name="T55" fmla="*/ 74 h 92"/>
                    <a:gd name="T56" fmla="*/ 73 w 73"/>
                    <a:gd name="T57" fmla="*/ 60 h 92"/>
                    <a:gd name="T58" fmla="*/ 69 w 73"/>
                    <a:gd name="T59" fmla="*/ 56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</a:cxnLst>
                  <a:rect l="0" t="0" r="r" b="b"/>
                  <a:pathLst>
                    <a:path w="73" h="92">
                      <a:moveTo>
                        <a:pt x="69" y="56"/>
                      </a:moveTo>
                      <a:cubicBezTo>
                        <a:pt x="61" y="56"/>
                        <a:pt x="61" y="56"/>
                        <a:pt x="61" y="56"/>
                      </a:cubicBezTo>
                      <a:cubicBezTo>
                        <a:pt x="61" y="54"/>
                        <a:pt x="60" y="51"/>
                        <a:pt x="59" y="48"/>
                      </a:cubicBezTo>
                      <a:cubicBezTo>
                        <a:pt x="66" y="44"/>
                        <a:pt x="66" y="44"/>
                        <a:pt x="66" y="44"/>
                      </a:cubicBezTo>
                      <a:cubicBezTo>
                        <a:pt x="67" y="43"/>
                        <a:pt x="68" y="41"/>
                        <a:pt x="67" y="39"/>
                      </a:cubicBezTo>
                      <a:cubicBezTo>
                        <a:pt x="60" y="27"/>
                        <a:pt x="60" y="27"/>
                        <a:pt x="60" y="27"/>
                      </a:cubicBezTo>
                      <a:cubicBezTo>
                        <a:pt x="59" y="26"/>
                        <a:pt x="57" y="25"/>
                        <a:pt x="55" y="26"/>
                      </a:cubicBezTo>
                      <a:cubicBezTo>
                        <a:pt x="48" y="30"/>
                        <a:pt x="48" y="30"/>
                        <a:pt x="48" y="30"/>
                      </a:cubicBezTo>
                      <a:cubicBezTo>
                        <a:pt x="46" y="28"/>
                        <a:pt x="44" y="26"/>
                        <a:pt x="42" y="24"/>
                      </a:cubicBezTo>
                      <a:cubicBezTo>
                        <a:pt x="46" y="17"/>
                        <a:pt x="46" y="17"/>
                        <a:pt x="46" y="17"/>
                      </a:cubicBezTo>
                      <a:cubicBezTo>
                        <a:pt x="47" y="16"/>
                        <a:pt x="46" y="13"/>
                        <a:pt x="45" y="12"/>
                      </a:cubicBezTo>
                      <a:cubicBezTo>
                        <a:pt x="33" y="6"/>
                        <a:pt x="33" y="6"/>
                        <a:pt x="33" y="6"/>
                      </a:cubicBezTo>
                      <a:cubicBezTo>
                        <a:pt x="31" y="5"/>
                        <a:pt x="29" y="5"/>
                        <a:pt x="28" y="7"/>
                      </a:cubicBezTo>
                      <a:cubicBezTo>
                        <a:pt x="24" y="14"/>
                        <a:pt x="24" y="14"/>
                        <a:pt x="24" y="14"/>
                      </a:cubicBezTo>
                      <a:cubicBezTo>
                        <a:pt x="21" y="13"/>
                        <a:pt x="18" y="12"/>
                        <a:pt x="15" y="12"/>
                      </a:cubicBezTo>
                      <a:cubicBezTo>
                        <a:pt x="15" y="4"/>
                        <a:pt x="15" y="4"/>
                        <a:pt x="15" y="4"/>
                      </a:cubicBezTo>
                      <a:cubicBezTo>
                        <a:pt x="15" y="2"/>
                        <a:pt x="14" y="0"/>
                        <a:pt x="12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26"/>
                        <a:pt x="0" y="26"/>
                        <a:pt x="0" y="26"/>
                      </a:cubicBezTo>
                      <a:cubicBezTo>
                        <a:pt x="2" y="25"/>
                        <a:pt x="4" y="25"/>
                        <a:pt x="6" y="25"/>
                      </a:cubicBezTo>
                      <a:cubicBezTo>
                        <a:pt x="29" y="25"/>
                        <a:pt x="48" y="44"/>
                        <a:pt x="48" y="68"/>
                      </a:cubicBezTo>
                      <a:cubicBezTo>
                        <a:pt x="48" y="77"/>
                        <a:pt x="45" y="85"/>
                        <a:pt x="41" y="92"/>
                      </a:cubicBezTo>
                      <a:cubicBezTo>
                        <a:pt x="68" y="92"/>
                        <a:pt x="68" y="92"/>
                        <a:pt x="68" y="92"/>
                      </a:cubicBezTo>
                      <a:cubicBezTo>
                        <a:pt x="68" y="91"/>
                        <a:pt x="67" y="90"/>
                        <a:pt x="67" y="90"/>
                      </a:cubicBezTo>
                      <a:cubicBezTo>
                        <a:pt x="59" y="86"/>
                        <a:pt x="59" y="86"/>
                        <a:pt x="59" y="86"/>
                      </a:cubicBezTo>
                      <a:cubicBezTo>
                        <a:pt x="60" y="83"/>
                        <a:pt x="61" y="80"/>
                        <a:pt x="62" y="77"/>
                      </a:cubicBezTo>
                      <a:cubicBezTo>
                        <a:pt x="69" y="77"/>
                        <a:pt x="69" y="77"/>
                        <a:pt x="69" y="77"/>
                      </a:cubicBezTo>
                      <a:cubicBezTo>
                        <a:pt x="71" y="77"/>
                        <a:pt x="73" y="76"/>
                        <a:pt x="73" y="74"/>
                      </a:cubicBezTo>
                      <a:cubicBezTo>
                        <a:pt x="73" y="60"/>
                        <a:pt x="73" y="60"/>
                        <a:pt x="73" y="60"/>
                      </a:cubicBezTo>
                      <a:cubicBezTo>
                        <a:pt x="73" y="58"/>
                        <a:pt x="71" y="56"/>
                        <a:pt x="69" y="5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44" name="Freeform 7">
                  <a:extLst>
                    <a:ext uri="{FF2B5EF4-FFF2-40B4-BE49-F238E27FC236}">
                      <a16:creationId xmlns:a16="http://schemas.microsoft.com/office/drawing/2014/main" xmlns="" id="{92CB93C8-9E10-44C4-93C0-07A3DA526E3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003925" y="549275"/>
                  <a:ext cx="60325" cy="60325"/>
                </a:xfrm>
                <a:custGeom>
                  <a:avLst/>
                  <a:gdLst>
                    <a:gd name="T0" fmla="*/ 9 w 38"/>
                    <a:gd name="T1" fmla="*/ 0 h 38"/>
                    <a:gd name="T2" fmla="*/ 9 w 38"/>
                    <a:gd name="T3" fmla="*/ 2 h 38"/>
                    <a:gd name="T4" fmla="*/ 0 w 38"/>
                    <a:gd name="T5" fmla="*/ 38 h 38"/>
                    <a:gd name="T6" fmla="*/ 35 w 38"/>
                    <a:gd name="T7" fmla="*/ 28 h 38"/>
                    <a:gd name="T8" fmla="*/ 38 w 38"/>
                    <a:gd name="T9" fmla="*/ 26 h 38"/>
                    <a:gd name="T10" fmla="*/ 9 w 38"/>
                    <a:gd name="T11" fmla="*/ 0 h 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8" h="38">
                      <a:moveTo>
                        <a:pt x="9" y="0"/>
                      </a:moveTo>
                      <a:lnTo>
                        <a:pt x="9" y="2"/>
                      </a:lnTo>
                      <a:lnTo>
                        <a:pt x="0" y="38"/>
                      </a:lnTo>
                      <a:lnTo>
                        <a:pt x="35" y="28"/>
                      </a:lnTo>
                      <a:lnTo>
                        <a:pt x="38" y="26"/>
                      </a:lnTo>
                      <a:lnTo>
                        <a:pt x="9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45" name="Freeform 8">
                  <a:extLst>
                    <a:ext uri="{FF2B5EF4-FFF2-40B4-BE49-F238E27FC236}">
                      <a16:creationId xmlns:a16="http://schemas.microsoft.com/office/drawing/2014/main" xmlns="" id="{4F0F588A-2438-40EE-B731-3C046902121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243638" y="257175"/>
                  <a:ext cx="112712" cy="112712"/>
                </a:xfrm>
                <a:custGeom>
                  <a:avLst/>
                  <a:gdLst>
                    <a:gd name="T0" fmla="*/ 22 w 30"/>
                    <a:gd name="T1" fmla="*/ 30 h 30"/>
                    <a:gd name="T2" fmla="*/ 28 w 30"/>
                    <a:gd name="T3" fmla="*/ 24 h 30"/>
                    <a:gd name="T4" fmla="*/ 28 w 30"/>
                    <a:gd name="T5" fmla="*/ 17 h 30"/>
                    <a:gd name="T6" fmla="*/ 13 w 30"/>
                    <a:gd name="T7" fmla="*/ 2 h 30"/>
                    <a:gd name="T8" fmla="*/ 5 w 30"/>
                    <a:gd name="T9" fmla="*/ 2 h 30"/>
                    <a:gd name="T10" fmla="*/ 0 w 30"/>
                    <a:gd name="T11" fmla="*/ 8 h 30"/>
                    <a:gd name="T12" fmla="*/ 22 w 30"/>
                    <a:gd name="T13" fmla="*/ 30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0" h="30">
                      <a:moveTo>
                        <a:pt x="22" y="30"/>
                      </a:moveTo>
                      <a:cubicBezTo>
                        <a:pt x="28" y="24"/>
                        <a:pt x="28" y="24"/>
                        <a:pt x="28" y="24"/>
                      </a:cubicBezTo>
                      <a:cubicBezTo>
                        <a:pt x="30" y="22"/>
                        <a:pt x="30" y="19"/>
                        <a:pt x="28" y="17"/>
                      </a:cubicBezTo>
                      <a:cubicBezTo>
                        <a:pt x="13" y="2"/>
                        <a:pt x="13" y="2"/>
                        <a:pt x="13" y="2"/>
                      </a:cubicBezTo>
                      <a:cubicBezTo>
                        <a:pt x="11" y="0"/>
                        <a:pt x="7" y="0"/>
                        <a:pt x="5" y="2"/>
                      </a:cubicBezTo>
                      <a:cubicBezTo>
                        <a:pt x="0" y="8"/>
                        <a:pt x="0" y="8"/>
                        <a:pt x="0" y="8"/>
                      </a:cubicBezTo>
                      <a:lnTo>
                        <a:pt x="22" y="3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46" name="Freeform 9">
                  <a:extLst>
                    <a:ext uri="{FF2B5EF4-FFF2-40B4-BE49-F238E27FC236}">
                      <a16:creationId xmlns:a16="http://schemas.microsoft.com/office/drawing/2014/main" xmlns="" id="{FF63BE1F-A323-40E9-BC1A-3DD0D0FC6B2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048375" y="293688"/>
                  <a:ext cx="269875" cy="269875"/>
                </a:xfrm>
                <a:custGeom>
                  <a:avLst/>
                  <a:gdLst>
                    <a:gd name="T0" fmla="*/ 49 w 72"/>
                    <a:gd name="T1" fmla="*/ 0 h 72"/>
                    <a:gd name="T2" fmla="*/ 49 w 72"/>
                    <a:gd name="T3" fmla="*/ 1 h 72"/>
                    <a:gd name="T4" fmla="*/ 2 w 72"/>
                    <a:gd name="T5" fmla="*/ 47 h 72"/>
                    <a:gd name="T6" fmla="*/ 2 w 72"/>
                    <a:gd name="T7" fmla="*/ 55 h 72"/>
                    <a:gd name="T8" fmla="*/ 3 w 72"/>
                    <a:gd name="T9" fmla="*/ 55 h 72"/>
                    <a:gd name="T10" fmla="*/ 8 w 72"/>
                    <a:gd name="T11" fmla="*/ 57 h 72"/>
                    <a:gd name="T12" fmla="*/ 9 w 72"/>
                    <a:gd name="T13" fmla="*/ 62 h 72"/>
                    <a:gd name="T14" fmla="*/ 10 w 72"/>
                    <a:gd name="T15" fmla="*/ 62 h 72"/>
                    <a:gd name="T16" fmla="*/ 15 w 72"/>
                    <a:gd name="T17" fmla="*/ 64 h 72"/>
                    <a:gd name="T18" fmla="*/ 17 w 72"/>
                    <a:gd name="T19" fmla="*/ 69 h 72"/>
                    <a:gd name="T20" fmla="*/ 17 w 72"/>
                    <a:gd name="T21" fmla="*/ 70 h 72"/>
                    <a:gd name="T22" fmla="*/ 25 w 72"/>
                    <a:gd name="T23" fmla="*/ 70 h 72"/>
                    <a:gd name="T24" fmla="*/ 71 w 72"/>
                    <a:gd name="T25" fmla="*/ 23 h 72"/>
                    <a:gd name="T26" fmla="*/ 72 w 72"/>
                    <a:gd name="T27" fmla="*/ 23 h 72"/>
                    <a:gd name="T28" fmla="*/ 49 w 72"/>
                    <a:gd name="T29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2" h="72">
                      <a:moveTo>
                        <a:pt x="49" y="0"/>
                      </a:moveTo>
                      <a:cubicBezTo>
                        <a:pt x="49" y="0"/>
                        <a:pt x="49" y="0"/>
                        <a:pt x="49" y="1"/>
                      </a:cubicBezTo>
                      <a:cubicBezTo>
                        <a:pt x="2" y="47"/>
                        <a:pt x="2" y="47"/>
                        <a:pt x="2" y="47"/>
                      </a:cubicBezTo>
                      <a:cubicBezTo>
                        <a:pt x="0" y="49"/>
                        <a:pt x="0" y="53"/>
                        <a:pt x="2" y="55"/>
                      </a:cubicBezTo>
                      <a:cubicBezTo>
                        <a:pt x="3" y="55"/>
                        <a:pt x="3" y="55"/>
                        <a:pt x="3" y="55"/>
                      </a:cubicBezTo>
                      <a:cubicBezTo>
                        <a:pt x="4" y="57"/>
                        <a:pt x="6" y="57"/>
                        <a:pt x="8" y="57"/>
                      </a:cubicBezTo>
                      <a:cubicBezTo>
                        <a:pt x="8" y="58"/>
                        <a:pt x="8" y="61"/>
                        <a:pt x="9" y="62"/>
                      </a:cubicBezTo>
                      <a:cubicBezTo>
                        <a:pt x="10" y="62"/>
                        <a:pt x="10" y="62"/>
                        <a:pt x="10" y="62"/>
                      </a:cubicBezTo>
                      <a:cubicBezTo>
                        <a:pt x="11" y="64"/>
                        <a:pt x="13" y="64"/>
                        <a:pt x="15" y="64"/>
                      </a:cubicBezTo>
                      <a:cubicBezTo>
                        <a:pt x="15" y="66"/>
                        <a:pt x="15" y="68"/>
                        <a:pt x="17" y="69"/>
                      </a:cubicBezTo>
                      <a:cubicBezTo>
                        <a:pt x="17" y="70"/>
                        <a:pt x="17" y="70"/>
                        <a:pt x="17" y="70"/>
                      </a:cubicBezTo>
                      <a:cubicBezTo>
                        <a:pt x="19" y="72"/>
                        <a:pt x="23" y="72"/>
                        <a:pt x="25" y="70"/>
                      </a:cubicBezTo>
                      <a:cubicBezTo>
                        <a:pt x="71" y="23"/>
                        <a:pt x="71" y="23"/>
                        <a:pt x="71" y="23"/>
                      </a:cubicBezTo>
                      <a:cubicBezTo>
                        <a:pt x="71" y="23"/>
                        <a:pt x="71" y="23"/>
                        <a:pt x="72" y="23"/>
                      </a:cubicBezTo>
                      <a:lnTo>
                        <a:pt x="49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47" name="Freeform 10">
                  <a:extLst>
                    <a:ext uri="{FF2B5EF4-FFF2-40B4-BE49-F238E27FC236}">
                      <a16:creationId xmlns:a16="http://schemas.microsoft.com/office/drawing/2014/main" xmlns="" id="{FDE90372-686E-41F8-91FA-6B7313CDCA48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5580063" y="139700"/>
                  <a:ext cx="641350" cy="571500"/>
                </a:xfrm>
                <a:custGeom>
                  <a:avLst/>
                  <a:gdLst>
                    <a:gd name="T0" fmla="*/ 160 w 171"/>
                    <a:gd name="T1" fmla="*/ 109 h 152"/>
                    <a:gd name="T2" fmla="*/ 160 w 171"/>
                    <a:gd name="T3" fmla="*/ 141 h 152"/>
                    <a:gd name="T4" fmla="*/ 11 w 171"/>
                    <a:gd name="T5" fmla="*/ 141 h 152"/>
                    <a:gd name="T6" fmla="*/ 11 w 171"/>
                    <a:gd name="T7" fmla="*/ 38 h 152"/>
                    <a:gd name="T8" fmla="*/ 160 w 171"/>
                    <a:gd name="T9" fmla="*/ 38 h 152"/>
                    <a:gd name="T10" fmla="*/ 160 w 171"/>
                    <a:gd name="T11" fmla="*/ 48 h 152"/>
                    <a:gd name="T12" fmla="*/ 171 w 171"/>
                    <a:gd name="T13" fmla="*/ 37 h 152"/>
                    <a:gd name="T14" fmla="*/ 171 w 171"/>
                    <a:gd name="T15" fmla="*/ 6 h 152"/>
                    <a:gd name="T16" fmla="*/ 165 w 171"/>
                    <a:gd name="T17" fmla="*/ 0 h 152"/>
                    <a:gd name="T18" fmla="*/ 5 w 171"/>
                    <a:gd name="T19" fmla="*/ 0 h 152"/>
                    <a:gd name="T20" fmla="*/ 0 w 171"/>
                    <a:gd name="T21" fmla="*/ 6 h 152"/>
                    <a:gd name="T22" fmla="*/ 0 w 171"/>
                    <a:gd name="T23" fmla="*/ 147 h 152"/>
                    <a:gd name="T24" fmla="*/ 5 w 171"/>
                    <a:gd name="T25" fmla="*/ 152 h 152"/>
                    <a:gd name="T26" fmla="*/ 165 w 171"/>
                    <a:gd name="T27" fmla="*/ 152 h 152"/>
                    <a:gd name="T28" fmla="*/ 171 w 171"/>
                    <a:gd name="T29" fmla="*/ 147 h 152"/>
                    <a:gd name="T30" fmla="*/ 171 w 171"/>
                    <a:gd name="T31" fmla="*/ 98 h 152"/>
                    <a:gd name="T32" fmla="*/ 160 w 171"/>
                    <a:gd name="T33" fmla="*/ 109 h 152"/>
                    <a:gd name="T34" fmla="*/ 153 w 171"/>
                    <a:gd name="T35" fmla="*/ 12 h 152"/>
                    <a:gd name="T36" fmla="*/ 160 w 171"/>
                    <a:gd name="T37" fmla="*/ 19 h 152"/>
                    <a:gd name="T38" fmla="*/ 153 w 171"/>
                    <a:gd name="T39" fmla="*/ 26 h 152"/>
                    <a:gd name="T40" fmla="*/ 145 w 171"/>
                    <a:gd name="T41" fmla="*/ 19 h 152"/>
                    <a:gd name="T42" fmla="*/ 153 w 171"/>
                    <a:gd name="T43" fmla="*/ 12 h 152"/>
                    <a:gd name="T44" fmla="*/ 131 w 171"/>
                    <a:gd name="T45" fmla="*/ 12 h 152"/>
                    <a:gd name="T46" fmla="*/ 139 w 171"/>
                    <a:gd name="T47" fmla="*/ 19 h 152"/>
                    <a:gd name="T48" fmla="*/ 131 w 171"/>
                    <a:gd name="T49" fmla="*/ 26 h 152"/>
                    <a:gd name="T50" fmla="*/ 124 w 171"/>
                    <a:gd name="T51" fmla="*/ 19 h 152"/>
                    <a:gd name="T52" fmla="*/ 131 w 171"/>
                    <a:gd name="T53" fmla="*/ 12 h 152"/>
                    <a:gd name="T54" fmla="*/ 110 w 171"/>
                    <a:gd name="T55" fmla="*/ 12 h 152"/>
                    <a:gd name="T56" fmla="*/ 117 w 171"/>
                    <a:gd name="T57" fmla="*/ 19 h 152"/>
                    <a:gd name="T58" fmla="*/ 110 w 171"/>
                    <a:gd name="T59" fmla="*/ 26 h 152"/>
                    <a:gd name="T60" fmla="*/ 103 w 171"/>
                    <a:gd name="T61" fmla="*/ 19 h 152"/>
                    <a:gd name="T62" fmla="*/ 110 w 171"/>
                    <a:gd name="T63" fmla="*/ 12 h 1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171" h="152">
                      <a:moveTo>
                        <a:pt x="160" y="109"/>
                      </a:moveTo>
                      <a:cubicBezTo>
                        <a:pt x="160" y="141"/>
                        <a:pt x="160" y="141"/>
                        <a:pt x="160" y="141"/>
                      </a:cubicBezTo>
                      <a:cubicBezTo>
                        <a:pt x="11" y="141"/>
                        <a:pt x="11" y="141"/>
                        <a:pt x="11" y="141"/>
                      </a:cubicBezTo>
                      <a:cubicBezTo>
                        <a:pt x="11" y="38"/>
                        <a:pt x="11" y="38"/>
                        <a:pt x="11" y="38"/>
                      </a:cubicBezTo>
                      <a:cubicBezTo>
                        <a:pt x="160" y="38"/>
                        <a:pt x="160" y="38"/>
                        <a:pt x="160" y="38"/>
                      </a:cubicBezTo>
                      <a:cubicBezTo>
                        <a:pt x="160" y="48"/>
                        <a:pt x="160" y="48"/>
                        <a:pt x="160" y="48"/>
                      </a:cubicBezTo>
                      <a:cubicBezTo>
                        <a:pt x="171" y="37"/>
                        <a:pt x="171" y="37"/>
                        <a:pt x="171" y="37"/>
                      </a:cubicBezTo>
                      <a:cubicBezTo>
                        <a:pt x="171" y="6"/>
                        <a:pt x="171" y="6"/>
                        <a:pt x="171" y="6"/>
                      </a:cubicBezTo>
                      <a:cubicBezTo>
                        <a:pt x="171" y="3"/>
                        <a:pt x="168" y="0"/>
                        <a:pt x="165" y="0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2" y="0"/>
                        <a:pt x="0" y="3"/>
                        <a:pt x="0" y="6"/>
                      </a:cubicBezTo>
                      <a:cubicBezTo>
                        <a:pt x="0" y="147"/>
                        <a:pt x="0" y="147"/>
                        <a:pt x="0" y="147"/>
                      </a:cubicBezTo>
                      <a:cubicBezTo>
                        <a:pt x="0" y="150"/>
                        <a:pt x="2" y="152"/>
                        <a:pt x="5" y="152"/>
                      </a:cubicBezTo>
                      <a:cubicBezTo>
                        <a:pt x="165" y="152"/>
                        <a:pt x="165" y="152"/>
                        <a:pt x="165" y="152"/>
                      </a:cubicBezTo>
                      <a:cubicBezTo>
                        <a:pt x="168" y="152"/>
                        <a:pt x="171" y="150"/>
                        <a:pt x="171" y="147"/>
                      </a:cubicBezTo>
                      <a:cubicBezTo>
                        <a:pt x="171" y="98"/>
                        <a:pt x="171" y="98"/>
                        <a:pt x="171" y="98"/>
                      </a:cubicBezTo>
                      <a:lnTo>
                        <a:pt x="160" y="109"/>
                      </a:lnTo>
                      <a:close/>
                      <a:moveTo>
                        <a:pt x="153" y="12"/>
                      </a:moveTo>
                      <a:cubicBezTo>
                        <a:pt x="157" y="12"/>
                        <a:pt x="160" y="15"/>
                        <a:pt x="160" y="19"/>
                      </a:cubicBezTo>
                      <a:cubicBezTo>
                        <a:pt x="160" y="23"/>
                        <a:pt x="157" y="26"/>
                        <a:pt x="153" y="26"/>
                      </a:cubicBezTo>
                      <a:cubicBezTo>
                        <a:pt x="149" y="26"/>
                        <a:pt x="145" y="23"/>
                        <a:pt x="145" y="19"/>
                      </a:cubicBezTo>
                      <a:cubicBezTo>
                        <a:pt x="145" y="15"/>
                        <a:pt x="149" y="12"/>
                        <a:pt x="153" y="12"/>
                      </a:cubicBezTo>
                      <a:close/>
                      <a:moveTo>
                        <a:pt x="131" y="12"/>
                      </a:moveTo>
                      <a:cubicBezTo>
                        <a:pt x="135" y="12"/>
                        <a:pt x="139" y="15"/>
                        <a:pt x="139" y="19"/>
                      </a:cubicBezTo>
                      <a:cubicBezTo>
                        <a:pt x="139" y="23"/>
                        <a:pt x="135" y="26"/>
                        <a:pt x="131" y="26"/>
                      </a:cubicBezTo>
                      <a:cubicBezTo>
                        <a:pt x="127" y="26"/>
                        <a:pt x="124" y="23"/>
                        <a:pt x="124" y="19"/>
                      </a:cubicBezTo>
                      <a:cubicBezTo>
                        <a:pt x="124" y="15"/>
                        <a:pt x="127" y="12"/>
                        <a:pt x="131" y="12"/>
                      </a:cubicBezTo>
                      <a:close/>
                      <a:moveTo>
                        <a:pt x="110" y="12"/>
                      </a:moveTo>
                      <a:cubicBezTo>
                        <a:pt x="114" y="12"/>
                        <a:pt x="117" y="15"/>
                        <a:pt x="117" y="19"/>
                      </a:cubicBezTo>
                      <a:cubicBezTo>
                        <a:pt x="117" y="23"/>
                        <a:pt x="114" y="26"/>
                        <a:pt x="110" y="26"/>
                      </a:cubicBezTo>
                      <a:cubicBezTo>
                        <a:pt x="106" y="26"/>
                        <a:pt x="103" y="23"/>
                        <a:pt x="103" y="19"/>
                      </a:cubicBezTo>
                      <a:cubicBezTo>
                        <a:pt x="103" y="15"/>
                        <a:pt x="106" y="12"/>
                        <a:pt x="110" y="1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sp>
            <p:nvSpPr>
              <p:cNvPr id="37" name="AutoShape 38">
                <a:extLst>
                  <a:ext uri="{FF2B5EF4-FFF2-40B4-BE49-F238E27FC236}">
                    <a16:creationId xmlns:a16="http://schemas.microsoft.com/office/drawing/2014/main" xmlns="" id="{80B92DF0-50F7-4302-968D-52EEFE632048}"/>
                  </a:ext>
                </a:extLst>
              </p:cNvPr>
              <p:cNvSpPr>
                <a:spLocks noChangeAspect="1" noChangeArrowheads="1" noTextEdit="1"/>
              </p:cNvSpPr>
              <p:nvPr/>
            </p:nvSpPr>
            <p:spPr bwMode="auto">
              <a:xfrm>
                <a:off x="8086378" y="3839649"/>
                <a:ext cx="398511" cy="3985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grpSp>
        <p:nvGrpSpPr>
          <p:cNvPr id="48" name="组合 47">
            <a:extLst>
              <a:ext uri="{FF2B5EF4-FFF2-40B4-BE49-F238E27FC236}">
                <a16:creationId xmlns:a16="http://schemas.microsoft.com/office/drawing/2014/main" xmlns="" id="{B4837E55-A496-4D3D-913F-981365DD005F}"/>
              </a:ext>
            </a:extLst>
          </p:cNvPr>
          <p:cNvGrpSpPr/>
          <p:nvPr/>
        </p:nvGrpSpPr>
        <p:grpSpPr>
          <a:xfrm>
            <a:off x="9425738" y="1391644"/>
            <a:ext cx="1257982" cy="1257982"/>
            <a:chOff x="6732240" y="1333644"/>
            <a:chExt cx="1257982" cy="1257982"/>
          </a:xfrm>
        </p:grpSpPr>
        <p:sp>
          <p:nvSpPr>
            <p:cNvPr id="49" name="椭圆 48">
              <a:extLst>
                <a:ext uri="{FF2B5EF4-FFF2-40B4-BE49-F238E27FC236}">
                  <a16:creationId xmlns:a16="http://schemas.microsoft.com/office/drawing/2014/main" xmlns="" id="{3FC72DD6-A4D7-41CE-B748-4267D672715C}"/>
                </a:ext>
              </a:extLst>
            </p:cNvPr>
            <p:cNvSpPr/>
            <p:nvPr/>
          </p:nvSpPr>
          <p:spPr>
            <a:xfrm>
              <a:off x="6732240" y="1333644"/>
              <a:ext cx="1257982" cy="1257982"/>
            </a:xfrm>
            <a:prstGeom prst="ellipse">
              <a:avLst/>
            </a:prstGeom>
            <a:solidFill>
              <a:srgbClr val="B3D4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0" name="Freeform 10">
              <a:extLst>
                <a:ext uri="{FF2B5EF4-FFF2-40B4-BE49-F238E27FC236}">
                  <a16:creationId xmlns:a16="http://schemas.microsoft.com/office/drawing/2014/main" xmlns="" id="{7C3CD568-CF17-4C4F-97E3-73C63D53F64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46918" y="1727470"/>
              <a:ext cx="504825" cy="515938"/>
            </a:xfrm>
            <a:custGeom>
              <a:avLst/>
              <a:gdLst>
                <a:gd name="T0" fmla="*/ 2147483647 w 75"/>
                <a:gd name="T1" fmla="*/ 0 h 77"/>
                <a:gd name="T2" fmla="*/ 2147483647 w 75"/>
                <a:gd name="T3" fmla="*/ 0 h 77"/>
                <a:gd name="T4" fmla="*/ 0 w 75"/>
                <a:gd name="T5" fmla="*/ 2147483647 h 77"/>
                <a:gd name="T6" fmla="*/ 0 w 75"/>
                <a:gd name="T7" fmla="*/ 2147483647 h 77"/>
                <a:gd name="T8" fmla="*/ 2147483647 w 75"/>
                <a:gd name="T9" fmla="*/ 2147483647 h 77"/>
                <a:gd name="T10" fmla="*/ 2147483647 w 75"/>
                <a:gd name="T11" fmla="*/ 2147483647 h 77"/>
                <a:gd name="T12" fmla="*/ 2147483647 w 75"/>
                <a:gd name="T13" fmla="*/ 2147483647 h 77"/>
                <a:gd name="T14" fmla="*/ 2147483647 w 75"/>
                <a:gd name="T15" fmla="*/ 2147483647 h 77"/>
                <a:gd name="T16" fmla="*/ 2147483647 w 75"/>
                <a:gd name="T17" fmla="*/ 2147483647 h 77"/>
                <a:gd name="T18" fmla="*/ 2147483647 w 75"/>
                <a:gd name="T19" fmla="*/ 2147483647 h 77"/>
                <a:gd name="T20" fmla="*/ 2147483647 w 75"/>
                <a:gd name="T21" fmla="*/ 0 h 77"/>
                <a:gd name="T22" fmla="*/ 2147483647 w 75"/>
                <a:gd name="T23" fmla="*/ 2147483647 h 77"/>
                <a:gd name="T24" fmla="*/ 2147483647 w 75"/>
                <a:gd name="T25" fmla="*/ 2147483647 h 77"/>
                <a:gd name="T26" fmla="*/ 2147483647 w 75"/>
                <a:gd name="T27" fmla="*/ 2147483647 h 77"/>
                <a:gd name="T28" fmla="*/ 2147483647 w 75"/>
                <a:gd name="T29" fmla="*/ 2147483647 h 77"/>
                <a:gd name="T30" fmla="*/ 2147483647 w 75"/>
                <a:gd name="T31" fmla="*/ 2147483647 h 77"/>
                <a:gd name="T32" fmla="*/ 2147483647 w 75"/>
                <a:gd name="T33" fmla="*/ 2147483647 h 77"/>
                <a:gd name="T34" fmla="*/ 2147483647 w 75"/>
                <a:gd name="T35" fmla="*/ 2147483647 h 77"/>
                <a:gd name="T36" fmla="*/ 2147483647 w 75"/>
                <a:gd name="T37" fmla="*/ 2147483647 h 77"/>
                <a:gd name="T38" fmla="*/ 2147483647 w 75"/>
                <a:gd name="T39" fmla="*/ 2147483647 h 77"/>
                <a:gd name="T40" fmla="*/ 2147483647 w 75"/>
                <a:gd name="T41" fmla="*/ 2147483647 h 77"/>
                <a:gd name="T42" fmla="*/ 2147483647 w 75"/>
                <a:gd name="T43" fmla="*/ 2147483647 h 77"/>
                <a:gd name="T44" fmla="*/ 2147483647 w 75"/>
                <a:gd name="T45" fmla="*/ 2147483647 h 77"/>
                <a:gd name="T46" fmla="*/ 2147483647 w 75"/>
                <a:gd name="T47" fmla="*/ 2147483647 h 77"/>
                <a:gd name="T48" fmla="*/ 2147483647 w 75"/>
                <a:gd name="T49" fmla="*/ 2147483647 h 77"/>
                <a:gd name="T50" fmla="*/ 2147483647 w 75"/>
                <a:gd name="T51" fmla="*/ 2147483647 h 77"/>
                <a:gd name="T52" fmla="*/ 2147483647 w 75"/>
                <a:gd name="T53" fmla="*/ 2147483647 h 77"/>
                <a:gd name="T54" fmla="*/ 2147483647 w 75"/>
                <a:gd name="T55" fmla="*/ 2147483647 h 77"/>
                <a:gd name="T56" fmla="*/ 2147483647 w 75"/>
                <a:gd name="T57" fmla="*/ 2147483647 h 7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75" h="77">
                  <a:moveTo>
                    <a:pt x="59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8"/>
                    <a:pt x="0" y="18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44"/>
                    <a:pt x="4" y="50"/>
                    <a:pt x="10" y="53"/>
                  </a:cubicBezTo>
                  <a:cubicBezTo>
                    <a:pt x="5" y="69"/>
                    <a:pt x="3" y="77"/>
                    <a:pt x="3" y="77"/>
                  </a:cubicBezTo>
                  <a:cubicBezTo>
                    <a:pt x="42" y="54"/>
                    <a:pt x="42" y="54"/>
                    <a:pt x="42" y="54"/>
                  </a:cubicBezTo>
                  <a:cubicBezTo>
                    <a:pt x="59" y="54"/>
                    <a:pt x="59" y="54"/>
                    <a:pt x="59" y="54"/>
                  </a:cubicBezTo>
                  <a:cubicBezTo>
                    <a:pt x="68" y="54"/>
                    <a:pt x="75" y="46"/>
                    <a:pt x="75" y="36"/>
                  </a:cubicBezTo>
                  <a:cubicBezTo>
                    <a:pt x="75" y="18"/>
                    <a:pt x="75" y="18"/>
                    <a:pt x="75" y="18"/>
                  </a:cubicBezTo>
                  <a:cubicBezTo>
                    <a:pt x="75" y="8"/>
                    <a:pt x="68" y="0"/>
                    <a:pt x="59" y="0"/>
                  </a:cubicBezTo>
                  <a:close/>
                  <a:moveTo>
                    <a:pt x="44" y="35"/>
                  </a:moveTo>
                  <a:cubicBezTo>
                    <a:pt x="44" y="37"/>
                    <a:pt x="43" y="38"/>
                    <a:pt x="41" y="38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6" y="38"/>
                    <a:pt x="14" y="37"/>
                    <a:pt x="14" y="35"/>
                  </a:cubicBezTo>
                  <a:cubicBezTo>
                    <a:pt x="14" y="32"/>
                    <a:pt x="14" y="32"/>
                    <a:pt x="14" y="32"/>
                  </a:cubicBezTo>
                  <a:cubicBezTo>
                    <a:pt x="14" y="31"/>
                    <a:pt x="16" y="29"/>
                    <a:pt x="18" y="29"/>
                  </a:cubicBezTo>
                  <a:cubicBezTo>
                    <a:pt x="41" y="29"/>
                    <a:pt x="41" y="29"/>
                    <a:pt x="41" y="29"/>
                  </a:cubicBezTo>
                  <a:cubicBezTo>
                    <a:pt x="43" y="29"/>
                    <a:pt x="44" y="31"/>
                    <a:pt x="44" y="32"/>
                  </a:cubicBezTo>
                  <a:lnTo>
                    <a:pt x="44" y="35"/>
                  </a:lnTo>
                  <a:close/>
                  <a:moveTo>
                    <a:pt x="61" y="21"/>
                  </a:moveTo>
                  <a:cubicBezTo>
                    <a:pt x="61" y="23"/>
                    <a:pt x="59" y="24"/>
                    <a:pt x="57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6" y="24"/>
                    <a:pt x="14" y="23"/>
                    <a:pt x="14" y="21"/>
                  </a:cubicBezTo>
                  <a:cubicBezTo>
                    <a:pt x="14" y="18"/>
                    <a:pt x="14" y="18"/>
                    <a:pt x="14" y="18"/>
                  </a:cubicBezTo>
                  <a:cubicBezTo>
                    <a:pt x="14" y="16"/>
                    <a:pt x="16" y="15"/>
                    <a:pt x="18" y="15"/>
                  </a:cubicBezTo>
                  <a:cubicBezTo>
                    <a:pt x="57" y="15"/>
                    <a:pt x="57" y="15"/>
                    <a:pt x="57" y="15"/>
                  </a:cubicBezTo>
                  <a:cubicBezTo>
                    <a:pt x="59" y="15"/>
                    <a:pt x="61" y="16"/>
                    <a:pt x="61" y="18"/>
                  </a:cubicBezTo>
                  <a:lnTo>
                    <a:pt x="61" y="2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52" name="矩形 51">
            <a:extLst>
              <a:ext uri="{FF2B5EF4-FFF2-40B4-BE49-F238E27FC236}">
                <a16:creationId xmlns:a16="http://schemas.microsoft.com/office/drawing/2014/main" xmlns="" id="{490CCD19-CC68-4E2E-9A98-43CB351A6DC5}"/>
              </a:ext>
            </a:extLst>
          </p:cNvPr>
          <p:cNvSpPr/>
          <p:nvPr/>
        </p:nvSpPr>
        <p:spPr>
          <a:xfrm>
            <a:off x="914971" y="3157782"/>
            <a:ext cx="2429120" cy="3046988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algn="just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chi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mặc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tuyên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ngôn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độc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54" name="矩形 53">
            <a:extLst>
              <a:ext uri="{FF2B5EF4-FFF2-40B4-BE49-F238E27FC236}">
                <a16:creationId xmlns:a16="http://schemas.microsoft.com/office/drawing/2014/main" xmlns="" id="{EB8893E3-419F-42E0-9F38-863A0249B999}"/>
              </a:ext>
            </a:extLst>
          </p:cNvPr>
          <p:cNvSpPr/>
          <p:nvPr/>
        </p:nvSpPr>
        <p:spPr>
          <a:xfrm>
            <a:off x="3611480" y="3179189"/>
            <a:ext cx="2429120" cy="1938992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algn="just"/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truyện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56" name="矩形 55">
            <a:extLst>
              <a:ext uri="{FF2B5EF4-FFF2-40B4-BE49-F238E27FC236}">
                <a16:creationId xmlns:a16="http://schemas.microsoft.com/office/drawing/2014/main" xmlns="" id="{9E26A75F-AB54-4CAF-BA19-2B8304D857F7}"/>
              </a:ext>
            </a:extLst>
          </p:cNvPr>
          <p:cNvSpPr/>
          <p:nvPr/>
        </p:nvSpPr>
        <p:spPr>
          <a:xfrm>
            <a:off x="6242872" y="3177596"/>
            <a:ext cx="2423009" cy="2677656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algn="just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Theo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tới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ta? </a:t>
            </a:r>
          </a:p>
        </p:txBody>
      </p:sp>
      <p:sp>
        <p:nvSpPr>
          <p:cNvPr id="58" name="矩形 57">
            <a:extLst>
              <a:ext uri="{FF2B5EF4-FFF2-40B4-BE49-F238E27FC236}">
                <a16:creationId xmlns:a16="http://schemas.microsoft.com/office/drawing/2014/main" xmlns="" id="{6003482F-2AE8-4CF4-B4CB-82DCB89B24B1}"/>
              </a:ext>
            </a:extLst>
          </p:cNvPr>
          <p:cNvSpPr/>
          <p:nvPr/>
        </p:nvSpPr>
        <p:spPr>
          <a:xfrm>
            <a:off x="8945857" y="3256442"/>
            <a:ext cx="2247090" cy="2308324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algn="just"/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giản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dị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just"/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651645" y="2691223"/>
            <a:ext cx="15294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 smtClean="0">
                <a:latin typeface="Times New Roman" pitchFamily="18" charset="0"/>
                <a:cs typeface="Times New Roman" pitchFamily="18" charset="0"/>
              </a:rPr>
              <a:t>CÂU 1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112111" y="2733222"/>
            <a:ext cx="15294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 smtClean="0">
                <a:latin typeface="Times New Roman" pitchFamily="18" charset="0"/>
                <a:cs typeface="Times New Roman" pitchFamily="18" charset="0"/>
              </a:rPr>
              <a:t>CÂU 2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6778993" y="2717435"/>
            <a:ext cx="15294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 smtClean="0">
                <a:latin typeface="Times New Roman" pitchFamily="18" charset="0"/>
                <a:cs typeface="Times New Roman" pitchFamily="18" charset="0"/>
              </a:rPr>
              <a:t>CÂU 3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9425738" y="2761223"/>
            <a:ext cx="15294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 smtClean="0">
                <a:latin typeface="Times New Roman" pitchFamily="18" charset="0"/>
                <a:cs typeface="Times New Roman" pitchFamily="18" charset="0"/>
              </a:rPr>
              <a:t>CÂU 4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4114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>
            <a:extLst>
              <a:ext uri="{FF2B5EF4-FFF2-40B4-BE49-F238E27FC236}">
                <a16:creationId xmlns:a16="http://schemas.microsoft.com/office/drawing/2014/main" xmlns="" id="{E746BAE0-2226-4298-BEFA-429ED3858FDC}"/>
              </a:ext>
            </a:extLst>
          </p:cNvPr>
          <p:cNvSpPr/>
          <p:nvPr/>
        </p:nvSpPr>
        <p:spPr>
          <a:xfrm>
            <a:off x="2893353" y="296215"/>
            <a:ext cx="7770354" cy="806760"/>
          </a:xfrm>
          <a:prstGeom prst="rect">
            <a:avLst/>
          </a:prstGeom>
          <a:solidFill>
            <a:srgbClr val="A0D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mặc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phong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nói của Bác</a:t>
            </a:r>
            <a:endParaRPr lang="en-US" sz="28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" name="Straight Connector 23">
            <a:extLst>
              <a:ext uri="{FF2B5EF4-FFF2-40B4-BE49-F238E27FC236}">
                <a16:creationId xmlns:a16="http://schemas.microsoft.com/office/drawing/2014/main" xmlns="" id="{91FA8274-7C81-4C9C-AA72-B4F4EC422B41}"/>
              </a:ext>
            </a:extLst>
          </p:cNvPr>
          <p:cNvCxnSpPr/>
          <p:nvPr/>
        </p:nvCxnSpPr>
        <p:spPr>
          <a:xfrm>
            <a:off x="3803693" y="2921199"/>
            <a:ext cx="893415" cy="0"/>
          </a:xfrm>
          <a:prstGeom prst="line">
            <a:avLst/>
          </a:prstGeom>
          <a:ln w="12700">
            <a:solidFill>
              <a:srgbClr val="A0D3CC"/>
            </a:solidFill>
            <a:prstDash val="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AutoShape 87">
            <a:extLst>
              <a:ext uri="{FF2B5EF4-FFF2-40B4-BE49-F238E27FC236}">
                <a16:creationId xmlns:a16="http://schemas.microsoft.com/office/drawing/2014/main" xmlns="" id="{AA6F3FD7-1EFD-4D23-B79A-3B3384E984AB}"/>
              </a:ext>
            </a:extLst>
          </p:cNvPr>
          <p:cNvSpPr>
            <a:spLocks noChangeAspect="1"/>
          </p:cNvSpPr>
          <p:nvPr/>
        </p:nvSpPr>
        <p:spPr bwMode="auto">
          <a:xfrm>
            <a:off x="5934903" y="3618131"/>
            <a:ext cx="357617" cy="357710"/>
          </a:xfrm>
          <a:custGeom>
            <a:avLst/>
            <a:gdLst>
              <a:gd name="T0" fmla="+- 0 10798 9"/>
              <a:gd name="T1" fmla="*/ T0 w 21578"/>
              <a:gd name="T2" fmla="*/ 10800 h 21600"/>
              <a:gd name="T3" fmla="+- 0 10798 9"/>
              <a:gd name="T4" fmla="*/ T3 w 21578"/>
              <a:gd name="T5" fmla="*/ 10800 h 21600"/>
              <a:gd name="T6" fmla="+- 0 10798 9"/>
              <a:gd name="T7" fmla="*/ T6 w 21578"/>
              <a:gd name="T8" fmla="*/ 10800 h 21600"/>
              <a:gd name="T9" fmla="+- 0 10798 9"/>
              <a:gd name="T10" fmla="*/ T9 w 21578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578" h="21600">
                <a:moveTo>
                  <a:pt x="21416" y="10074"/>
                </a:moveTo>
                <a:cubicBezTo>
                  <a:pt x="21507" y="10166"/>
                  <a:pt x="21562" y="10284"/>
                  <a:pt x="21574" y="10428"/>
                </a:cubicBezTo>
                <a:cubicBezTo>
                  <a:pt x="21590" y="10569"/>
                  <a:pt x="21562" y="10702"/>
                  <a:pt x="21483" y="10820"/>
                </a:cubicBezTo>
                <a:lnTo>
                  <a:pt x="20967" y="11551"/>
                </a:lnTo>
                <a:cubicBezTo>
                  <a:pt x="20891" y="11678"/>
                  <a:pt x="20778" y="11744"/>
                  <a:pt x="20634" y="11744"/>
                </a:cubicBezTo>
                <a:lnTo>
                  <a:pt x="19889" y="11744"/>
                </a:lnTo>
                <a:cubicBezTo>
                  <a:pt x="19769" y="11744"/>
                  <a:pt x="19671" y="11704"/>
                  <a:pt x="19601" y="11632"/>
                </a:cubicBezTo>
                <a:lnTo>
                  <a:pt x="11078" y="3253"/>
                </a:lnTo>
                <a:cubicBezTo>
                  <a:pt x="10884" y="3072"/>
                  <a:pt x="10695" y="3072"/>
                  <a:pt x="10503" y="3253"/>
                </a:cubicBezTo>
                <a:lnTo>
                  <a:pt x="1980" y="11632"/>
                </a:lnTo>
                <a:cubicBezTo>
                  <a:pt x="1918" y="11704"/>
                  <a:pt x="1819" y="11744"/>
                  <a:pt x="1692" y="11744"/>
                </a:cubicBezTo>
                <a:lnTo>
                  <a:pt x="944" y="11744"/>
                </a:lnTo>
                <a:cubicBezTo>
                  <a:pt x="808" y="11744"/>
                  <a:pt x="695" y="11678"/>
                  <a:pt x="611" y="11551"/>
                </a:cubicBezTo>
                <a:lnTo>
                  <a:pt x="96" y="10820"/>
                </a:lnTo>
                <a:cubicBezTo>
                  <a:pt x="19" y="10710"/>
                  <a:pt x="-9" y="10584"/>
                  <a:pt x="2" y="10440"/>
                </a:cubicBezTo>
                <a:cubicBezTo>
                  <a:pt x="19" y="10298"/>
                  <a:pt x="74" y="10175"/>
                  <a:pt x="165" y="10074"/>
                </a:cubicBezTo>
                <a:lnTo>
                  <a:pt x="10112" y="287"/>
                </a:lnTo>
                <a:cubicBezTo>
                  <a:pt x="10321" y="106"/>
                  <a:pt x="10546" y="8"/>
                  <a:pt x="10788" y="0"/>
                </a:cubicBezTo>
                <a:cubicBezTo>
                  <a:pt x="11042" y="0"/>
                  <a:pt x="11267" y="97"/>
                  <a:pt x="11469" y="287"/>
                </a:cubicBezTo>
                <a:lnTo>
                  <a:pt x="14220" y="2991"/>
                </a:lnTo>
                <a:lnTo>
                  <a:pt x="14220" y="1586"/>
                </a:lnTo>
                <a:cubicBezTo>
                  <a:pt x="14220" y="1436"/>
                  <a:pt x="14266" y="1313"/>
                  <a:pt x="14352" y="1206"/>
                </a:cubicBezTo>
                <a:cubicBezTo>
                  <a:pt x="14441" y="1099"/>
                  <a:pt x="14546" y="1048"/>
                  <a:pt x="14669" y="1048"/>
                </a:cubicBezTo>
                <a:lnTo>
                  <a:pt x="17226" y="1048"/>
                </a:lnTo>
                <a:cubicBezTo>
                  <a:pt x="17348" y="1048"/>
                  <a:pt x="17451" y="1099"/>
                  <a:pt x="17530" y="1206"/>
                </a:cubicBezTo>
                <a:cubicBezTo>
                  <a:pt x="17609" y="1312"/>
                  <a:pt x="17653" y="1436"/>
                  <a:pt x="17653" y="1586"/>
                </a:cubicBezTo>
                <a:lnTo>
                  <a:pt x="17653" y="6383"/>
                </a:lnTo>
                <a:lnTo>
                  <a:pt x="21416" y="10074"/>
                </a:lnTo>
                <a:close/>
                <a:moveTo>
                  <a:pt x="18523" y="11977"/>
                </a:moveTo>
                <a:lnTo>
                  <a:pt x="18523" y="20551"/>
                </a:lnTo>
                <a:cubicBezTo>
                  <a:pt x="18523" y="20854"/>
                  <a:pt x="18441" y="21104"/>
                  <a:pt x="18276" y="21300"/>
                </a:cubicBezTo>
                <a:cubicBezTo>
                  <a:pt x="18110" y="21502"/>
                  <a:pt x="17904" y="21599"/>
                  <a:pt x="17653" y="21599"/>
                </a:cubicBezTo>
                <a:lnTo>
                  <a:pt x="12809" y="21599"/>
                </a:lnTo>
                <a:lnTo>
                  <a:pt x="12809" y="14736"/>
                </a:lnTo>
                <a:lnTo>
                  <a:pt x="8772" y="14736"/>
                </a:lnTo>
                <a:lnTo>
                  <a:pt x="8772" y="21599"/>
                </a:lnTo>
                <a:lnTo>
                  <a:pt x="3928" y="21599"/>
                </a:lnTo>
                <a:cubicBezTo>
                  <a:pt x="3677" y="21599"/>
                  <a:pt x="3468" y="21502"/>
                  <a:pt x="3303" y="21300"/>
                </a:cubicBezTo>
                <a:cubicBezTo>
                  <a:pt x="3140" y="21104"/>
                  <a:pt x="3056" y="20854"/>
                  <a:pt x="3056" y="20551"/>
                </a:cubicBezTo>
                <a:lnTo>
                  <a:pt x="3056" y="11977"/>
                </a:lnTo>
                <a:lnTo>
                  <a:pt x="10788" y="4356"/>
                </a:lnTo>
                <a:lnTo>
                  <a:pt x="18523" y="11977"/>
                </a:lnTo>
                <a:close/>
              </a:path>
            </a:pathLst>
          </a:custGeom>
          <a:solidFill>
            <a:srgbClr val="699034"/>
          </a:solidFill>
          <a:ln>
            <a:noFill/>
          </a:ln>
          <a:effectLst/>
        </p:spPr>
        <p:txBody>
          <a:bodyPr lIns="76184" tIns="76184" rIns="76184" bIns="76184" anchor="ctr"/>
          <a:lstStyle/>
          <a:p>
            <a:pPr defTabSz="685646">
              <a:defRPr/>
            </a:pPr>
            <a:endParaRPr lang="es-ES" sz="7200" dirty="0">
              <a:solidFill>
                <a:srgbClr val="44CEB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  <a:sym typeface="Gill Sans" charset="0"/>
            </a:endParaRPr>
          </a:p>
        </p:txBody>
      </p:sp>
      <p:grpSp>
        <p:nvGrpSpPr>
          <p:cNvPr id="8" name="组合 7">
            <a:extLst>
              <a:ext uri="{FF2B5EF4-FFF2-40B4-BE49-F238E27FC236}">
                <a16:creationId xmlns:a16="http://schemas.microsoft.com/office/drawing/2014/main" xmlns="" id="{4EF6BF6A-EDBC-4ADB-8241-2C6AF094CE1A}"/>
              </a:ext>
            </a:extLst>
          </p:cNvPr>
          <p:cNvGrpSpPr/>
          <p:nvPr/>
        </p:nvGrpSpPr>
        <p:grpSpPr>
          <a:xfrm>
            <a:off x="4478394" y="2177464"/>
            <a:ext cx="3282227" cy="3279290"/>
            <a:chOff x="4454887" y="2239297"/>
            <a:chExt cx="3282227" cy="3279290"/>
          </a:xfrm>
        </p:grpSpPr>
        <p:grpSp>
          <p:nvGrpSpPr>
            <p:cNvPr id="9" name="Group 32">
              <a:extLst>
                <a:ext uri="{FF2B5EF4-FFF2-40B4-BE49-F238E27FC236}">
                  <a16:creationId xmlns:a16="http://schemas.microsoft.com/office/drawing/2014/main" xmlns="" id="{088C006D-72D5-4F1E-AC17-5742B238E818}"/>
                </a:ext>
              </a:extLst>
            </p:cNvPr>
            <p:cNvGrpSpPr/>
            <p:nvPr/>
          </p:nvGrpSpPr>
          <p:grpSpPr>
            <a:xfrm>
              <a:off x="4454887" y="2284803"/>
              <a:ext cx="1727719" cy="1644048"/>
              <a:chOff x="4321175" y="2138103"/>
              <a:chExt cx="1868488" cy="1778000"/>
            </a:xfrm>
          </p:grpSpPr>
          <p:sp>
            <p:nvSpPr>
              <p:cNvPr id="21" name="Freeform 8">
                <a:extLst>
                  <a:ext uri="{FF2B5EF4-FFF2-40B4-BE49-F238E27FC236}">
                    <a16:creationId xmlns:a16="http://schemas.microsoft.com/office/drawing/2014/main" xmlns="" id="{44E7C0DF-EF4E-494F-A345-172F65BDCA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21175" y="2138103"/>
                <a:ext cx="1868488" cy="1778000"/>
              </a:xfrm>
              <a:custGeom>
                <a:avLst/>
                <a:gdLst>
                  <a:gd name="T0" fmla="*/ 497 w 497"/>
                  <a:gd name="T1" fmla="*/ 134 h 473"/>
                  <a:gd name="T2" fmla="*/ 408 w 497"/>
                  <a:gd name="T3" fmla="*/ 225 h 473"/>
                  <a:gd name="T4" fmla="*/ 230 w 497"/>
                  <a:gd name="T5" fmla="*/ 440 h 473"/>
                  <a:gd name="T6" fmla="*/ 130 w 497"/>
                  <a:gd name="T7" fmla="*/ 342 h 473"/>
                  <a:gd name="T8" fmla="*/ 0 w 497"/>
                  <a:gd name="T9" fmla="*/ 473 h 473"/>
                  <a:gd name="T10" fmla="*/ 0 w 497"/>
                  <a:gd name="T11" fmla="*/ 459 h 473"/>
                  <a:gd name="T12" fmla="*/ 361 w 497"/>
                  <a:gd name="T13" fmla="*/ 0 h 473"/>
                  <a:gd name="T14" fmla="*/ 497 w 497"/>
                  <a:gd name="T15" fmla="*/ 134 h 4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7" h="473">
                    <a:moveTo>
                      <a:pt x="497" y="134"/>
                    </a:moveTo>
                    <a:cubicBezTo>
                      <a:pt x="408" y="225"/>
                      <a:pt x="408" y="225"/>
                      <a:pt x="408" y="225"/>
                    </a:cubicBezTo>
                    <a:cubicBezTo>
                      <a:pt x="311" y="252"/>
                      <a:pt x="238" y="337"/>
                      <a:pt x="230" y="440"/>
                    </a:cubicBezTo>
                    <a:cubicBezTo>
                      <a:pt x="130" y="342"/>
                      <a:pt x="130" y="342"/>
                      <a:pt x="130" y="342"/>
                    </a:cubicBezTo>
                    <a:cubicBezTo>
                      <a:pt x="0" y="473"/>
                      <a:pt x="0" y="473"/>
                      <a:pt x="0" y="473"/>
                    </a:cubicBezTo>
                    <a:cubicBezTo>
                      <a:pt x="0" y="468"/>
                      <a:pt x="0" y="463"/>
                      <a:pt x="0" y="459"/>
                    </a:cubicBezTo>
                    <a:cubicBezTo>
                      <a:pt x="0" y="236"/>
                      <a:pt x="154" y="50"/>
                      <a:pt x="361" y="0"/>
                    </a:cubicBezTo>
                    <a:lnTo>
                      <a:pt x="497" y="134"/>
                    </a:lnTo>
                    <a:close/>
                  </a:path>
                </a:pathLst>
              </a:custGeom>
              <a:solidFill>
                <a:srgbClr val="A0D3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2" name="TextBox 28">
                <a:extLst>
                  <a:ext uri="{FF2B5EF4-FFF2-40B4-BE49-F238E27FC236}">
                    <a16:creationId xmlns:a16="http://schemas.microsoft.com/office/drawing/2014/main" xmlns="" id="{7402E3DA-740F-4135-9318-E2B29E133719}"/>
                  </a:ext>
                </a:extLst>
              </p:cNvPr>
              <p:cNvSpPr txBox="1"/>
              <p:nvPr/>
            </p:nvSpPr>
            <p:spPr>
              <a:xfrm>
                <a:off x="4802262" y="2642839"/>
                <a:ext cx="643517" cy="6324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3200" b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01</a:t>
                </a:r>
              </a:p>
            </p:txBody>
          </p:sp>
        </p:grpSp>
        <p:grpSp>
          <p:nvGrpSpPr>
            <p:cNvPr id="10" name="Group 33">
              <a:extLst>
                <a:ext uri="{FF2B5EF4-FFF2-40B4-BE49-F238E27FC236}">
                  <a16:creationId xmlns:a16="http://schemas.microsoft.com/office/drawing/2014/main" xmlns="" id="{A766680A-B913-49F3-818B-023C8608A597}"/>
                </a:ext>
              </a:extLst>
            </p:cNvPr>
            <p:cNvGrpSpPr/>
            <p:nvPr/>
          </p:nvGrpSpPr>
          <p:grpSpPr>
            <a:xfrm>
              <a:off x="6004990" y="2239297"/>
              <a:ext cx="1698362" cy="1755609"/>
              <a:chOff x="5997575" y="2088890"/>
              <a:chExt cx="1836738" cy="1898650"/>
            </a:xfrm>
          </p:grpSpPr>
          <p:sp>
            <p:nvSpPr>
              <p:cNvPr id="19" name="Freeform 5">
                <a:extLst>
                  <a:ext uri="{FF2B5EF4-FFF2-40B4-BE49-F238E27FC236}">
                    <a16:creationId xmlns:a16="http://schemas.microsoft.com/office/drawing/2014/main" xmlns="" id="{1092A541-CD91-4E5B-A679-D7E3108B45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97575" y="2088890"/>
                <a:ext cx="1836738" cy="1898650"/>
              </a:xfrm>
              <a:custGeom>
                <a:avLst/>
                <a:gdLst>
                  <a:gd name="T0" fmla="*/ 488 w 488"/>
                  <a:gd name="T1" fmla="*/ 376 h 505"/>
                  <a:gd name="T2" fmla="*/ 360 w 488"/>
                  <a:gd name="T3" fmla="*/ 505 h 505"/>
                  <a:gd name="T4" fmla="*/ 259 w 488"/>
                  <a:gd name="T5" fmla="*/ 406 h 505"/>
                  <a:gd name="T6" fmla="*/ 63 w 488"/>
                  <a:gd name="T7" fmla="*/ 232 h 505"/>
                  <a:gd name="T8" fmla="*/ 148 w 488"/>
                  <a:gd name="T9" fmla="*/ 146 h 505"/>
                  <a:gd name="T10" fmla="*/ 0 w 488"/>
                  <a:gd name="T11" fmla="*/ 1 h 505"/>
                  <a:gd name="T12" fmla="*/ 26 w 488"/>
                  <a:gd name="T13" fmla="*/ 0 h 505"/>
                  <a:gd name="T14" fmla="*/ 488 w 488"/>
                  <a:gd name="T15" fmla="*/ 376 h 5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88" h="505">
                    <a:moveTo>
                      <a:pt x="488" y="376"/>
                    </a:moveTo>
                    <a:cubicBezTo>
                      <a:pt x="360" y="505"/>
                      <a:pt x="360" y="505"/>
                      <a:pt x="360" y="505"/>
                    </a:cubicBezTo>
                    <a:cubicBezTo>
                      <a:pt x="259" y="406"/>
                      <a:pt x="259" y="406"/>
                      <a:pt x="259" y="406"/>
                    </a:cubicBezTo>
                    <a:cubicBezTo>
                      <a:pt x="234" y="316"/>
                      <a:pt x="158" y="247"/>
                      <a:pt x="63" y="232"/>
                    </a:cubicBezTo>
                    <a:cubicBezTo>
                      <a:pt x="148" y="146"/>
                      <a:pt x="148" y="146"/>
                      <a:pt x="148" y="146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9" y="0"/>
                      <a:pt x="17" y="0"/>
                      <a:pt x="26" y="0"/>
                    </a:cubicBezTo>
                    <a:cubicBezTo>
                      <a:pt x="254" y="0"/>
                      <a:pt x="444" y="161"/>
                      <a:pt x="488" y="376"/>
                    </a:cubicBezTo>
                    <a:close/>
                  </a:path>
                </a:pathLst>
              </a:custGeom>
              <a:solidFill>
                <a:srgbClr val="B3D4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0" name="TextBox 29">
                <a:extLst>
                  <a:ext uri="{FF2B5EF4-FFF2-40B4-BE49-F238E27FC236}">
                    <a16:creationId xmlns:a16="http://schemas.microsoft.com/office/drawing/2014/main" xmlns="" id="{313949CD-B36C-43F0-8B4C-D0703FDF0869}"/>
                  </a:ext>
                </a:extLst>
              </p:cNvPr>
              <p:cNvSpPr txBox="1"/>
              <p:nvPr/>
            </p:nvSpPr>
            <p:spPr>
              <a:xfrm>
                <a:off x="6717648" y="2642839"/>
                <a:ext cx="643516" cy="6324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3200" b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02</a:t>
                </a:r>
              </a:p>
            </p:txBody>
          </p:sp>
        </p:grpSp>
        <p:grpSp>
          <p:nvGrpSpPr>
            <p:cNvPr id="11" name="Group 35">
              <a:extLst>
                <a:ext uri="{FF2B5EF4-FFF2-40B4-BE49-F238E27FC236}">
                  <a16:creationId xmlns:a16="http://schemas.microsoft.com/office/drawing/2014/main" xmlns="" id="{F5D61941-A98A-4F49-9D0F-4808A501890A}"/>
                </a:ext>
              </a:extLst>
            </p:cNvPr>
            <p:cNvGrpSpPr/>
            <p:nvPr/>
          </p:nvGrpSpPr>
          <p:grpSpPr>
            <a:xfrm>
              <a:off x="4493053" y="3807015"/>
              <a:ext cx="1669003" cy="1711572"/>
              <a:chOff x="4362450" y="3784340"/>
              <a:chExt cx="1804988" cy="1851025"/>
            </a:xfrm>
          </p:grpSpPr>
          <p:sp>
            <p:nvSpPr>
              <p:cNvPr id="17" name="Freeform 7">
                <a:extLst>
                  <a:ext uri="{FF2B5EF4-FFF2-40B4-BE49-F238E27FC236}">
                    <a16:creationId xmlns:a16="http://schemas.microsoft.com/office/drawing/2014/main" xmlns="" id="{98D1BA42-58EC-4A40-A0C3-047200CE60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62450" y="3784340"/>
                <a:ext cx="1804988" cy="1851025"/>
              </a:xfrm>
              <a:custGeom>
                <a:avLst/>
                <a:gdLst>
                  <a:gd name="T0" fmla="*/ 480 w 480"/>
                  <a:gd name="T1" fmla="*/ 492 h 492"/>
                  <a:gd name="T2" fmla="*/ 461 w 480"/>
                  <a:gd name="T3" fmla="*/ 492 h 492"/>
                  <a:gd name="T4" fmla="*/ 0 w 480"/>
                  <a:gd name="T5" fmla="*/ 122 h 492"/>
                  <a:gd name="T6" fmla="*/ 120 w 480"/>
                  <a:gd name="T7" fmla="*/ 0 h 492"/>
                  <a:gd name="T8" fmla="*/ 239 w 480"/>
                  <a:gd name="T9" fmla="*/ 118 h 492"/>
                  <a:gd name="T10" fmla="*/ 424 w 480"/>
                  <a:gd name="T11" fmla="*/ 260 h 492"/>
                  <a:gd name="T12" fmla="*/ 335 w 480"/>
                  <a:gd name="T13" fmla="*/ 350 h 492"/>
                  <a:gd name="T14" fmla="*/ 480 w 480"/>
                  <a:gd name="T15" fmla="*/ 492 h 4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80" h="492">
                    <a:moveTo>
                      <a:pt x="480" y="492"/>
                    </a:moveTo>
                    <a:cubicBezTo>
                      <a:pt x="474" y="492"/>
                      <a:pt x="467" y="492"/>
                      <a:pt x="461" y="492"/>
                    </a:cubicBezTo>
                    <a:cubicBezTo>
                      <a:pt x="235" y="492"/>
                      <a:pt x="46" y="334"/>
                      <a:pt x="0" y="122"/>
                    </a:cubicBezTo>
                    <a:cubicBezTo>
                      <a:pt x="120" y="0"/>
                      <a:pt x="120" y="0"/>
                      <a:pt x="120" y="0"/>
                    </a:cubicBezTo>
                    <a:cubicBezTo>
                      <a:pt x="239" y="118"/>
                      <a:pt x="239" y="118"/>
                      <a:pt x="239" y="118"/>
                    </a:cubicBezTo>
                    <a:cubicBezTo>
                      <a:pt x="271" y="192"/>
                      <a:pt x="341" y="247"/>
                      <a:pt x="424" y="260"/>
                    </a:cubicBezTo>
                    <a:cubicBezTo>
                      <a:pt x="335" y="350"/>
                      <a:pt x="335" y="350"/>
                      <a:pt x="335" y="350"/>
                    </a:cubicBezTo>
                    <a:lnTo>
                      <a:pt x="480" y="492"/>
                    </a:lnTo>
                    <a:close/>
                  </a:path>
                </a:pathLst>
              </a:custGeom>
              <a:solidFill>
                <a:srgbClr val="B3D4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8" name="TextBox 30">
                <a:extLst>
                  <a:ext uri="{FF2B5EF4-FFF2-40B4-BE49-F238E27FC236}">
                    <a16:creationId xmlns:a16="http://schemas.microsoft.com/office/drawing/2014/main" xmlns="" id="{4E5F259B-94DB-4AE2-AE7B-F631A58417D2}"/>
                  </a:ext>
                </a:extLst>
              </p:cNvPr>
              <p:cNvSpPr txBox="1"/>
              <p:nvPr/>
            </p:nvSpPr>
            <p:spPr>
              <a:xfrm>
                <a:off x="4802262" y="4552005"/>
                <a:ext cx="643517" cy="6324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3200" b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04</a:t>
                </a:r>
              </a:p>
            </p:txBody>
          </p:sp>
        </p:grpSp>
        <p:grpSp>
          <p:nvGrpSpPr>
            <p:cNvPr id="14" name="Group 34">
              <a:extLst>
                <a:ext uri="{FF2B5EF4-FFF2-40B4-BE49-F238E27FC236}">
                  <a16:creationId xmlns:a16="http://schemas.microsoft.com/office/drawing/2014/main" xmlns="" id="{DA36E9AF-5DE0-4ECB-BFB6-163F3CA845F6}"/>
                </a:ext>
              </a:extLst>
            </p:cNvPr>
            <p:cNvGrpSpPr/>
            <p:nvPr/>
          </p:nvGrpSpPr>
          <p:grpSpPr>
            <a:xfrm>
              <a:off x="5994716" y="3849585"/>
              <a:ext cx="1742398" cy="1630838"/>
              <a:chOff x="5986463" y="3830378"/>
              <a:chExt cx="1884363" cy="1763713"/>
            </a:xfrm>
          </p:grpSpPr>
          <p:sp>
            <p:nvSpPr>
              <p:cNvPr id="15" name="Freeform 6">
                <a:extLst>
                  <a:ext uri="{FF2B5EF4-FFF2-40B4-BE49-F238E27FC236}">
                    <a16:creationId xmlns:a16="http://schemas.microsoft.com/office/drawing/2014/main" xmlns="" id="{C6F93BCC-A2D3-43A7-92B0-398292481A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86463" y="3830378"/>
                <a:ext cx="1884363" cy="1763713"/>
              </a:xfrm>
              <a:custGeom>
                <a:avLst/>
                <a:gdLst>
                  <a:gd name="T0" fmla="*/ 501 w 501"/>
                  <a:gd name="T1" fmla="*/ 9 h 469"/>
                  <a:gd name="T2" fmla="*/ 134 w 501"/>
                  <a:gd name="T3" fmla="*/ 469 h 469"/>
                  <a:gd name="T4" fmla="*/ 0 w 501"/>
                  <a:gd name="T5" fmla="*/ 337 h 469"/>
                  <a:gd name="T6" fmla="*/ 93 w 501"/>
                  <a:gd name="T7" fmla="*/ 242 h 469"/>
                  <a:gd name="T8" fmla="*/ 93 w 501"/>
                  <a:gd name="T9" fmla="*/ 242 h 469"/>
                  <a:gd name="T10" fmla="*/ 269 w 501"/>
                  <a:gd name="T11" fmla="*/ 45 h 469"/>
                  <a:gd name="T12" fmla="*/ 364 w 501"/>
                  <a:gd name="T13" fmla="*/ 139 h 469"/>
                  <a:gd name="T14" fmla="*/ 501 w 501"/>
                  <a:gd name="T15" fmla="*/ 0 h 469"/>
                  <a:gd name="T16" fmla="*/ 501 w 501"/>
                  <a:gd name="T17" fmla="*/ 9 h 4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01" h="469">
                    <a:moveTo>
                      <a:pt x="501" y="9"/>
                    </a:moveTo>
                    <a:cubicBezTo>
                      <a:pt x="501" y="233"/>
                      <a:pt x="344" y="421"/>
                      <a:pt x="134" y="469"/>
                    </a:cubicBezTo>
                    <a:cubicBezTo>
                      <a:pt x="0" y="337"/>
                      <a:pt x="0" y="337"/>
                      <a:pt x="0" y="337"/>
                    </a:cubicBezTo>
                    <a:cubicBezTo>
                      <a:pt x="93" y="242"/>
                      <a:pt x="93" y="242"/>
                      <a:pt x="93" y="242"/>
                    </a:cubicBezTo>
                    <a:cubicBezTo>
                      <a:pt x="93" y="242"/>
                      <a:pt x="93" y="242"/>
                      <a:pt x="93" y="242"/>
                    </a:cubicBezTo>
                    <a:cubicBezTo>
                      <a:pt x="184" y="217"/>
                      <a:pt x="254" y="140"/>
                      <a:pt x="269" y="45"/>
                    </a:cubicBezTo>
                    <a:cubicBezTo>
                      <a:pt x="364" y="139"/>
                      <a:pt x="364" y="139"/>
                      <a:pt x="364" y="139"/>
                    </a:cubicBezTo>
                    <a:cubicBezTo>
                      <a:pt x="501" y="0"/>
                      <a:pt x="501" y="0"/>
                      <a:pt x="501" y="0"/>
                    </a:cubicBezTo>
                    <a:cubicBezTo>
                      <a:pt x="501" y="3"/>
                      <a:pt x="501" y="6"/>
                      <a:pt x="501" y="9"/>
                    </a:cubicBezTo>
                    <a:close/>
                  </a:path>
                </a:pathLst>
              </a:custGeom>
              <a:solidFill>
                <a:srgbClr val="A0D3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6" name="TextBox 31">
                <a:extLst>
                  <a:ext uri="{FF2B5EF4-FFF2-40B4-BE49-F238E27FC236}">
                    <a16:creationId xmlns:a16="http://schemas.microsoft.com/office/drawing/2014/main" xmlns="" id="{46D40B82-DBC3-4D15-A344-9DD2F1BDDE87}"/>
                  </a:ext>
                </a:extLst>
              </p:cNvPr>
              <p:cNvSpPr txBox="1"/>
              <p:nvPr/>
            </p:nvSpPr>
            <p:spPr>
              <a:xfrm>
                <a:off x="6717645" y="4552005"/>
                <a:ext cx="643517" cy="6324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3200" b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03</a:t>
                </a:r>
              </a:p>
            </p:txBody>
          </p:sp>
        </p:grpSp>
      </p:grpSp>
      <p:cxnSp>
        <p:nvCxnSpPr>
          <p:cNvPr id="23" name="Straight Connector 23">
            <a:extLst>
              <a:ext uri="{FF2B5EF4-FFF2-40B4-BE49-F238E27FC236}">
                <a16:creationId xmlns:a16="http://schemas.microsoft.com/office/drawing/2014/main" xmlns="" id="{986F613F-3150-4201-A062-CF9C85D401F8}"/>
              </a:ext>
            </a:extLst>
          </p:cNvPr>
          <p:cNvCxnSpPr/>
          <p:nvPr/>
        </p:nvCxnSpPr>
        <p:spPr>
          <a:xfrm>
            <a:off x="3803693" y="4691942"/>
            <a:ext cx="893415" cy="0"/>
          </a:xfrm>
          <a:prstGeom prst="line">
            <a:avLst/>
          </a:prstGeom>
          <a:ln w="12700">
            <a:solidFill>
              <a:srgbClr val="B3D487"/>
            </a:solidFill>
            <a:prstDash val="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xmlns="" id="{A306EB24-B058-461F-9957-5F88D906FD7E}"/>
              </a:ext>
            </a:extLst>
          </p:cNvPr>
          <p:cNvCxnSpPr/>
          <p:nvPr/>
        </p:nvCxnSpPr>
        <p:spPr>
          <a:xfrm>
            <a:off x="7577408" y="2921199"/>
            <a:ext cx="893415" cy="0"/>
          </a:xfrm>
          <a:prstGeom prst="line">
            <a:avLst/>
          </a:prstGeom>
          <a:ln w="12700">
            <a:solidFill>
              <a:srgbClr val="B3D487"/>
            </a:solidFill>
            <a:prstDash val="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3">
            <a:extLst>
              <a:ext uri="{FF2B5EF4-FFF2-40B4-BE49-F238E27FC236}">
                <a16:creationId xmlns:a16="http://schemas.microsoft.com/office/drawing/2014/main" xmlns="" id="{13725227-5084-4EE4-B49C-FECE645CCE87}"/>
              </a:ext>
            </a:extLst>
          </p:cNvPr>
          <p:cNvCxnSpPr/>
          <p:nvPr/>
        </p:nvCxnSpPr>
        <p:spPr>
          <a:xfrm>
            <a:off x="7577408" y="4691942"/>
            <a:ext cx="893415" cy="0"/>
          </a:xfrm>
          <a:prstGeom prst="line">
            <a:avLst/>
          </a:prstGeom>
          <a:ln w="12700">
            <a:solidFill>
              <a:srgbClr val="A0D3CC"/>
            </a:solidFill>
            <a:prstDash val="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" name="组合 25">
            <a:extLst>
              <a:ext uri="{FF2B5EF4-FFF2-40B4-BE49-F238E27FC236}">
                <a16:creationId xmlns:a16="http://schemas.microsoft.com/office/drawing/2014/main" xmlns="" id="{D8BD1F19-772B-462B-A210-055A763D6EBA}"/>
              </a:ext>
            </a:extLst>
          </p:cNvPr>
          <p:cNvGrpSpPr/>
          <p:nvPr/>
        </p:nvGrpSpPr>
        <p:grpSpPr>
          <a:xfrm>
            <a:off x="3154615" y="2750521"/>
            <a:ext cx="396000" cy="396000"/>
            <a:chOff x="3000828" y="2707821"/>
            <a:chExt cx="656560" cy="605065"/>
          </a:xfrm>
        </p:grpSpPr>
        <p:sp>
          <p:nvSpPr>
            <p:cNvPr id="27" name="圆角矩形 42">
              <a:extLst>
                <a:ext uri="{FF2B5EF4-FFF2-40B4-BE49-F238E27FC236}">
                  <a16:creationId xmlns:a16="http://schemas.microsoft.com/office/drawing/2014/main" xmlns="" id="{F329D3B1-24BA-44F5-ABB3-C2E0F22A0F3B}"/>
                </a:ext>
              </a:extLst>
            </p:cNvPr>
            <p:cNvSpPr/>
            <p:nvPr/>
          </p:nvSpPr>
          <p:spPr>
            <a:xfrm>
              <a:off x="3000828" y="2707821"/>
              <a:ext cx="656560" cy="605065"/>
            </a:xfrm>
            <a:prstGeom prst="roundRect">
              <a:avLst>
                <a:gd name="adj" fmla="val 0"/>
              </a:avLst>
            </a:prstGeom>
            <a:solidFill>
              <a:srgbClr val="A0D3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4000" dirty="0"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endParaRPr>
            </a:p>
          </p:txBody>
        </p:sp>
        <p:grpSp>
          <p:nvGrpSpPr>
            <p:cNvPr id="28" name="组合 27">
              <a:extLst>
                <a:ext uri="{FF2B5EF4-FFF2-40B4-BE49-F238E27FC236}">
                  <a16:creationId xmlns:a16="http://schemas.microsoft.com/office/drawing/2014/main" xmlns="" id="{87947B78-47A0-4DC8-B62F-DAC4A3DC8845}"/>
                </a:ext>
              </a:extLst>
            </p:cNvPr>
            <p:cNvGrpSpPr/>
            <p:nvPr/>
          </p:nvGrpSpPr>
          <p:grpSpPr>
            <a:xfrm>
              <a:off x="3219416" y="2800573"/>
              <a:ext cx="300067" cy="419561"/>
              <a:chOff x="6289753" y="965485"/>
              <a:chExt cx="556070" cy="777511"/>
            </a:xfrm>
            <a:solidFill>
              <a:schemeClr val="bg1"/>
            </a:solidFill>
          </p:grpSpPr>
          <p:sp>
            <p:nvSpPr>
              <p:cNvPr id="29" name="Freeform 10">
                <a:extLst>
                  <a:ext uri="{FF2B5EF4-FFF2-40B4-BE49-F238E27FC236}">
                    <a16:creationId xmlns:a16="http://schemas.microsoft.com/office/drawing/2014/main" xmlns="" id="{2416FB05-BEAF-4581-8534-26AD6BD16D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66849" y="1004853"/>
                <a:ext cx="147629" cy="159110"/>
              </a:xfrm>
              <a:custGeom>
                <a:avLst/>
                <a:gdLst>
                  <a:gd name="T0" fmla="*/ 4 w 38"/>
                  <a:gd name="T1" fmla="*/ 26 h 41"/>
                  <a:gd name="T2" fmla="*/ 19 w 38"/>
                  <a:gd name="T3" fmla="*/ 41 h 41"/>
                  <a:gd name="T4" fmla="*/ 34 w 38"/>
                  <a:gd name="T5" fmla="*/ 26 h 41"/>
                  <a:gd name="T6" fmla="*/ 37 w 38"/>
                  <a:gd name="T7" fmla="*/ 20 h 41"/>
                  <a:gd name="T8" fmla="*/ 35 w 38"/>
                  <a:gd name="T9" fmla="*/ 17 h 41"/>
                  <a:gd name="T10" fmla="*/ 19 w 38"/>
                  <a:gd name="T11" fmla="*/ 0 h 41"/>
                  <a:gd name="T12" fmla="*/ 3 w 38"/>
                  <a:gd name="T13" fmla="*/ 17 h 41"/>
                  <a:gd name="T14" fmla="*/ 0 w 38"/>
                  <a:gd name="T15" fmla="*/ 20 h 41"/>
                  <a:gd name="T16" fmla="*/ 4 w 38"/>
                  <a:gd name="T17" fmla="*/ 26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8" h="41">
                    <a:moveTo>
                      <a:pt x="4" y="26"/>
                    </a:moveTo>
                    <a:cubicBezTo>
                      <a:pt x="6" y="34"/>
                      <a:pt x="11" y="41"/>
                      <a:pt x="19" y="41"/>
                    </a:cubicBezTo>
                    <a:cubicBezTo>
                      <a:pt x="27" y="41"/>
                      <a:pt x="32" y="34"/>
                      <a:pt x="34" y="26"/>
                    </a:cubicBezTo>
                    <a:cubicBezTo>
                      <a:pt x="36" y="25"/>
                      <a:pt x="38" y="22"/>
                      <a:pt x="37" y="20"/>
                    </a:cubicBezTo>
                    <a:cubicBezTo>
                      <a:pt x="37" y="18"/>
                      <a:pt x="36" y="17"/>
                      <a:pt x="35" y="17"/>
                    </a:cubicBezTo>
                    <a:cubicBezTo>
                      <a:pt x="35" y="7"/>
                      <a:pt x="28" y="0"/>
                      <a:pt x="19" y="0"/>
                    </a:cubicBezTo>
                    <a:cubicBezTo>
                      <a:pt x="10" y="0"/>
                      <a:pt x="3" y="7"/>
                      <a:pt x="3" y="17"/>
                    </a:cubicBezTo>
                    <a:cubicBezTo>
                      <a:pt x="1" y="17"/>
                      <a:pt x="0" y="18"/>
                      <a:pt x="0" y="20"/>
                    </a:cubicBezTo>
                    <a:cubicBezTo>
                      <a:pt x="0" y="22"/>
                      <a:pt x="1" y="26"/>
                      <a:pt x="4" y="2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3200" dirty="0"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endParaRPr>
              </a:p>
            </p:txBody>
          </p:sp>
          <p:sp>
            <p:nvSpPr>
              <p:cNvPr id="30" name="Freeform 11">
                <a:extLst>
                  <a:ext uri="{FF2B5EF4-FFF2-40B4-BE49-F238E27FC236}">
                    <a16:creationId xmlns:a16="http://schemas.microsoft.com/office/drawing/2014/main" xmlns="" id="{FC1F01BD-F11B-4C13-BB7D-4626C26419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89753" y="1172165"/>
                <a:ext cx="411722" cy="570831"/>
              </a:xfrm>
              <a:custGeom>
                <a:avLst/>
                <a:gdLst>
                  <a:gd name="T0" fmla="*/ 97 w 106"/>
                  <a:gd name="T1" fmla="*/ 36 h 147"/>
                  <a:gd name="T2" fmla="*/ 82 w 106"/>
                  <a:gd name="T3" fmla="*/ 38 h 147"/>
                  <a:gd name="T4" fmla="*/ 79 w 106"/>
                  <a:gd name="T5" fmla="*/ 37 h 147"/>
                  <a:gd name="T6" fmla="*/ 67 w 106"/>
                  <a:gd name="T7" fmla="*/ 11 h 147"/>
                  <a:gd name="T8" fmla="*/ 66 w 106"/>
                  <a:gd name="T9" fmla="*/ 8 h 147"/>
                  <a:gd name="T10" fmla="*/ 54 w 106"/>
                  <a:gd name="T11" fmla="*/ 2 h 147"/>
                  <a:gd name="T12" fmla="*/ 49 w 106"/>
                  <a:gd name="T13" fmla="*/ 0 h 147"/>
                  <a:gd name="T14" fmla="*/ 43 w 106"/>
                  <a:gd name="T15" fmla="*/ 22 h 147"/>
                  <a:gd name="T16" fmla="*/ 43 w 106"/>
                  <a:gd name="T17" fmla="*/ 5 h 147"/>
                  <a:gd name="T18" fmla="*/ 38 w 106"/>
                  <a:gd name="T19" fmla="*/ 2 h 147"/>
                  <a:gd name="T20" fmla="*/ 37 w 106"/>
                  <a:gd name="T21" fmla="*/ 9 h 147"/>
                  <a:gd name="T22" fmla="*/ 28 w 106"/>
                  <a:gd name="T23" fmla="*/ 0 h 147"/>
                  <a:gd name="T24" fmla="*/ 28 w 106"/>
                  <a:gd name="T25" fmla="*/ 0 h 147"/>
                  <a:gd name="T26" fmla="*/ 10 w 106"/>
                  <a:gd name="T27" fmla="*/ 7 h 147"/>
                  <a:gd name="T28" fmla="*/ 1 w 106"/>
                  <a:gd name="T29" fmla="*/ 69 h 147"/>
                  <a:gd name="T30" fmla="*/ 14 w 106"/>
                  <a:gd name="T31" fmla="*/ 70 h 147"/>
                  <a:gd name="T32" fmla="*/ 18 w 106"/>
                  <a:gd name="T33" fmla="*/ 23 h 147"/>
                  <a:gd name="T34" fmla="*/ 18 w 106"/>
                  <a:gd name="T35" fmla="*/ 65 h 147"/>
                  <a:gd name="T36" fmla="*/ 18 w 106"/>
                  <a:gd name="T37" fmla="*/ 138 h 147"/>
                  <a:gd name="T38" fmla="*/ 27 w 106"/>
                  <a:gd name="T39" fmla="*/ 147 h 147"/>
                  <a:gd name="T40" fmla="*/ 36 w 106"/>
                  <a:gd name="T41" fmla="*/ 138 h 147"/>
                  <a:gd name="T42" fmla="*/ 41 w 106"/>
                  <a:gd name="T43" fmla="*/ 77 h 147"/>
                  <a:gd name="T44" fmla="*/ 50 w 106"/>
                  <a:gd name="T45" fmla="*/ 147 h 147"/>
                  <a:gd name="T46" fmla="*/ 50 w 106"/>
                  <a:gd name="T47" fmla="*/ 147 h 147"/>
                  <a:gd name="T48" fmla="*/ 59 w 106"/>
                  <a:gd name="T49" fmla="*/ 70 h 147"/>
                  <a:gd name="T50" fmla="*/ 60 w 106"/>
                  <a:gd name="T51" fmla="*/ 29 h 147"/>
                  <a:gd name="T52" fmla="*/ 67 w 106"/>
                  <a:gd name="T53" fmla="*/ 43 h 147"/>
                  <a:gd name="T54" fmla="*/ 71 w 106"/>
                  <a:gd name="T55" fmla="*/ 50 h 147"/>
                  <a:gd name="T56" fmla="*/ 75 w 106"/>
                  <a:gd name="T57" fmla="*/ 52 h 147"/>
                  <a:gd name="T58" fmla="*/ 77 w 106"/>
                  <a:gd name="T59" fmla="*/ 52 h 147"/>
                  <a:gd name="T60" fmla="*/ 81 w 106"/>
                  <a:gd name="T61" fmla="*/ 52 h 147"/>
                  <a:gd name="T62" fmla="*/ 100 w 106"/>
                  <a:gd name="T63" fmla="*/ 49 h 147"/>
                  <a:gd name="T64" fmla="*/ 97 w 106"/>
                  <a:gd name="T65" fmla="*/ 36 h 1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06" h="147">
                    <a:moveTo>
                      <a:pt x="97" y="36"/>
                    </a:moveTo>
                    <a:cubicBezTo>
                      <a:pt x="97" y="36"/>
                      <a:pt x="97" y="36"/>
                      <a:pt x="97" y="36"/>
                    </a:cubicBezTo>
                    <a:cubicBezTo>
                      <a:pt x="95" y="36"/>
                      <a:pt x="91" y="37"/>
                      <a:pt x="87" y="37"/>
                    </a:cubicBezTo>
                    <a:cubicBezTo>
                      <a:pt x="85" y="38"/>
                      <a:pt x="83" y="38"/>
                      <a:pt x="82" y="38"/>
                    </a:cubicBezTo>
                    <a:cubicBezTo>
                      <a:pt x="81" y="38"/>
                      <a:pt x="81" y="38"/>
                      <a:pt x="80" y="38"/>
                    </a:cubicBezTo>
                    <a:cubicBezTo>
                      <a:pt x="80" y="38"/>
                      <a:pt x="80" y="37"/>
                      <a:pt x="79" y="37"/>
                    </a:cubicBezTo>
                    <a:cubicBezTo>
                      <a:pt x="77" y="32"/>
                      <a:pt x="73" y="25"/>
                      <a:pt x="71" y="19"/>
                    </a:cubicBezTo>
                    <a:cubicBezTo>
                      <a:pt x="69" y="16"/>
                      <a:pt x="68" y="13"/>
                      <a:pt x="67" y="11"/>
                    </a:cubicBezTo>
                    <a:cubicBezTo>
                      <a:pt x="67" y="10"/>
                      <a:pt x="66" y="10"/>
                      <a:pt x="66" y="9"/>
                    </a:cubicBezTo>
                    <a:cubicBezTo>
                      <a:pt x="66" y="8"/>
                      <a:pt x="66" y="8"/>
                      <a:pt x="66" y="8"/>
                    </a:cubicBezTo>
                    <a:cubicBezTo>
                      <a:pt x="65" y="7"/>
                      <a:pt x="65" y="6"/>
                      <a:pt x="64" y="6"/>
                    </a:cubicBezTo>
                    <a:cubicBezTo>
                      <a:pt x="63" y="5"/>
                      <a:pt x="61" y="3"/>
                      <a:pt x="54" y="2"/>
                    </a:cubicBezTo>
                    <a:cubicBezTo>
                      <a:pt x="52" y="1"/>
                      <a:pt x="51" y="0"/>
                      <a:pt x="49" y="0"/>
                    </a:cubicBezTo>
                    <a:cubicBezTo>
                      <a:pt x="49" y="0"/>
                      <a:pt x="49" y="0"/>
                      <a:pt x="49" y="0"/>
                    </a:cubicBezTo>
                    <a:cubicBezTo>
                      <a:pt x="49" y="0"/>
                      <a:pt x="49" y="0"/>
                      <a:pt x="49" y="0"/>
                    </a:cubicBezTo>
                    <a:cubicBezTo>
                      <a:pt x="49" y="4"/>
                      <a:pt x="48" y="12"/>
                      <a:pt x="43" y="22"/>
                    </a:cubicBezTo>
                    <a:cubicBezTo>
                      <a:pt x="42" y="15"/>
                      <a:pt x="41" y="9"/>
                      <a:pt x="41" y="9"/>
                    </a:cubicBezTo>
                    <a:cubicBezTo>
                      <a:pt x="43" y="5"/>
                      <a:pt x="43" y="5"/>
                      <a:pt x="43" y="5"/>
                    </a:cubicBezTo>
                    <a:cubicBezTo>
                      <a:pt x="40" y="2"/>
                      <a:pt x="40" y="2"/>
                      <a:pt x="40" y="2"/>
                    </a:cubicBezTo>
                    <a:cubicBezTo>
                      <a:pt x="38" y="2"/>
                      <a:pt x="38" y="2"/>
                      <a:pt x="38" y="2"/>
                    </a:cubicBezTo>
                    <a:cubicBezTo>
                      <a:pt x="35" y="5"/>
                      <a:pt x="35" y="5"/>
                      <a:pt x="35" y="5"/>
                    </a:cubicBezTo>
                    <a:cubicBezTo>
                      <a:pt x="37" y="9"/>
                      <a:pt x="37" y="9"/>
                      <a:pt x="37" y="9"/>
                    </a:cubicBezTo>
                    <a:cubicBezTo>
                      <a:pt x="36" y="9"/>
                      <a:pt x="35" y="15"/>
                      <a:pt x="35" y="22"/>
                    </a:cubicBezTo>
                    <a:cubicBezTo>
                      <a:pt x="30" y="12"/>
                      <a:pt x="28" y="4"/>
                      <a:pt x="28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27" y="0"/>
                      <a:pt x="25" y="1"/>
                      <a:pt x="24" y="2"/>
                    </a:cubicBezTo>
                    <a:cubicBezTo>
                      <a:pt x="20" y="3"/>
                      <a:pt x="14" y="5"/>
                      <a:pt x="10" y="7"/>
                    </a:cubicBezTo>
                    <a:cubicBezTo>
                      <a:pt x="8" y="9"/>
                      <a:pt x="2" y="17"/>
                      <a:pt x="0" y="44"/>
                    </a:cubicBezTo>
                    <a:cubicBezTo>
                      <a:pt x="0" y="53"/>
                      <a:pt x="1" y="69"/>
                      <a:pt x="1" y="69"/>
                    </a:cubicBezTo>
                    <a:cubicBezTo>
                      <a:pt x="2" y="73"/>
                      <a:pt x="3" y="77"/>
                      <a:pt x="7" y="77"/>
                    </a:cubicBezTo>
                    <a:cubicBezTo>
                      <a:pt x="12" y="77"/>
                      <a:pt x="14" y="74"/>
                      <a:pt x="14" y="70"/>
                    </a:cubicBezTo>
                    <a:cubicBezTo>
                      <a:pt x="14" y="70"/>
                      <a:pt x="13" y="56"/>
                      <a:pt x="14" y="45"/>
                    </a:cubicBezTo>
                    <a:cubicBezTo>
                      <a:pt x="14" y="36"/>
                      <a:pt x="16" y="23"/>
                      <a:pt x="18" y="23"/>
                    </a:cubicBezTo>
                    <a:cubicBezTo>
                      <a:pt x="18" y="23"/>
                      <a:pt x="18" y="23"/>
                      <a:pt x="18" y="23"/>
                    </a:cubicBezTo>
                    <a:cubicBezTo>
                      <a:pt x="18" y="65"/>
                      <a:pt x="18" y="65"/>
                      <a:pt x="18" y="65"/>
                    </a:cubicBezTo>
                    <a:cubicBezTo>
                      <a:pt x="18" y="67"/>
                      <a:pt x="18" y="69"/>
                      <a:pt x="18" y="70"/>
                    </a:cubicBezTo>
                    <a:cubicBezTo>
                      <a:pt x="18" y="138"/>
                      <a:pt x="18" y="138"/>
                      <a:pt x="18" y="138"/>
                    </a:cubicBezTo>
                    <a:cubicBezTo>
                      <a:pt x="18" y="143"/>
                      <a:pt x="22" y="147"/>
                      <a:pt x="27" y="147"/>
                    </a:cubicBezTo>
                    <a:cubicBezTo>
                      <a:pt x="27" y="147"/>
                      <a:pt x="27" y="147"/>
                      <a:pt x="27" y="147"/>
                    </a:cubicBezTo>
                    <a:cubicBezTo>
                      <a:pt x="27" y="147"/>
                      <a:pt x="27" y="147"/>
                      <a:pt x="27" y="147"/>
                    </a:cubicBezTo>
                    <a:cubicBezTo>
                      <a:pt x="32" y="147"/>
                      <a:pt x="36" y="143"/>
                      <a:pt x="36" y="138"/>
                    </a:cubicBezTo>
                    <a:cubicBezTo>
                      <a:pt x="36" y="77"/>
                      <a:pt x="36" y="77"/>
                      <a:pt x="36" y="77"/>
                    </a:cubicBezTo>
                    <a:cubicBezTo>
                      <a:pt x="41" y="77"/>
                      <a:pt x="41" y="77"/>
                      <a:pt x="41" y="77"/>
                    </a:cubicBezTo>
                    <a:cubicBezTo>
                      <a:pt x="41" y="138"/>
                      <a:pt x="41" y="138"/>
                      <a:pt x="41" y="138"/>
                    </a:cubicBezTo>
                    <a:cubicBezTo>
                      <a:pt x="41" y="143"/>
                      <a:pt x="45" y="147"/>
                      <a:pt x="50" y="147"/>
                    </a:cubicBezTo>
                    <a:cubicBezTo>
                      <a:pt x="50" y="147"/>
                      <a:pt x="50" y="147"/>
                      <a:pt x="50" y="147"/>
                    </a:cubicBezTo>
                    <a:cubicBezTo>
                      <a:pt x="50" y="147"/>
                      <a:pt x="50" y="147"/>
                      <a:pt x="50" y="147"/>
                    </a:cubicBezTo>
                    <a:cubicBezTo>
                      <a:pt x="55" y="147"/>
                      <a:pt x="59" y="143"/>
                      <a:pt x="59" y="138"/>
                    </a:cubicBezTo>
                    <a:cubicBezTo>
                      <a:pt x="59" y="70"/>
                      <a:pt x="59" y="70"/>
                      <a:pt x="59" y="70"/>
                    </a:cubicBezTo>
                    <a:cubicBezTo>
                      <a:pt x="60" y="69"/>
                      <a:pt x="60" y="67"/>
                      <a:pt x="60" y="65"/>
                    </a:cubicBezTo>
                    <a:cubicBezTo>
                      <a:pt x="60" y="29"/>
                      <a:pt x="60" y="29"/>
                      <a:pt x="60" y="29"/>
                    </a:cubicBezTo>
                    <a:cubicBezTo>
                      <a:pt x="60" y="29"/>
                      <a:pt x="60" y="30"/>
                      <a:pt x="61" y="31"/>
                    </a:cubicBezTo>
                    <a:cubicBezTo>
                      <a:pt x="63" y="35"/>
                      <a:pt x="65" y="40"/>
                      <a:pt x="67" y="43"/>
                    </a:cubicBezTo>
                    <a:cubicBezTo>
                      <a:pt x="68" y="45"/>
                      <a:pt x="69" y="46"/>
                      <a:pt x="70" y="48"/>
                    </a:cubicBezTo>
                    <a:cubicBezTo>
                      <a:pt x="70" y="48"/>
                      <a:pt x="71" y="49"/>
                      <a:pt x="71" y="50"/>
                    </a:cubicBezTo>
                    <a:cubicBezTo>
                      <a:pt x="71" y="50"/>
                      <a:pt x="72" y="50"/>
                      <a:pt x="72" y="51"/>
                    </a:cubicBezTo>
                    <a:cubicBezTo>
                      <a:pt x="73" y="51"/>
                      <a:pt x="74" y="52"/>
                      <a:pt x="75" y="52"/>
                    </a:cubicBezTo>
                    <a:cubicBezTo>
                      <a:pt x="75" y="52"/>
                      <a:pt x="75" y="52"/>
                      <a:pt x="75" y="52"/>
                    </a:cubicBezTo>
                    <a:cubicBezTo>
                      <a:pt x="76" y="52"/>
                      <a:pt x="76" y="52"/>
                      <a:pt x="77" y="52"/>
                    </a:cubicBezTo>
                    <a:cubicBezTo>
                      <a:pt x="77" y="53"/>
                      <a:pt x="78" y="53"/>
                      <a:pt x="78" y="53"/>
                    </a:cubicBezTo>
                    <a:cubicBezTo>
                      <a:pt x="79" y="53"/>
                      <a:pt x="80" y="52"/>
                      <a:pt x="81" y="52"/>
                    </a:cubicBezTo>
                    <a:cubicBezTo>
                      <a:pt x="85" y="52"/>
                      <a:pt x="89" y="51"/>
                      <a:pt x="93" y="51"/>
                    </a:cubicBezTo>
                    <a:cubicBezTo>
                      <a:pt x="97" y="50"/>
                      <a:pt x="100" y="49"/>
                      <a:pt x="100" y="49"/>
                    </a:cubicBezTo>
                    <a:cubicBezTo>
                      <a:pt x="104" y="48"/>
                      <a:pt x="106" y="45"/>
                      <a:pt x="106" y="41"/>
                    </a:cubicBezTo>
                    <a:cubicBezTo>
                      <a:pt x="105" y="37"/>
                      <a:pt x="101" y="35"/>
                      <a:pt x="97" y="3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3200" dirty="0"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endParaRPr>
              </a:p>
            </p:txBody>
          </p:sp>
          <p:sp>
            <p:nvSpPr>
              <p:cNvPr id="31" name="Freeform 12">
                <a:extLst>
                  <a:ext uri="{FF2B5EF4-FFF2-40B4-BE49-F238E27FC236}">
                    <a16:creationId xmlns:a16="http://schemas.microsoft.com/office/drawing/2014/main" xmlns="" id="{46973702-6077-4E35-95EC-034594199E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19458" y="965485"/>
                <a:ext cx="226365" cy="351028"/>
              </a:xfrm>
              <a:custGeom>
                <a:avLst/>
                <a:gdLst>
                  <a:gd name="T0" fmla="*/ 33 w 58"/>
                  <a:gd name="T1" fmla="*/ 41 h 90"/>
                  <a:gd name="T2" fmla="*/ 32 w 58"/>
                  <a:gd name="T3" fmla="*/ 40 h 90"/>
                  <a:gd name="T4" fmla="*/ 24 w 58"/>
                  <a:gd name="T5" fmla="*/ 37 h 90"/>
                  <a:gd name="T6" fmla="*/ 23 w 58"/>
                  <a:gd name="T7" fmla="*/ 36 h 90"/>
                  <a:gd name="T8" fmla="*/ 17 w 58"/>
                  <a:gd name="T9" fmla="*/ 32 h 90"/>
                  <a:gd name="T10" fmla="*/ 18 w 58"/>
                  <a:gd name="T11" fmla="*/ 24 h 90"/>
                  <a:gd name="T12" fmla="*/ 28 w 58"/>
                  <a:gd name="T13" fmla="*/ 20 h 90"/>
                  <a:gd name="T14" fmla="*/ 48 w 58"/>
                  <a:gd name="T15" fmla="*/ 27 h 90"/>
                  <a:gd name="T16" fmla="*/ 56 w 58"/>
                  <a:gd name="T17" fmla="*/ 24 h 90"/>
                  <a:gd name="T18" fmla="*/ 56 w 58"/>
                  <a:gd name="T19" fmla="*/ 18 h 90"/>
                  <a:gd name="T20" fmla="*/ 38 w 58"/>
                  <a:gd name="T21" fmla="*/ 10 h 90"/>
                  <a:gd name="T22" fmla="*/ 33 w 58"/>
                  <a:gd name="T23" fmla="*/ 9 h 90"/>
                  <a:gd name="T24" fmla="*/ 33 w 58"/>
                  <a:gd name="T25" fmla="*/ 2 h 90"/>
                  <a:gd name="T26" fmla="*/ 31 w 58"/>
                  <a:gd name="T27" fmla="*/ 0 h 90"/>
                  <a:gd name="T28" fmla="*/ 25 w 58"/>
                  <a:gd name="T29" fmla="*/ 0 h 90"/>
                  <a:gd name="T30" fmla="*/ 23 w 58"/>
                  <a:gd name="T31" fmla="*/ 2 h 90"/>
                  <a:gd name="T32" fmla="*/ 23 w 58"/>
                  <a:gd name="T33" fmla="*/ 9 h 90"/>
                  <a:gd name="T34" fmla="*/ 8 w 58"/>
                  <a:gd name="T35" fmla="*/ 15 h 90"/>
                  <a:gd name="T36" fmla="*/ 4 w 58"/>
                  <a:gd name="T37" fmla="*/ 37 h 90"/>
                  <a:gd name="T38" fmla="*/ 11 w 58"/>
                  <a:gd name="T39" fmla="*/ 45 h 90"/>
                  <a:gd name="T40" fmla="*/ 32 w 58"/>
                  <a:gd name="T41" fmla="*/ 54 h 90"/>
                  <a:gd name="T42" fmla="*/ 35 w 58"/>
                  <a:gd name="T43" fmla="*/ 56 h 90"/>
                  <a:gd name="T44" fmla="*/ 40 w 58"/>
                  <a:gd name="T45" fmla="*/ 60 h 90"/>
                  <a:gd name="T46" fmla="*/ 39 w 58"/>
                  <a:gd name="T47" fmla="*/ 68 h 90"/>
                  <a:gd name="T48" fmla="*/ 30 w 58"/>
                  <a:gd name="T49" fmla="*/ 71 h 90"/>
                  <a:gd name="T50" fmla="*/ 20 w 58"/>
                  <a:gd name="T51" fmla="*/ 69 h 90"/>
                  <a:gd name="T52" fmla="*/ 14 w 58"/>
                  <a:gd name="T53" fmla="*/ 65 h 90"/>
                  <a:gd name="T54" fmla="*/ 13 w 58"/>
                  <a:gd name="T55" fmla="*/ 64 h 90"/>
                  <a:gd name="T56" fmla="*/ 13 w 58"/>
                  <a:gd name="T57" fmla="*/ 64 h 90"/>
                  <a:gd name="T58" fmla="*/ 13 w 58"/>
                  <a:gd name="T59" fmla="*/ 64 h 90"/>
                  <a:gd name="T60" fmla="*/ 13 w 58"/>
                  <a:gd name="T61" fmla="*/ 64 h 90"/>
                  <a:gd name="T62" fmla="*/ 9 w 58"/>
                  <a:gd name="T63" fmla="*/ 62 h 90"/>
                  <a:gd name="T64" fmla="*/ 2 w 58"/>
                  <a:gd name="T65" fmla="*/ 66 h 90"/>
                  <a:gd name="T66" fmla="*/ 2 w 58"/>
                  <a:gd name="T67" fmla="*/ 71 h 90"/>
                  <a:gd name="T68" fmla="*/ 23 w 58"/>
                  <a:gd name="T69" fmla="*/ 82 h 90"/>
                  <a:gd name="T70" fmla="*/ 23 w 58"/>
                  <a:gd name="T71" fmla="*/ 89 h 90"/>
                  <a:gd name="T72" fmla="*/ 25 w 58"/>
                  <a:gd name="T73" fmla="*/ 90 h 90"/>
                  <a:gd name="T74" fmla="*/ 31 w 58"/>
                  <a:gd name="T75" fmla="*/ 90 h 90"/>
                  <a:gd name="T76" fmla="*/ 33 w 58"/>
                  <a:gd name="T77" fmla="*/ 89 h 90"/>
                  <a:gd name="T78" fmla="*/ 33 w 58"/>
                  <a:gd name="T79" fmla="*/ 82 h 90"/>
                  <a:gd name="T80" fmla="*/ 49 w 58"/>
                  <a:gd name="T81" fmla="*/ 77 h 90"/>
                  <a:gd name="T82" fmla="*/ 55 w 58"/>
                  <a:gd name="T83" fmla="*/ 56 h 90"/>
                  <a:gd name="T84" fmla="*/ 33 w 58"/>
                  <a:gd name="T85" fmla="*/ 41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58" h="90">
                    <a:moveTo>
                      <a:pt x="33" y="41"/>
                    </a:moveTo>
                    <a:cubicBezTo>
                      <a:pt x="32" y="40"/>
                      <a:pt x="32" y="40"/>
                      <a:pt x="32" y="40"/>
                    </a:cubicBezTo>
                    <a:cubicBezTo>
                      <a:pt x="29" y="39"/>
                      <a:pt x="25" y="37"/>
                      <a:pt x="24" y="37"/>
                    </a:cubicBezTo>
                    <a:cubicBezTo>
                      <a:pt x="24" y="37"/>
                      <a:pt x="23" y="36"/>
                      <a:pt x="23" y="36"/>
                    </a:cubicBezTo>
                    <a:cubicBezTo>
                      <a:pt x="20" y="35"/>
                      <a:pt x="19" y="34"/>
                      <a:pt x="17" y="32"/>
                    </a:cubicBezTo>
                    <a:cubicBezTo>
                      <a:pt x="15" y="29"/>
                      <a:pt x="16" y="26"/>
                      <a:pt x="18" y="24"/>
                    </a:cubicBezTo>
                    <a:cubicBezTo>
                      <a:pt x="21" y="21"/>
                      <a:pt x="25" y="20"/>
                      <a:pt x="28" y="20"/>
                    </a:cubicBezTo>
                    <a:cubicBezTo>
                      <a:pt x="30" y="20"/>
                      <a:pt x="38" y="19"/>
                      <a:pt x="48" y="27"/>
                    </a:cubicBezTo>
                    <a:cubicBezTo>
                      <a:pt x="50" y="29"/>
                      <a:pt x="54" y="26"/>
                      <a:pt x="56" y="24"/>
                    </a:cubicBezTo>
                    <a:cubicBezTo>
                      <a:pt x="57" y="22"/>
                      <a:pt x="57" y="20"/>
                      <a:pt x="56" y="18"/>
                    </a:cubicBezTo>
                    <a:cubicBezTo>
                      <a:pt x="53" y="14"/>
                      <a:pt x="43" y="11"/>
                      <a:pt x="38" y="10"/>
                    </a:cubicBezTo>
                    <a:cubicBezTo>
                      <a:pt x="37" y="9"/>
                      <a:pt x="35" y="9"/>
                      <a:pt x="33" y="9"/>
                    </a:cubicBezTo>
                    <a:cubicBezTo>
                      <a:pt x="33" y="2"/>
                      <a:pt x="33" y="2"/>
                      <a:pt x="33" y="2"/>
                    </a:cubicBezTo>
                    <a:cubicBezTo>
                      <a:pt x="33" y="1"/>
                      <a:pt x="32" y="0"/>
                      <a:pt x="31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4" y="0"/>
                      <a:pt x="23" y="1"/>
                      <a:pt x="23" y="2"/>
                    </a:cubicBezTo>
                    <a:cubicBezTo>
                      <a:pt x="23" y="9"/>
                      <a:pt x="23" y="9"/>
                      <a:pt x="23" y="9"/>
                    </a:cubicBezTo>
                    <a:cubicBezTo>
                      <a:pt x="17" y="10"/>
                      <a:pt x="12" y="12"/>
                      <a:pt x="8" y="15"/>
                    </a:cubicBezTo>
                    <a:cubicBezTo>
                      <a:pt x="2" y="21"/>
                      <a:pt x="0" y="30"/>
                      <a:pt x="4" y="37"/>
                    </a:cubicBezTo>
                    <a:cubicBezTo>
                      <a:pt x="5" y="40"/>
                      <a:pt x="8" y="43"/>
                      <a:pt x="11" y="45"/>
                    </a:cubicBezTo>
                    <a:cubicBezTo>
                      <a:pt x="14" y="46"/>
                      <a:pt x="26" y="52"/>
                      <a:pt x="32" y="54"/>
                    </a:cubicBezTo>
                    <a:cubicBezTo>
                      <a:pt x="35" y="56"/>
                      <a:pt x="35" y="56"/>
                      <a:pt x="35" y="56"/>
                    </a:cubicBezTo>
                    <a:cubicBezTo>
                      <a:pt x="37" y="57"/>
                      <a:pt x="39" y="58"/>
                      <a:pt x="40" y="60"/>
                    </a:cubicBezTo>
                    <a:cubicBezTo>
                      <a:pt x="42" y="63"/>
                      <a:pt x="41" y="66"/>
                      <a:pt x="39" y="68"/>
                    </a:cubicBezTo>
                    <a:cubicBezTo>
                      <a:pt x="37" y="70"/>
                      <a:pt x="34" y="71"/>
                      <a:pt x="30" y="71"/>
                    </a:cubicBezTo>
                    <a:cubicBezTo>
                      <a:pt x="27" y="71"/>
                      <a:pt x="24" y="70"/>
                      <a:pt x="20" y="69"/>
                    </a:cubicBezTo>
                    <a:cubicBezTo>
                      <a:pt x="18" y="68"/>
                      <a:pt x="16" y="67"/>
                      <a:pt x="14" y="65"/>
                    </a:cubicBezTo>
                    <a:cubicBezTo>
                      <a:pt x="14" y="65"/>
                      <a:pt x="13" y="65"/>
                      <a:pt x="13" y="64"/>
                    </a:cubicBezTo>
                    <a:cubicBezTo>
                      <a:pt x="13" y="64"/>
                      <a:pt x="13" y="64"/>
                      <a:pt x="13" y="64"/>
                    </a:cubicBezTo>
                    <a:cubicBezTo>
                      <a:pt x="13" y="64"/>
                      <a:pt x="13" y="64"/>
                      <a:pt x="13" y="64"/>
                    </a:cubicBezTo>
                    <a:cubicBezTo>
                      <a:pt x="13" y="64"/>
                      <a:pt x="13" y="64"/>
                      <a:pt x="13" y="64"/>
                    </a:cubicBezTo>
                    <a:cubicBezTo>
                      <a:pt x="12" y="62"/>
                      <a:pt x="10" y="62"/>
                      <a:pt x="9" y="62"/>
                    </a:cubicBezTo>
                    <a:cubicBezTo>
                      <a:pt x="6" y="62"/>
                      <a:pt x="3" y="64"/>
                      <a:pt x="2" y="66"/>
                    </a:cubicBezTo>
                    <a:cubicBezTo>
                      <a:pt x="1" y="68"/>
                      <a:pt x="1" y="70"/>
                      <a:pt x="2" y="71"/>
                    </a:cubicBezTo>
                    <a:cubicBezTo>
                      <a:pt x="6" y="77"/>
                      <a:pt x="14" y="81"/>
                      <a:pt x="23" y="82"/>
                    </a:cubicBezTo>
                    <a:cubicBezTo>
                      <a:pt x="23" y="89"/>
                      <a:pt x="23" y="89"/>
                      <a:pt x="23" y="89"/>
                    </a:cubicBezTo>
                    <a:cubicBezTo>
                      <a:pt x="23" y="90"/>
                      <a:pt x="24" y="90"/>
                      <a:pt x="25" y="90"/>
                    </a:cubicBezTo>
                    <a:cubicBezTo>
                      <a:pt x="31" y="90"/>
                      <a:pt x="31" y="90"/>
                      <a:pt x="31" y="90"/>
                    </a:cubicBezTo>
                    <a:cubicBezTo>
                      <a:pt x="32" y="90"/>
                      <a:pt x="33" y="90"/>
                      <a:pt x="33" y="89"/>
                    </a:cubicBezTo>
                    <a:cubicBezTo>
                      <a:pt x="33" y="82"/>
                      <a:pt x="33" y="82"/>
                      <a:pt x="33" y="82"/>
                    </a:cubicBezTo>
                    <a:cubicBezTo>
                      <a:pt x="40" y="82"/>
                      <a:pt x="46" y="80"/>
                      <a:pt x="49" y="77"/>
                    </a:cubicBezTo>
                    <a:cubicBezTo>
                      <a:pt x="55" y="72"/>
                      <a:pt x="58" y="63"/>
                      <a:pt x="55" y="56"/>
                    </a:cubicBezTo>
                    <a:cubicBezTo>
                      <a:pt x="52" y="48"/>
                      <a:pt x="41" y="44"/>
                      <a:pt x="33" y="4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3200" dirty="0"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endParaRPr>
              </a:p>
            </p:txBody>
          </p:sp>
        </p:grpSp>
      </p:grpSp>
      <p:grpSp>
        <p:nvGrpSpPr>
          <p:cNvPr id="32" name="组合 31">
            <a:extLst>
              <a:ext uri="{FF2B5EF4-FFF2-40B4-BE49-F238E27FC236}">
                <a16:creationId xmlns:a16="http://schemas.microsoft.com/office/drawing/2014/main" xmlns="" id="{ED23865B-EEFA-41F2-9642-E130D80D8118}"/>
              </a:ext>
            </a:extLst>
          </p:cNvPr>
          <p:cNvGrpSpPr/>
          <p:nvPr/>
        </p:nvGrpSpPr>
        <p:grpSpPr>
          <a:xfrm>
            <a:off x="3280140" y="4525775"/>
            <a:ext cx="396000" cy="396000"/>
            <a:chOff x="3000828" y="4493078"/>
            <a:chExt cx="656560" cy="605065"/>
          </a:xfrm>
        </p:grpSpPr>
        <p:sp>
          <p:nvSpPr>
            <p:cNvPr id="33" name="圆角矩形 45">
              <a:extLst>
                <a:ext uri="{FF2B5EF4-FFF2-40B4-BE49-F238E27FC236}">
                  <a16:creationId xmlns:a16="http://schemas.microsoft.com/office/drawing/2014/main" xmlns="" id="{2B6EF008-9E33-45D3-BEA2-D32B46DAB6F2}"/>
                </a:ext>
              </a:extLst>
            </p:cNvPr>
            <p:cNvSpPr/>
            <p:nvPr/>
          </p:nvSpPr>
          <p:spPr>
            <a:xfrm>
              <a:off x="3000828" y="4493078"/>
              <a:ext cx="656560" cy="605065"/>
            </a:xfrm>
            <a:prstGeom prst="roundRect">
              <a:avLst>
                <a:gd name="adj" fmla="val 0"/>
              </a:avLst>
            </a:prstGeom>
            <a:solidFill>
              <a:srgbClr val="B3D4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4000" dirty="0"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endParaRPr>
            </a:p>
          </p:txBody>
        </p:sp>
        <p:grpSp>
          <p:nvGrpSpPr>
            <p:cNvPr id="34" name="组合 33">
              <a:extLst>
                <a:ext uri="{FF2B5EF4-FFF2-40B4-BE49-F238E27FC236}">
                  <a16:creationId xmlns:a16="http://schemas.microsoft.com/office/drawing/2014/main" xmlns="" id="{99BE4E80-95F7-4B04-95DE-32903703CF63}"/>
                </a:ext>
              </a:extLst>
            </p:cNvPr>
            <p:cNvGrpSpPr/>
            <p:nvPr/>
          </p:nvGrpSpPr>
          <p:grpSpPr>
            <a:xfrm>
              <a:off x="3122378" y="4616166"/>
              <a:ext cx="413461" cy="358889"/>
              <a:chOff x="8311167" y="3271817"/>
              <a:chExt cx="602314" cy="522816"/>
            </a:xfrm>
            <a:solidFill>
              <a:schemeClr val="bg1"/>
            </a:solidFill>
          </p:grpSpPr>
          <p:sp>
            <p:nvSpPr>
              <p:cNvPr id="35" name="Freeform 25">
                <a:extLst>
                  <a:ext uri="{FF2B5EF4-FFF2-40B4-BE49-F238E27FC236}">
                    <a16:creationId xmlns:a16="http://schemas.microsoft.com/office/drawing/2014/main" xmlns="" id="{0C142CCE-2406-4FB5-8BF4-945557A750A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463616" y="3357862"/>
                <a:ext cx="295545" cy="68275"/>
              </a:xfrm>
              <a:custGeom>
                <a:avLst/>
                <a:gdLst>
                  <a:gd name="T0" fmla="*/ 1392 w 1392"/>
                  <a:gd name="T1" fmla="*/ 174 h 319"/>
                  <a:gd name="T2" fmla="*/ 1247 w 1392"/>
                  <a:gd name="T3" fmla="*/ 319 h 319"/>
                  <a:gd name="T4" fmla="*/ 145 w 1392"/>
                  <a:gd name="T5" fmla="*/ 319 h 319"/>
                  <a:gd name="T6" fmla="*/ 0 w 1392"/>
                  <a:gd name="T7" fmla="*/ 174 h 319"/>
                  <a:gd name="T8" fmla="*/ 0 w 1392"/>
                  <a:gd name="T9" fmla="*/ 145 h 319"/>
                  <a:gd name="T10" fmla="*/ 145 w 1392"/>
                  <a:gd name="T11" fmla="*/ 0 h 319"/>
                  <a:gd name="T12" fmla="*/ 1247 w 1392"/>
                  <a:gd name="T13" fmla="*/ 0 h 319"/>
                  <a:gd name="T14" fmla="*/ 1392 w 1392"/>
                  <a:gd name="T15" fmla="*/ 145 h 319"/>
                  <a:gd name="T16" fmla="*/ 1392 w 1392"/>
                  <a:gd name="T17" fmla="*/ 174 h 3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92" h="319">
                    <a:moveTo>
                      <a:pt x="1392" y="174"/>
                    </a:moveTo>
                    <a:cubicBezTo>
                      <a:pt x="1392" y="254"/>
                      <a:pt x="1327" y="319"/>
                      <a:pt x="1247" y="319"/>
                    </a:cubicBezTo>
                    <a:lnTo>
                      <a:pt x="145" y="319"/>
                    </a:lnTo>
                    <a:cubicBezTo>
                      <a:pt x="65" y="319"/>
                      <a:pt x="0" y="254"/>
                      <a:pt x="0" y="174"/>
                    </a:cubicBezTo>
                    <a:lnTo>
                      <a:pt x="0" y="145"/>
                    </a:lnTo>
                    <a:cubicBezTo>
                      <a:pt x="0" y="65"/>
                      <a:pt x="65" y="0"/>
                      <a:pt x="145" y="0"/>
                    </a:cubicBezTo>
                    <a:lnTo>
                      <a:pt x="1247" y="0"/>
                    </a:lnTo>
                    <a:cubicBezTo>
                      <a:pt x="1327" y="0"/>
                      <a:pt x="1392" y="65"/>
                      <a:pt x="1392" y="145"/>
                    </a:cubicBezTo>
                    <a:lnTo>
                      <a:pt x="1392" y="174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 sz="3200">
                  <a:latin typeface="Times New Roman" pitchFamily="18" charset="0"/>
                </a:endParaRPr>
              </a:p>
            </p:txBody>
          </p:sp>
          <p:sp>
            <p:nvSpPr>
              <p:cNvPr id="36" name="Freeform 26">
                <a:extLst>
                  <a:ext uri="{FF2B5EF4-FFF2-40B4-BE49-F238E27FC236}">
                    <a16:creationId xmlns:a16="http://schemas.microsoft.com/office/drawing/2014/main" xmlns="" id="{A03C1A5A-C904-4CAA-AF33-E79C0FBF4A7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463616" y="3271817"/>
                <a:ext cx="295545" cy="67339"/>
              </a:xfrm>
              <a:custGeom>
                <a:avLst/>
                <a:gdLst>
                  <a:gd name="T0" fmla="*/ 1392 w 1392"/>
                  <a:gd name="T1" fmla="*/ 174 h 319"/>
                  <a:gd name="T2" fmla="*/ 1247 w 1392"/>
                  <a:gd name="T3" fmla="*/ 319 h 319"/>
                  <a:gd name="T4" fmla="*/ 145 w 1392"/>
                  <a:gd name="T5" fmla="*/ 319 h 319"/>
                  <a:gd name="T6" fmla="*/ 0 w 1392"/>
                  <a:gd name="T7" fmla="*/ 174 h 319"/>
                  <a:gd name="T8" fmla="*/ 0 w 1392"/>
                  <a:gd name="T9" fmla="*/ 145 h 319"/>
                  <a:gd name="T10" fmla="*/ 145 w 1392"/>
                  <a:gd name="T11" fmla="*/ 0 h 319"/>
                  <a:gd name="T12" fmla="*/ 1247 w 1392"/>
                  <a:gd name="T13" fmla="*/ 0 h 319"/>
                  <a:gd name="T14" fmla="*/ 1392 w 1392"/>
                  <a:gd name="T15" fmla="*/ 145 h 319"/>
                  <a:gd name="T16" fmla="*/ 1392 w 1392"/>
                  <a:gd name="T17" fmla="*/ 174 h 3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92" h="319">
                    <a:moveTo>
                      <a:pt x="1392" y="174"/>
                    </a:moveTo>
                    <a:cubicBezTo>
                      <a:pt x="1392" y="254"/>
                      <a:pt x="1327" y="319"/>
                      <a:pt x="1247" y="319"/>
                    </a:cubicBezTo>
                    <a:lnTo>
                      <a:pt x="145" y="319"/>
                    </a:lnTo>
                    <a:cubicBezTo>
                      <a:pt x="65" y="319"/>
                      <a:pt x="0" y="254"/>
                      <a:pt x="0" y="174"/>
                    </a:cubicBezTo>
                    <a:lnTo>
                      <a:pt x="0" y="145"/>
                    </a:lnTo>
                    <a:cubicBezTo>
                      <a:pt x="0" y="65"/>
                      <a:pt x="65" y="0"/>
                      <a:pt x="145" y="0"/>
                    </a:cubicBezTo>
                    <a:lnTo>
                      <a:pt x="1247" y="0"/>
                    </a:lnTo>
                    <a:cubicBezTo>
                      <a:pt x="1327" y="0"/>
                      <a:pt x="1392" y="65"/>
                      <a:pt x="1392" y="145"/>
                    </a:cubicBezTo>
                    <a:lnTo>
                      <a:pt x="1392" y="174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 sz="3200">
                  <a:latin typeface="Times New Roman" pitchFamily="18" charset="0"/>
                </a:endParaRPr>
              </a:p>
            </p:txBody>
          </p:sp>
          <p:sp>
            <p:nvSpPr>
              <p:cNvPr id="37" name="Freeform 27">
                <a:extLst>
                  <a:ext uri="{FF2B5EF4-FFF2-40B4-BE49-F238E27FC236}">
                    <a16:creationId xmlns:a16="http://schemas.microsoft.com/office/drawing/2014/main" xmlns="" id="{481E7D4D-B411-4427-818D-99240845B6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11167" y="3472900"/>
                <a:ext cx="602314" cy="321733"/>
              </a:xfrm>
              <a:custGeom>
                <a:avLst/>
                <a:gdLst>
                  <a:gd name="T0" fmla="*/ 56 w 2836"/>
                  <a:gd name="T1" fmla="*/ 247 h 1516"/>
                  <a:gd name="T2" fmla="*/ 761 w 2836"/>
                  <a:gd name="T3" fmla="*/ 952 h 1516"/>
                  <a:gd name="T4" fmla="*/ 932 w 2836"/>
                  <a:gd name="T5" fmla="*/ 1027 h 1516"/>
                  <a:gd name="T6" fmla="*/ 2188 w 2836"/>
                  <a:gd name="T7" fmla="*/ 1027 h 1516"/>
                  <a:gd name="T8" fmla="*/ 2336 w 2836"/>
                  <a:gd name="T9" fmla="*/ 1089 h 1516"/>
                  <a:gd name="T10" fmla="*/ 2713 w 2836"/>
                  <a:gd name="T11" fmla="*/ 1477 h 1516"/>
                  <a:gd name="T12" fmla="*/ 2784 w 2836"/>
                  <a:gd name="T13" fmla="*/ 1516 h 1516"/>
                  <a:gd name="T14" fmla="*/ 2836 w 2836"/>
                  <a:gd name="T15" fmla="*/ 1426 h 1516"/>
                  <a:gd name="T16" fmla="*/ 2836 w 2836"/>
                  <a:gd name="T17" fmla="*/ 1031 h 1516"/>
                  <a:gd name="T18" fmla="*/ 2775 w 2836"/>
                  <a:gd name="T19" fmla="*/ 882 h 1516"/>
                  <a:gd name="T20" fmla="*/ 2535 w 2836"/>
                  <a:gd name="T21" fmla="*/ 631 h 1516"/>
                  <a:gd name="T22" fmla="*/ 2149 w 2836"/>
                  <a:gd name="T23" fmla="*/ 245 h 1516"/>
                  <a:gd name="T24" fmla="*/ 2040 w 2836"/>
                  <a:gd name="T25" fmla="*/ 196 h 1516"/>
                  <a:gd name="T26" fmla="*/ 1018 w 2836"/>
                  <a:gd name="T27" fmla="*/ 196 h 1516"/>
                  <a:gd name="T28" fmla="*/ 873 w 2836"/>
                  <a:gd name="T29" fmla="*/ 342 h 1516"/>
                  <a:gd name="T30" fmla="*/ 1018 w 2836"/>
                  <a:gd name="T31" fmla="*/ 487 h 1516"/>
                  <a:gd name="T32" fmla="*/ 1734 w 2836"/>
                  <a:gd name="T33" fmla="*/ 487 h 1516"/>
                  <a:gd name="T34" fmla="*/ 1811 w 2836"/>
                  <a:gd name="T35" fmla="*/ 563 h 1516"/>
                  <a:gd name="T36" fmla="*/ 782 w 2836"/>
                  <a:gd name="T37" fmla="*/ 563 h 1516"/>
                  <a:gd name="T38" fmla="*/ 262 w 2836"/>
                  <a:gd name="T39" fmla="*/ 42 h 1516"/>
                  <a:gd name="T40" fmla="*/ 159 w 2836"/>
                  <a:gd name="T41" fmla="*/ 0 h 1516"/>
                  <a:gd name="T42" fmla="*/ 56 w 2836"/>
                  <a:gd name="T43" fmla="*/ 42 h 1516"/>
                  <a:gd name="T44" fmla="*/ 56 w 2836"/>
                  <a:gd name="T45" fmla="*/ 247 h 15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36" h="1516">
                    <a:moveTo>
                      <a:pt x="56" y="247"/>
                    </a:moveTo>
                    <a:lnTo>
                      <a:pt x="761" y="952"/>
                    </a:lnTo>
                    <a:cubicBezTo>
                      <a:pt x="803" y="998"/>
                      <a:pt x="864" y="1027"/>
                      <a:pt x="932" y="1027"/>
                    </a:cubicBezTo>
                    <a:lnTo>
                      <a:pt x="2188" y="1027"/>
                    </a:lnTo>
                    <a:cubicBezTo>
                      <a:pt x="2236" y="1027"/>
                      <a:pt x="2302" y="1055"/>
                      <a:pt x="2336" y="1089"/>
                    </a:cubicBezTo>
                    <a:lnTo>
                      <a:pt x="2713" y="1477"/>
                    </a:lnTo>
                    <a:cubicBezTo>
                      <a:pt x="2740" y="1503"/>
                      <a:pt x="2764" y="1516"/>
                      <a:pt x="2784" y="1516"/>
                    </a:cubicBezTo>
                    <a:cubicBezTo>
                      <a:pt x="2816" y="1516"/>
                      <a:pt x="2836" y="1485"/>
                      <a:pt x="2836" y="1426"/>
                    </a:cubicBezTo>
                    <a:lnTo>
                      <a:pt x="2836" y="1031"/>
                    </a:lnTo>
                    <a:cubicBezTo>
                      <a:pt x="2836" y="983"/>
                      <a:pt x="2809" y="916"/>
                      <a:pt x="2775" y="882"/>
                    </a:cubicBezTo>
                    <a:lnTo>
                      <a:pt x="2535" y="631"/>
                    </a:lnTo>
                    <a:lnTo>
                      <a:pt x="2149" y="245"/>
                    </a:lnTo>
                    <a:cubicBezTo>
                      <a:pt x="2121" y="216"/>
                      <a:pt x="2083" y="196"/>
                      <a:pt x="2040" y="196"/>
                    </a:cubicBezTo>
                    <a:lnTo>
                      <a:pt x="1018" y="196"/>
                    </a:lnTo>
                    <a:cubicBezTo>
                      <a:pt x="938" y="196"/>
                      <a:pt x="873" y="261"/>
                      <a:pt x="873" y="342"/>
                    </a:cubicBezTo>
                    <a:cubicBezTo>
                      <a:pt x="873" y="422"/>
                      <a:pt x="938" y="487"/>
                      <a:pt x="1018" y="487"/>
                    </a:cubicBezTo>
                    <a:lnTo>
                      <a:pt x="1734" y="487"/>
                    </a:lnTo>
                    <a:lnTo>
                      <a:pt x="1811" y="563"/>
                    </a:lnTo>
                    <a:lnTo>
                      <a:pt x="782" y="563"/>
                    </a:lnTo>
                    <a:lnTo>
                      <a:pt x="262" y="42"/>
                    </a:lnTo>
                    <a:cubicBezTo>
                      <a:pt x="233" y="14"/>
                      <a:pt x="196" y="0"/>
                      <a:pt x="159" y="0"/>
                    </a:cubicBezTo>
                    <a:cubicBezTo>
                      <a:pt x="122" y="0"/>
                      <a:pt x="85" y="14"/>
                      <a:pt x="56" y="42"/>
                    </a:cubicBezTo>
                    <a:cubicBezTo>
                      <a:pt x="0" y="99"/>
                      <a:pt x="0" y="191"/>
                      <a:pt x="56" y="247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 sz="3200">
                  <a:latin typeface="Times New Roman" pitchFamily="18" charset="0"/>
                </a:endParaRPr>
              </a:p>
            </p:txBody>
          </p:sp>
          <p:sp>
            <p:nvSpPr>
              <p:cNvPr id="38" name="Freeform 28">
                <a:extLst>
                  <a:ext uri="{FF2B5EF4-FFF2-40B4-BE49-F238E27FC236}">
                    <a16:creationId xmlns:a16="http://schemas.microsoft.com/office/drawing/2014/main" xmlns="" id="{724AEC22-F847-4073-A6E2-18EB7125F4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463616" y="3444842"/>
                <a:ext cx="295545" cy="99139"/>
              </a:xfrm>
              <a:custGeom>
                <a:avLst/>
                <a:gdLst>
                  <a:gd name="T0" fmla="*/ 68 w 1392"/>
                  <a:gd name="T1" fmla="*/ 470 h 470"/>
                  <a:gd name="T2" fmla="*/ 299 w 1392"/>
                  <a:gd name="T3" fmla="*/ 242 h 470"/>
                  <a:gd name="T4" fmla="*/ 1321 w 1392"/>
                  <a:gd name="T5" fmla="*/ 242 h 470"/>
                  <a:gd name="T6" fmla="*/ 1392 w 1392"/>
                  <a:gd name="T7" fmla="*/ 254 h 470"/>
                  <a:gd name="T8" fmla="*/ 1392 w 1392"/>
                  <a:gd name="T9" fmla="*/ 145 h 470"/>
                  <a:gd name="T10" fmla="*/ 1247 w 1392"/>
                  <a:gd name="T11" fmla="*/ 0 h 470"/>
                  <a:gd name="T12" fmla="*/ 145 w 1392"/>
                  <a:gd name="T13" fmla="*/ 0 h 470"/>
                  <a:gd name="T14" fmla="*/ 0 w 1392"/>
                  <a:gd name="T15" fmla="*/ 145 h 470"/>
                  <a:gd name="T16" fmla="*/ 0 w 1392"/>
                  <a:gd name="T17" fmla="*/ 348 h 470"/>
                  <a:gd name="T18" fmla="*/ 68 w 1392"/>
                  <a:gd name="T19" fmla="*/ 470 h 4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92" h="470">
                    <a:moveTo>
                      <a:pt x="68" y="470"/>
                    </a:moveTo>
                    <a:cubicBezTo>
                      <a:pt x="70" y="344"/>
                      <a:pt x="173" y="242"/>
                      <a:pt x="299" y="242"/>
                    </a:cubicBezTo>
                    <a:lnTo>
                      <a:pt x="1321" y="242"/>
                    </a:lnTo>
                    <a:cubicBezTo>
                      <a:pt x="1346" y="242"/>
                      <a:pt x="1370" y="246"/>
                      <a:pt x="1392" y="254"/>
                    </a:cubicBezTo>
                    <a:lnTo>
                      <a:pt x="1392" y="145"/>
                    </a:lnTo>
                    <a:cubicBezTo>
                      <a:pt x="1392" y="65"/>
                      <a:pt x="1327" y="0"/>
                      <a:pt x="1247" y="0"/>
                    </a:cubicBezTo>
                    <a:lnTo>
                      <a:pt x="145" y="0"/>
                    </a:lnTo>
                    <a:cubicBezTo>
                      <a:pt x="65" y="0"/>
                      <a:pt x="0" y="65"/>
                      <a:pt x="0" y="145"/>
                    </a:cubicBezTo>
                    <a:lnTo>
                      <a:pt x="0" y="348"/>
                    </a:lnTo>
                    <a:cubicBezTo>
                      <a:pt x="0" y="399"/>
                      <a:pt x="27" y="444"/>
                      <a:pt x="68" y="470"/>
                    </a:cubicBez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 sz="3200">
                  <a:latin typeface="Times New Roman" pitchFamily="18" charset="0"/>
                </a:endParaRPr>
              </a:p>
            </p:txBody>
          </p:sp>
        </p:grpSp>
      </p:grpSp>
      <p:grpSp>
        <p:nvGrpSpPr>
          <p:cNvPr id="39" name="组合 38">
            <a:extLst>
              <a:ext uri="{FF2B5EF4-FFF2-40B4-BE49-F238E27FC236}">
                <a16:creationId xmlns:a16="http://schemas.microsoft.com/office/drawing/2014/main" xmlns="" id="{18CA0437-8E6F-42A3-8B22-15A80A12534A}"/>
              </a:ext>
            </a:extLst>
          </p:cNvPr>
          <p:cNvGrpSpPr/>
          <p:nvPr/>
        </p:nvGrpSpPr>
        <p:grpSpPr>
          <a:xfrm>
            <a:off x="8583307" y="4431246"/>
            <a:ext cx="396000" cy="396000"/>
            <a:chOff x="8559800" y="4493078"/>
            <a:chExt cx="656560" cy="605065"/>
          </a:xfrm>
        </p:grpSpPr>
        <p:sp>
          <p:nvSpPr>
            <p:cNvPr id="40" name="圆角矩形 46">
              <a:extLst>
                <a:ext uri="{FF2B5EF4-FFF2-40B4-BE49-F238E27FC236}">
                  <a16:creationId xmlns:a16="http://schemas.microsoft.com/office/drawing/2014/main" xmlns="" id="{20464814-4CEC-4EA4-8A3C-BBB47EC9ED10}"/>
                </a:ext>
              </a:extLst>
            </p:cNvPr>
            <p:cNvSpPr/>
            <p:nvPr/>
          </p:nvSpPr>
          <p:spPr>
            <a:xfrm>
              <a:off x="8559800" y="4493078"/>
              <a:ext cx="656560" cy="605065"/>
            </a:xfrm>
            <a:prstGeom prst="roundRect">
              <a:avLst>
                <a:gd name="adj" fmla="val 0"/>
              </a:avLst>
            </a:prstGeom>
            <a:solidFill>
              <a:srgbClr val="A0D3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4000" dirty="0"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endParaRPr>
            </a:p>
          </p:txBody>
        </p:sp>
        <p:sp>
          <p:nvSpPr>
            <p:cNvPr id="41" name="Freeform 113">
              <a:extLst>
                <a:ext uri="{FF2B5EF4-FFF2-40B4-BE49-F238E27FC236}">
                  <a16:creationId xmlns:a16="http://schemas.microsoft.com/office/drawing/2014/main" xmlns="" id="{A2E84397-00B4-4B9F-91A4-83D73CD98B7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686471" y="4637513"/>
              <a:ext cx="403219" cy="316194"/>
            </a:xfrm>
            <a:custGeom>
              <a:avLst/>
              <a:gdLst/>
              <a:ahLst/>
              <a:cxnLst>
                <a:cxn ang="0">
                  <a:pos x="63" y="20"/>
                </a:cxn>
                <a:cxn ang="0">
                  <a:pos x="44" y="43"/>
                </a:cxn>
                <a:cxn ang="0">
                  <a:pos x="28" y="47"/>
                </a:cxn>
                <a:cxn ang="0">
                  <a:pos x="18" y="46"/>
                </a:cxn>
                <a:cxn ang="0">
                  <a:pos x="11" y="43"/>
                </a:cxn>
                <a:cxn ang="0">
                  <a:pos x="4" y="50"/>
                </a:cxn>
                <a:cxn ang="0">
                  <a:pos x="0" y="47"/>
                </a:cxn>
                <a:cxn ang="0">
                  <a:pos x="0" y="46"/>
                </a:cxn>
                <a:cxn ang="0">
                  <a:pos x="7" y="37"/>
                </a:cxn>
                <a:cxn ang="0">
                  <a:pos x="6" y="34"/>
                </a:cxn>
                <a:cxn ang="0">
                  <a:pos x="5" y="30"/>
                </a:cxn>
                <a:cxn ang="0">
                  <a:pos x="25" y="8"/>
                </a:cxn>
                <a:cxn ang="0">
                  <a:pos x="52" y="3"/>
                </a:cxn>
                <a:cxn ang="0">
                  <a:pos x="58" y="0"/>
                </a:cxn>
                <a:cxn ang="0">
                  <a:pos x="64" y="13"/>
                </a:cxn>
                <a:cxn ang="0">
                  <a:pos x="63" y="20"/>
                </a:cxn>
                <a:cxn ang="0">
                  <a:pos x="43" y="18"/>
                </a:cxn>
                <a:cxn ang="0">
                  <a:pos x="14" y="32"/>
                </a:cxn>
                <a:cxn ang="0">
                  <a:pos x="13" y="34"/>
                </a:cxn>
                <a:cxn ang="0">
                  <a:pos x="16" y="36"/>
                </a:cxn>
                <a:cxn ang="0">
                  <a:pos x="17" y="36"/>
                </a:cxn>
                <a:cxn ang="0">
                  <a:pos x="22" y="31"/>
                </a:cxn>
                <a:cxn ang="0">
                  <a:pos x="43" y="23"/>
                </a:cxn>
                <a:cxn ang="0">
                  <a:pos x="45" y="20"/>
                </a:cxn>
                <a:cxn ang="0">
                  <a:pos x="43" y="18"/>
                </a:cxn>
              </a:cxnLst>
              <a:rect l="0" t="0" r="r" b="b"/>
              <a:pathLst>
                <a:path w="64" h="50">
                  <a:moveTo>
                    <a:pt x="63" y="20"/>
                  </a:moveTo>
                  <a:cubicBezTo>
                    <a:pt x="61" y="31"/>
                    <a:pt x="54" y="38"/>
                    <a:pt x="44" y="43"/>
                  </a:cubicBezTo>
                  <a:cubicBezTo>
                    <a:pt x="39" y="46"/>
                    <a:pt x="33" y="47"/>
                    <a:pt x="28" y="47"/>
                  </a:cubicBezTo>
                  <a:cubicBezTo>
                    <a:pt x="25" y="47"/>
                    <a:pt x="21" y="47"/>
                    <a:pt x="18" y="46"/>
                  </a:cubicBezTo>
                  <a:cubicBezTo>
                    <a:pt x="16" y="45"/>
                    <a:pt x="13" y="43"/>
                    <a:pt x="11" y="43"/>
                  </a:cubicBezTo>
                  <a:cubicBezTo>
                    <a:pt x="9" y="43"/>
                    <a:pt x="7" y="50"/>
                    <a:pt x="4" y="50"/>
                  </a:cubicBezTo>
                  <a:cubicBezTo>
                    <a:pt x="2" y="50"/>
                    <a:pt x="1" y="49"/>
                    <a:pt x="0" y="47"/>
                  </a:cubicBezTo>
                  <a:cubicBezTo>
                    <a:pt x="0" y="47"/>
                    <a:pt x="0" y="46"/>
                    <a:pt x="0" y="46"/>
                  </a:cubicBezTo>
                  <a:cubicBezTo>
                    <a:pt x="0" y="42"/>
                    <a:pt x="7" y="39"/>
                    <a:pt x="7" y="37"/>
                  </a:cubicBezTo>
                  <a:cubicBezTo>
                    <a:pt x="7" y="37"/>
                    <a:pt x="6" y="35"/>
                    <a:pt x="6" y="34"/>
                  </a:cubicBezTo>
                  <a:cubicBezTo>
                    <a:pt x="6" y="33"/>
                    <a:pt x="5" y="32"/>
                    <a:pt x="5" y="30"/>
                  </a:cubicBezTo>
                  <a:cubicBezTo>
                    <a:pt x="5" y="19"/>
                    <a:pt x="14" y="11"/>
                    <a:pt x="25" y="8"/>
                  </a:cubicBezTo>
                  <a:cubicBezTo>
                    <a:pt x="32" y="5"/>
                    <a:pt x="47" y="8"/>
                    <a:pt x="52" y="3"/>
                  </a:cubicBezTo>
                  <a:cubicBezTo>
                    <a:pt x="54" y="1"/>
                    <a:pt x="55" y="0"/>
                    <a:pt x="58" y="0"/>
                  </a:cubicBezTo>
                  <a:cubicBezTo>
                    <a:pt x="62" y="0"/>
                    <a:pt x="64" y="10"/>
                    <a:pt x="64" y="13"/>
                  </a:cubicBezTo>
                  <a:cubicBezTo>
                    <a:pt x="64" y="16"/>
                    <a:pt x="63" y="18"/>
                    <a:pt x="63" y="20"/>
                  </a:cubicBezTo>
                  <a:close/>
                  <a:moveTo>
                    <a:pt x="43" y="18"/>
                  </a:moveTo>
                  <a:cubicBezTo>
                    <a:pt x="31" y="18"/>
                    <a:pt x="22" y="23"/>
                    <a:pt x="14" y="32"/>
                  </a:cubicBezTo>
                  <a:cubicBezTo>
                    <a:pt x="14" y="33"/>
                    <a:pt x="13" y="33"/>
                    <a:pt x="13" y="34"/>
                  </a:cubicBezTo>
                  <a:cubicBezTo>
                    <a:pt x="13" y="35"/>
                    <a:pt x="15" y="36"/>
                    <a:pt x="16" y="36"/>
                  </a:cubicBezTo>
                  <a:cubicBezTo>
                    <a:pt x="16" y="36"/>
                    <a:pt x="17" y="36"/>
                    <a:pt x="17" y="36"/>
                  </a:cubicBezTo>
                  <a:cubicBezTo>
                    <a:pt x="19" y="34"/>
                    <a:pt x="21" y="32"/>
                    <a:pt x="22" y="31"/>
                  </a:cubicBezTo>
                  <a:cubicBezTo>
                    <a:pt x="29" y="25"/>
                    <a:pt x="34" y="23"/>
                    <a:pt x="43" y="23"/>
                  </a:cubicBezTo>
                  <a:cubicBezTo>
                    <a:pt x="44" y="23"/>
                    <a:pt x="45" y="22"/>
                    <a:pt x="45" y="20"/>
                  </a:cubicBezTo>
                  <a:cubicBezTo>
                    <a:pt x="45" y="19"/>
                    <a:pt x="44" y="18"/>
                    <a:pt x="43" y="18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2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42" name="组合 41">
            <a:extLst>
              <a:ext uri="{FF2B5EF4-FFF2-40B4-BE49-F238E27FC236}">
                <a16:creationId xmlns:a16="http://schemas.microsoft.com/office/drawing/2014/main" xmlns="" id="{39852BB1-620F-4A2D-B00E-481BC0D688D9}"/>
              </a:ext>
            </a:extLst>
          </p:cNvPr>
          <p:cNvGrpSpPr/>
          <p:nvPr/>
        </p:nvGrpSpPr>
        <p:grpSpPr>
          <a:xfrm>
            <a:off x="8713587" y="2750521"/>
            <a:ext cx="396000" cy="396000"/>
            <a:chOff x="8559800" y="2707821"/>
            <a:chExt cx="656560" cy="605065"/>
          </a:xfrm>
        </p:grpSpPr>
        <p:sp>
          <p:nvSpPr>
            <p:cNvPr id="43" name="圆角矩形 44">
              <a:extLst>
                <a:ext uri="{FF2B5EF4-FFF2-40B4-BE49-F238E27FC236}">
                  <a16:creationId xmlns:a16="http://schemas.microsoft.com/office/drawing/2014/main" xmlns="" id="{1440B419-5A52-48ED-8FDD-6C50EF2504B2}"/>
                </a:ext>
              </a:extLst>
            </p:cNvPr>
            <p:cNvSpPr/>
            <p:nvPr/>
          </p:nvSpPr>
          <p:spPr>
            <a:xfrm>
              <a:off x="8559800" y="2707821"/>
              <a:ext cx="656560" cy="605065"/>
            </a:xfrm>
            <a:prstGeom prst="roundRect">
              <a:avLst>
                <a:gd name="adj" fmla="val 0"/>
              </a:avLst>
            </a:prstGeom>
            <a:solidFill>
              <a:srgbClr val="B3D4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4000" dirty="0"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endParaRPr>
            </a:p>
          </p:txBody>
        </p:sp>
        <p:grpSp>
          <p:nvGrpSpPr>
            <p:cNvPr id="44" name="组合 43">
              <a:extLst>
                <a:ext uri="{FF2B5EF4-FFF2-40B4-BE49-F238E27FC236}">
                  <a16:creationId xmlns:a16="http://schemas.microsoft.com/office/drawing/2014/main" xmlns="" id="{EDB1A50C-6F30-48B7-8F30-38B7C48B3CE5}"/>
                </a:ext>
              </a:extLst>
            </p:cNvPr>
            <p:cNvGrpSpPr/>
            <p:nvPr/>
          </p:nvGrpSpPr>
          <p:grpSpPr>
            <a:xfrm>
              <a:off x="8699955" y="2841900"/>
              <a:ext cx="376251" cy="336907"/>
              <a:chOff x="8334874" y="2285270"/>
              <a:chExt cx="554900" cy="496874"/>
            </a:xfrm>
            <a:solidFill>
              <a:schemeClr val="bg1"/>
            </a:solidFill>
          </p:grpSpPr>
          <p:sp>
            <p:nvSpPr>
              <p:cNvPr id="45" name="Freeform 205">
                <a:extLst>
                  <a:ext uri="{FF2B5EF4-FFF2-40B4-BE49-F238E27FC236}">
                    <a16:creationId xmlns:a16="http://schemas.microsoft.com/office/drawing/2014/main" xmlns="" id="{696D5FAA-4FA2-4F56-A1ED-1CCD41FACD4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418291" y="2285270"/>
                <a:ext cx="257503" cy="250251"/>
              </a:xfrm>
              <a:custGeom>
                <a:avLst/>
                <a:gdLst>
                  <a:gd name="T0" fmla="*/ 12 w 71"/>
                  <a:gd name="T1" fmla="*/ 69 h 69"/>
                  <a:gd name="T2" fmla="*/ 12 w 71"/>
                  <a:gd name="T3" fmla="*/ 67 h 69"/>
                  <a:gd name="T4" fmla="*/ 64 w 71"/>
                  <a:gd name="T5" fmla="*/ 67 h 69"/>
                  <a:gd name="T6" fmla="*/ 64 w 71"/>
                  <a:gd name="T7" fmla="*/ 69 h 69"/>
                  <a:gd name="T8" fmla="*/ 71 w 71"/>
                  <a:gd name="T9" fmla="*/ 69 h 69"/>
                  <a:gd name="T10" fmla="*/ 71 w 71"/>
                  <a:gd name="T11" fmla="*/ 10 h 69"/>
                  <a:gd name="T12" fmla="*/ 59 w 71"/>
                  <a:gd name="T13" fmla="*/ 0 h 69"/>
                  <a:gd name="T14" fmla="*/ 0 w 71"/>
                  <a:gd name="T15" fmla="*/ 0 h 69"/>
                  <a:gd name="T16" fmla="*/ 0 w 71"/>
                  <a:gd name="T17" fmla="*/ 69 h 69"/>
                  <a:gd name="T18" fmla="*/ 12 w 71"/>
                  <a:gd name="T19" fmla="*/ 69 h 69"/>
                  <a:gd name="T20" fmla="*/ 59 w 71"/>
                  <a:gd name="T21" fmla="*/ 3 h 69"/>
                  <a:gd name="T22" fmla="*/ 69 w 71"/>
                  <a:gd name="T23" fmla="*/ 12 h 69"/>
                  <a:gd name="T24" fmla="*/ 59 w 71"/>
                  <a:gd name="T25" fmla="*/ 12 h 69"/>
                  <a:gd name="T26" fmla="*/ 59 w 71"/>
                  <a:gd name="T27" fmla="*/ 3 h 69"/>
                  <a:gd name="T28" fmla="*/ 12 w 71"/>
                  <a:gd name="T29" fmla="*/ 17 h 69"/>
                  <a:gd name="T30" fmla="*/ 64 w 71"/>
                  <a:gd name="T31" fmla="*/ 17 h 69"/>
                  <a:gd name="T32" fmla="*/ 64 w 71"/>
                  <a:gd name="T33" fmla="*/ 22 h 69"/>
                  <a:gd name="T34" fmla="*/ 12 w 71"/>
                  <a:gd name="T35" fmla="*/ 22 h 69"/>
                  <a:gd name="T36" fmla="*/ 12 w 71"/>
                  <a:gd name="T37" fmla="*/ 17 h 69"/>
                  <a:gd name="T38" fmla="*/ 12 w 71"/>
                  <a:gd name="T39" fmla="*/ 29 h 69"/>
                  <a:gd name="T40" fmla="*/ 64 w 71"/>
                  <a:gd name="T41" fmla="*/ 29 h 69"/>
                  <a:gd name="T42" fmla="*/ 64 w 71"/>
                  <a:gd name="T43" fmla="*/ 33 h 69"/>
                  <a:gd name="T44" fmla="*/ 12 w 71"/>
                  <a:gd name="T45" fmla="*/ 33 h 69"/>
                  <a:gd name="T46" fmla="*/ 12 w 71"/>
                  <a:gd name="T47" fmla="*/ 29 h 69"/>
                  <a:gd name="T48" fmla="*/ 12 w 71"/>
                  <a:gd name="T49" fmla="*/ 41 h 69"/>
                  <a:gd name="T50" fmla="*/ 64 w 71"/>
                  <a:gd name="T51" fmla="*/ 41 h 69"/>
                  <a:gd name="T52" fmla="*/ 64 w 71"/>
                  <a:gd name="T53" fmla="*/ 48 h 69"/>
                  <a:gd name="T54" fmla="*/ 12 w 71"/>
                  <a:gd name="T55" fmla="*/ 48 h 69"/>
                  <a:gd name="T56" fmla="*/ 12 w 71"/>
                  <a:gd name="T57" fmla="*/ 41 h 69"/>
                  <a:gd name="T58" fmla="*/ 12 w 71"/>
                  <a:gd name="T59" fmla="*/ 52 h 69"/>
                  <a:gd name="T60" fmla="*/ 64 w 71"/>
                  <a:gd name="T61" fmla="*/ 52 h 69"/>
                  <a:gd name="T62" fmla="*/ 64 w 71"/>
                  <a:gd name="T63" fmla="*/ 59 h 69"/>
                  <a:gd name="T64" fmla="*/ 12 w 71"/>
                  <a:gd name="T65" fmla="*/ 59 h 69"/>
                  <a:gd name="T66" fmla="*/ 12 w 71"/>
                  <a:gd name="T67" fmla="*/ 52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71" h="69">
                    <a:moveTo>
                      <a:pt x="12" y="69"/>
                    </a:moveTo>
                    <a:lnTo>
                      <a:pt x="12" y="67"/>
                    </a:lnTo>
                    <a:lnTo>
                      <a:pt x="64" y="67"/>
                    </a:lnTo>
                    <a:lnTo>
                      <a:pt x="64" y="69"/>
                    </a:lnTo>
                    <a:lnTo>
                      <a:pt x="71" y="69"/>
                    </a:lnTo>
                    <a:lnTo>
                      <a:pt x="71" y="10"/>
                    </a:lnTo>
                    <a:lnTo>
                      <a:pt x="59" y="0"/>
                    </a:lnTo>
                    <a:lnTo>
                      <a:pt x="0" y="0"/>
                    </a:lnTo>
                    <a:lnTo>
                      <a:pt x="0" y="69"/>
                    </a:lnTo>
                    <a:lnTo>
                      <a:pt x="12" y="69"/>
                    </a:lnTo>
                    <a:close/>
                    <a:moveTo>
                      <a:pt x="59" y="3"/>
                    </a:moveTo>
                    <a:lnTo>
                      <a:pt x="69" y="12"/>
                    </a:lnTo>
                    <a:lnTo>
                      <a:pt x="59" y="12"/>
                    </a:lnTo>
                    <a:lnTo>
                      <a:pt x="59" y="3"/>
                    </a:lnTo>
                    <a:close/>
                    <a:moveTo>
                      <a:pt x="12" y="17"/>
                    </a:moveTo>
                    <a:lnTo>
                      <a:pt x="64" y="17"/>
                    </a:lnTo>
                    <a:lnTo>
                      <a:pt x="64" y="22"/>
                    </a:lnTo>
                    <a:lnTo>
                      <a:pt x="12" y="22"/>
                    </a:lnTo>
                    <a:lnTo>
                      <a:pt x="12" y="17"/>
                    </a:lnTo>
                    <a:close/>
                    <a:moveTo>
                      <a:pt x="12" y="29"/>
                    </a:moveTo>
                    <a:lnTo>
                      <a:pt x="64" y="29"/>
                    </a:lnTo>
                    <a:lnTo>
                      <a:pt x="64" y="33"/>
                    </a:lnTo>
                    <a:lnTo>
                      <a:pt x="12" y="33"/>
                    </a:lnTo>
                    <a:lnTo>
                      <a:pt x="12" y="29"/>
                    </a:lnTo>
                    <a:close/>
                    <a:moveTo>
                      <a:pt x="12" y="41"/>
                    </a:moveTo>
                    <a:lnTo>
                      <a:pt x="64" y="41"/>
                    </a:lnTo>
                    <a:lnTo>
                      <a:pt x="64" y="48"/>
                    </a:lnTo>
                    <a:lnTo>
                      <a:pt x="12" y="48"/>
                    </a:lnTo>
                    <a:lnTo>
                      <a:pt x="12" y="41"/>
                    </a:lnTo>
                    <a:close/>
                    <a:moveTo>
                      <a:pt x="12" y="52"/>
                    </a:moveTo>
                    <a:lnTo>
                      <a:pt x="64" y="52"/>
                    </a:lnTo>
                    <a:lnTo>
                      <a:pt x="64" y="59"/>
                    </a:lnTo>
                    <a:lnTo>
                      <a:pt x="12" y="59"/>
                    </a:lnTo>
                    <a:lnTo>
                      <a:pt x="12" y="5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3200" dirty="0"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endParaRPr>
              </a:p>
            </p:txBody>
          </p:sp>
          <p:sp>
            <p:nvSpPr>
              <p:cNvPr id="46" name="Freeform 206">
                <a:extLst>
                  <a:ext uri="{FF2B5EF4-FFF2-40B4-BE49-F238E27FC236}">
                    <a16:creationId xmlns:a16="http://schemas.microsoft.com/office/drawing/2014/main" xmlns="" id="{881FD204-3B70-49F1-A4E7-B4AB439CCC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92903" y="2698727"/>
                <a:ext cx="446096" cy="83417"/>
              </a:xfrm>
              <a:custGeom>
                <a:avLst/>
                <a:gdLst>
                  <a:gd name="T0" fmla="*/ 47 w 52"/>
                  <a:gd name="T1" fmla="*/ 0 h 10"/>
                  <a:gd name="T2" fmla="*/ 5 w 52"/>
                  <a:gd name="T3" fmla="*/ 0 h 10"/>
                  <a:gd name="T4" fmla="*/ 0 w 52"/>
                  <a:gd name="T5" fmla="*/ 5 h 10"/>
                  <a:gd name="T6" fmla="*/ 5 w 52"/>
                  <a:gd name="T7" fmla="*/ 10 h 10"/>
                  <a:gd name="T8" fmla="*/ 47 w 52"/>
                  <a:gd name="T9" fmla="*/ 10 h 10"/>
                  <a:gd name="T10" fmla="*/ 52 w 52"/>
                  <a:gd name="T11" fmla="*/ 5 h 10"/>
                  <a:gd name="T12" fmla="*/ 47 w 52"/>
                  <a:gd name="T13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10">
                    <a:moveTo>
                      <a:pt x="47" y="0"/>
                    </a:moveTo>
                    <a:cubicBezTo>
                      <a:pt x="5" y="0"/>
                      <a:pt x="5" y="0"/>
                      <a:pt x="5" y="0"/>
                    </a:cubicBezTo>
                    <a:cubicBezTo>
                      <a:pt x="2" y="0"/>
                      <a:pt x="0" y="2"/>
                      <a:pt x="0" y="5"/>
                    </a:cubicBezTo>
                    <a:cubicBezTo>
                      <a:pt x="0" y="8"/>
                      <a:pt x="2" y="10"/>
                      <a:pt x="5" y="10"/>
                    </a:cubicBezTo>
                    <a:cubicBezTo>
                      <a:pt x="47" y="10"/>
                      <a:pt x="47" y="10"/>
                      <a:pt x="47" y="10"/>
                    </a:cubicBezTo>
                    <a:cubicBezTo>
                      <a:pt x="49" y="10"/>
                      <a:pt x="52" y="8"/>
                      <a:pt x="52" y="5"/>
                    </a:cubicBezTo>
                    <a:cubicBezTo>
                      <a:pt x="52" y="2"/>
                      <a:pt x="49" y="0"/>
                      <a:pt x="47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3200" dirty="0"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endParaRPr>
              </a:p>
            </p:txBody>
          </p:sp>
          <p:sp>
            <p:nvSpPr>
              <p:cNvPr id="47" name="Freeform 207">
                <a:extLst>
                  <a:ext uri="{FF2B5EF4-FFF2-40B4-BE49-F238E27FC236}">
                    <a16:creationId xmlns:a16="http://schemas.microsoft.com/office/drawing/2014/main" xmlns="" id="{9E0D5E43-E67F-47CD-B60A-1DAFD7231E5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334874" y="2499252"/>
                <a:ext cx="554900" cy="257504"/>
              </a:xfrm>
              <a:custGeom>
                <a:avLst/>
                <a:gdLst>
                  <a:gd name="T0" fmla="*/ 60 w 65"/>
                  <a:gd name="T1" fmla="*/ 0 h 30"/>
                  <a:gd name="T2" fmla="*/ 43 w 65"/>
                  <a:gd name="T3" fmla="*/ 0 h 30"/>
                  <a:gd name="T4" fmla="*/ 43 w 65"/>
                  <a:gd name="T5" fmla="*/ 6 h 30"/>
                  <a:gd name="T6" fmla="*/ 8 w 65"/>
                  <a:gd name="T7" fmla="*/ 6 h 30"/>
                  <a:gd name="T8" fmla="*/ 8 w 65"/>
                  <a:gd name="T9" fmla="*/ 0 h 30"/>
                  <a:gd name="T10" fmla="*/ 6 w 65"/>
                  <a:gd name="T11" fmla="*/ 0 h 30"/>
                  <a:gd name="T12" fmla="*/ 0 w 65"/>
                  <a:gd name="T13" fmla="*/ 6 h 30"/>
                  <a:gd name="T14" fmla="*/ 0 w 65"/>
                  <a:gd name="T15" fmla="*/ 24 h 30"/>
                  <a:gd name="T16" fmla="*/ 5 w 65"/>
                  <a:gd name="T17" fmla="*/ 30 h 30"/>
                  <a:gd name="T18" fmla="*/ 5 w 65"/>
                  <a:gd name="T19" fmla="*/ 28 h 30"/>
                  <a:gd name="T20" fmla="*/ 5 w 65"/>
                  <a:gd name="T21" fmla="*/ 27 h 30"/>
                  <a:gd name="T22" fmla="*/ 5 w 65"/>
                  <a:gd name="T23" fmla="*/ 27 h 30"/>
                  <a:gd name="T24" fmla="*/ 12 w 65"/>
                  <a:gd name="T25" fmla="*/ 21 h 30"/>
                  <a:gd name="T26" fmla="*/ 54 w 65"/>
                  <a:gd name="T27" fmla="*/ 21 h 30"/>
                  <a:gd name="T28" fmla="*/ 61 w 65"/>
                  <a:gd name="T29" fmla="*/ 28 h 30"/>
                  <a:gd name="T30" fmla="*/ 61 w 65"/>
                  <a:gd name="T31" fmla="*/ 30 h 30"/>
                  <a:gd name="T32" fmla="*/ 65 w 65"/>
                  <a:gd name="T33" fmla="*/ 24 h 30"/>
                  <a:gd name="T34" fmla="*/ 65 w 65"/>
                  <a:gd name="T35" fmla="*/ 6 h 30"/>
                  <a:gd name="T36" fmla="*/ 60 w 65"/>
                  <a:gd name="T37" fmla="*/ 0 h 30"/>
                  <a:gd name="T38" fmla="*/ 56 w 65"/>
                  <a:gd name="T39" fmla="*/ 12 h 30"/>
                  <a:gd name="T40" fmla="*/ 52 w 65"/>
                  <a:gd name="T41" fmla="*/ 8 h 30"/>
                  <a:gd name="T42" fmla="*/ 56 w 65"/>
                  <a:gd name="T43" fmla="*/ 4 h 30"/>
                  <a:gd name="T44" fmla="*/ 60 w 65"/>
                  <a:gd name="T45" fmla="*/ 8 h 30"/>
                  <a:gd name="T46" fmla="*/ 56 w 65"/>
                  <a:gd name="T47" fmla="*/ 12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65" h="30">
                    <a:moveTo>
                      <a:pt x="60" y="0"/>
                    </a:moveTo>
                    <a:cubicBezTo>
                      <a:pt x="43" y="0"/>
                      <a:pt x="43" y="0"/>
                      <a:pt x="43" y="0"/>
                    </a:cubicBezTo>
                    <a:cubicBezTo>
                      <a:pt x="43" y="6"/>
                      <a:pt x="43" y="6"/>
                      <a:pt x="43" y="6"/>
                    </a:cubicBezTo>
                    <a:cubicBezTo>
                      <a:pt x="8" y="6"/>
                      <a:pt x="8" y="6"/>
                      <a:pt x="8" y="6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3"/>
                      <a:pt x="0" y="6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27"/>
                      <a:pt x="2" y="29"/>
                      <a:pt x="5" y="30"/>
                    </a:cubicBezTo>
                    <a:cubicBezTo>
                      <a:pt x="5" y="29"/>
                      <a:pt x="5" y="29"/>
                      <a:pt x="5" y="28"/>
                    </a:cubicBezTo>
                    <a:cubicBezTo>
                      <a:pt x="5" y="27"/>
                      <a:pt x="5" y="27"/>
                      <a:pt x="5" y="27"/>
                    </a:cubicBezTo>
                    <a:cubicBezTo>
                      <a:pt x="5" y="27"/>
                      <a:pt x="5" y="27"/>
                      <a:pt x="5" y="27"/>
                    </a:cubicBezTo>
                    <a:cubicBezTo>
                      <a:pt x="6" y="23"/>
                      <a:pt x="9" y="21"/>
                      <a:pt x="12" y="21"/>
                    </a:cubicBezTo>
                    <a:cubicBezTo>
                      <a:pt x="54" y="21"/>
                      <a:pt x="54" y="21"/>
                      <a:pt x="54" y="21"/>
                    </a:cubicBezTo>
                    <a:cubicBezTo>
                      <a:pt x="58" y="21"/>
                      <a:pt x="61" y="24"/>
                      <a:pt x="61" y="28"/>
                    </a:cubicBezTo>
                    <a:cubicBezTo>
                      <a:pt x="61" y="29"/>
                      <a:pt x="61" y="29"/>
                      <a:pt x="61" y="30"/>
                    </a:cubicBezTo>
                    <a:cubicBezTo>
                      <a:pt x="63" y="29"/>
                      <a:pt x="65" y="27"/>
                      <a:pt x="65" y="24"/>
                    </a:cubicBezTo>
                    <a:cubicBezTo>
                      <a:pt x="65" y="6"/>
                      <a:pt x="65" y="6"/>
                      <a:pt x="65" y="6"/>
                    </a:cubicBezTo>
                    <a:cubicBezTo>
                      <a:pt x="65" y="3"/>
                      <a:pt x="63" y="0"/>
                      <a:pt x="60" y="0"/>
                    </a:cubicBezTo>
                    <a:close/>
                    <a:moveTo>
                      <a:pt x="56" y="12"/>
                    </a:moveTo>
                    <a:cubicBezTo>
                      <a:pt x="54" y="12"/>
                      <a:pt x="52" y="10"/>
                      <a:pt x="52" y="8"/>
                    </a:cubicBezTo>
                    <a:cubicBezTo>
                      <a:pt x="52" y="6"/>
                      <a:pt x="54" y="4"/>
                      <a:pt x="56" y="4"/>
                    </a:cubicBezTo>
                    <a:cubicBezTo>
                      <a:pt x="58" y="4"/>
                      <a:pt x="60" y="6"/>
                      <a:pt x="60" y="8"/>
                    </a:cubicBezTo>
                    <a:cubicBezTo>
                      <a:pt x="60" y="10"/>
                      <a:pt x="58" y="12"/>
                      <a:pt x="56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3200" dirty="0"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endParaRPr>
              </a:p>
            </p:txBody>
          </p:sp>
        </p:grpSp>
      </p:grpSp>
      <p:sp>
        <p:nvSpPr>
          <p:cNvPr id="49" name="矩形 48">
            <a:extLst>
              <a:ext uri="{FF2B5EF4-FFF2-40B4-BE49-F238E27FC236}">
                <a16:creationId xmlns:a16="http://schemas.microsoft.com/office/drawing/2014/main" xmlns="" id="{23B8DBE2-27F8-4BA5-9126-6AF569637549}"/>
              </a:ext>
            </a:extLst>
          </p:cNvPr>
          <p:cNvSpPr/>
          <p:nvPr/>
        </p:nvSpPr>
        <p:spPr>
          <a:xfrm>
            <a:off x="8291598" y="1520334"/>
            <a:ext cx="354413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cười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đôn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hậu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vẫy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chào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51" name="矩形 50">
            <a:extLst>
              <a:ext uri="{FF2B5EF4-FFF2-40B4-BE49-F238E27FC236}">
                <a16:creationId xmlns:a16="http://schemas.microsoft.com/office/drawing/2014/main" xmlns="" id="{D3516D65-3F05-4229-A1A3-E772182DBD9E}"/>
              </a:ext>
            </a:extLst>
          </p:cNvPr>
          <p:cNvSpPr/>
          <p:nvPr/>
        </p:nvSpPr>
        <p:spPr>
          <a:xfrm>
            <a:off x="7924054" y="4945732"/>
            <a:ext cx="354413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mật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cha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con.</a:t>
            </a:r>
          </a:p>
        </p:txBody>
      </p:sp>
      <p:sp>
        <p:nvSpPr>
          <p:cNvPr id="53" name="矩形 52">
            <a:extLst>
              <a:ext uri="{FF2B5EF4-FFF2-40B4-BE49-F238E27FC236}">
                <a16:creationId xmlns:a16="http://schemas.microsoft.com/office/drawing/2014/main" xmlns="" id="{38597EEF-0102-4B0E-ABD7-A8CBF5DE91EF}"/>
              </a:ext>
            </a:extLst>
          </p:cNvPr>
          <p:cNvSpPr/>
          <p:nvPr/>
        </p:nvSpPr>
        <p:spPr>
          <a:xfrm>
            <a:off x="408332" y="4945977"/>
            <a:ext cx="3544138" cy="10525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30000"/>
              </a:lnSpc>
            </a:pP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giản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 “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bào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rõ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”</a:t>
            </a:r>
            <a:endParaRPr lang="zh-CN" altLang="en-US" sz="2400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ea typeface="微软雅黑 Light" panose="020B0502040204020203" pitchFamily="34" charset="-122"/>
              <a:cs typeface="Times New Roman" pitchFamily="18" charset="0"/>
            </a:endParaRPr>
          </a:p>
        </p:txBody>
      </p:sp>
      <p:sp>
        <p:nvSpPr>
          <p:cNvPr id="55" name="矩形 54">
            <a:extLst>
              <a:ext uri="{FF2B5EF4-FFF2-40B4-BE49-F238E27FC236}">
                <a16:creationId xmlns:a16="http://schemas.microsoft.com/office/drawing/2014/main" xmlns="" id="{F80A28AD-5825-4ACD-9460-B0B6A10EC8C3}"/>
              </a:ext>
            </a:extLst>
          </p:cNvPr>
          <p:cNvSpPr/>
          <p:nvPr/>
        </p:nvSpPr>
        <p:spPr>
          <a:xfrm>
            <a:off x="259555" y="1489350"/>
            <a:ext cx="354413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mặc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quần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áo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ka-ki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mũ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vải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dép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48" name="Cloud Callout 47"/>
          <p:cNvSpPr/>
          <p:nvPr/>
        </p:nvSpPr>
        <p:spPr>
          <a:xfrm>
            <a:off x="-2637379" y="-100680"/>
            <a:ext cx="7560616" cy="3888432"/>
          </a:xfrm>
          <a:prstGeom prst="cloudCallou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 sz="36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chi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mặc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phong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tuyên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ngôn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độc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ctr"/>
            <a:endParaRPr lang="en-US" sz="36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矩形 11">
            <a:extLst>
              <a:ext uri="{FF2B5EF4-FFF2-40B4-BE49-F238E27FC236}">
                <a16:creationId xmlns:a16="http://schemas.microsoft.com/office/drawing/2014/main" xmlns="" id="{E746BAE0-2226-4298-BEFA-429ED3858FDC}"/>
              </a:ext>
            </a:extLst>
          </p:cNvPr>
          <p:cNvSpPr/>
          <p:nvPr/>
        </p:nvSpPr>
        <p:spPr>
          <a:xfrm>
            <a:off x="9730" y="0"/>
            <a:ext cx="888457" cy="626769"/>
          </a:xfrm>
          <a:prstGeom prst="rect">
            <a:avLst/>
          </a:prstGeom>
          <a:solidFill>
            <a:srgbClr val="A0D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altLang="zh-CN" sz="2800" b="1" i="1" dirty="0">
                <a:latin typeface="Times New Roman" pitchFamily="18" charset="0"/>
                <a:cs typeface="Times New Roman" pitchFamily="18" charset="0"/>
              </a:rPr>
              <a:t>1</a:t>
            </a:r>
            <a:endParaRPr lang="zh-CN" altLang="en-US" sz="28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0822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402492-377B-476E-A83A-52B646A4398F}" type="slidenum">
              <a:rPr lang="en-US" smtClean="0">
                <a:solidFill>
                  <a:prstClr val="black">
                    <a:tint val="75000"/>
                  </a:prstClr>
                </a:solidFill>
                <a:latin typeface="Times New Roman" pitchFamily="18" charset="0"/>
                <a:cs typeface="Times New Roman" pitchFamily="18" charset="0"/>
              </a:rPr>
              <a:pPr>
                <a:defRPr/>
              </a:pPr>
              <a:t>9</a:t>
            </a:fld>
            <a:endParaRPr lang="en-US">
              <a:solidFill>
                <a:prstClr val="black">
                  <a:tint val="75000"/>
                </a:prst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图片 3">
            <a:extLst>
              <a:ext uri="{FF2B5EF4-FFF2-40B4-BE49-F238E27FC236}">
                <a16:creationId xmlns:a16="http://schemas.microsoft.com/office/drawing/2014/main" xmlns="" id="{0D2B720B-BA8B-4B5F-B9C0-A7EA6AC9DF8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30" t="813" r="21104" b="813"/>
          <a:stretch/>
        </p:blipFill>
        <p:spPr>
          <a:xfrm rot="16200000">
            <a:off x="2676730" y="-2657269"/>
            <a:ext cx="6858001" cy="12172539"/>
          </a:xfrm>
          <a:prstGeom prst="rect">
            <a:avLst/>
          </a:prstGeom>
        </p:spPr>
      </p:pic>
      <p:sp>
        <p:nvSpPr>
          <p:cNvPr id="8" name="Cloud Callout 7"/>
          <p:cNvSpPr/>
          <p:nvPr/>
        </p:nvSpPr>
        <p:spPr>
          <a:xfrm>
            <a:off x="-2707743" y="-275796"/>
            <a:ext cx="7560616" cy="3888432"/>
          </a:xfrm>
          <a:prstGeom prst="cloudCallou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 sz="3600" b="1" dirty="0" smtClean="0">
              <a:solidFill>
                <a:schemeClr val="tx1"/>
              </a:solidFill>
              <a:latin typeface="+mj-lt"/>
              <a:cs typeface="Times New Roman" pitchFamily="18" charset="0"/>
            </a:endParaRPr>
          </a:p>
          <a:p>
            <a:pPr algn="ctr"/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phong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truyện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ctr"/>
            <a:endParaRPr lang="en-US" sz="3600" b="1" i="1" dirty="0">
              <a:solidFill>
                <a:schemeClr val="tx1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9" name="矩形 9">
            <a:extLst>
              <a:ext uri="{FF2B5EF4-FFF2-40B4-BE49-F238E27FC236}">
                <a16:creationId xmlns:a16="http://schemas.microsoft.com/office/drawing/2014/main" xmlns="" id="{8E99F63E-96CD-46B3-B558-8FFFBA281C5F}"/>
              </a:ext>
            </a:extLst>
          </p:cNvPr>
          <p:cNvSpPr/>
          <p:nvPr/>
        </p:nvSpPr>
        <p:spPr>
          <a:xfrm>
            <a:off x="8475651" y="602789"/>
            <a:ext cx="3004598" cy="14939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cởi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lễ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nghi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  <a:endParaRPr lang="zh-CN" altLang="en-US" sz="2400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ea typeface="微软雅黑 Light" panose="020B0502040204020203" pitchFamily="34" charset="-122"/>
              <a:cs typeface="Times New Roman" pitchFamily="18" charset="0"/>
            </a:endParaRPr>
          </a:p>
        </p:txBody>
      </p:sp>
      <p:sp>
        <p:nvSpPr>
          <p:cNvPr id="10" name="矩形 14">
            <a:extLst>
              <a:ext uri="{FF2B5EF4-FFF2-40B4-BE49-F238E27FC236}">
                <a16:creationId xmlns:a16="http://schemas.microsoft.com/office/drawing/2014/main" xmlns="" id="{DF077326-1C30-4418-94CD-C46B8316E8C2}"/>
              </a:ext>
            </a:extLst>
          </p:cNvPr>
          <p:cNvSpPr/>
          <p:nvPr/>
        </p:nvSpPr>
        <p:spPr>
          <a:xfrm>
            <a:off x="512799" y="4224347"/>
            <a:ext cx="325080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mặc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sơ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kì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xmlns="" id="{A2D43C0E-F264-BF48-81E7-71325DC85ECD}"/>
              </a:ext>
            </a:extLst>
          </p:cNvPr>
          <p:cNvSpPr/>
          <p:nvPr/>
        </p:nvSpPr>
        <p:spPr>
          <a:xfrm>
            <a:off x="4069010" y="419349"/>
            <a:ext cx="3638076" cy="626769"/>
          </a:xfrm>
          <a:prstGeom prst="rect">
            <a:avLst/>
          </a:prstGeom>
          <a:solidFill>
            <a:srgbClr val="A0D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NHẬN XÉT</a:t>
            </a:r>
            <a:endParaRPr lang="en-US" sz="28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4A8794AC-AB20-E74D-B91B-67A8995A6A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4474" y="1346492"/>
            <a:ext cx="4002512" cy="5011145"/>
          </a:xfrm>
          <a:prstGeom prst="rect">
            <a:avLst/>
          </a:prstGeom>
        </p:spPr>
      </p:pic>
      <p:sp>
        <p:nvSpPr>
          <p:cNvPr id="14" name="矩形 11">
            <a:extLst>
              <a:ext uri="{FF2B5EF4-FFF2-40B4-BE49-F238E27FC236}">
                <a16:creationId xmlns:a16="http://schemas.microsoft.com/office/drawing/2014/main" xmlns="" id="{E746BAE0-2226-4298-BEFA-429ED3858FDC}"/>
              </a:ext>
            </a:extLst>
          </p:cNvPr>
          <p:cNvSpPr/>
          <p:nvPr/>
        </p:nvSpPr>
        <p:spPr>
          <a:xfrm>
            <a:off x="9730" y="0"/>
            <a:ext cx="888457" cy="626769"/>
          </a:xfrm>
          <a:prstGeom prst="rect">
            <a:avLst/>
          </a:prstGeom>
          <a:solidFill>
            <a:srgbClr val="A0D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altLang="zh-CN" sz="2800" b="1" i="1" dirty="0">
                <a:latin typeface="Times New Roman" pitchFamily="18" charset="0"/>
                <a:cs typeface="Times New Roman" pitchFamily="18" charset="0"/>
              </a:rPr>
              <a:t>2</a:t>
            </a:r>
            <a:endParaRPr lang="zh-CN" altLang="en-US" sz="28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9812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0_Office Theme">
  <a:themeElements>
    <a:clrScheme name="自定义 845">
      <a:dk1>
        <a:srgbClr val="5F5F5F"/>
      </a:dk1>
      <a:lt1>
        <a:sysClr val="window" lastClr="FFFFFF"/>
      </a:lt1>
      <a:dk2>
        <a:srgbClr val="5F5F5F"/>
      </a:dk2>
      <a:lt2>
        <a:srgbClr val="E7E6E6"/>
      </a:lt2>
      <a:accent1>
        <a:srgbClr val="1D9BB8"/>
      </a:accent1>
      <a:accent2>
        <a:srgbClr val="1D9BB8"/>
      </a:accent2>
      <a:accent3>
        <a:srgbClr val="1D9BB8"/>
      </a:accent3>
      <a:accent4>
        <a:srgbClr val="1D9BB8"/>
      </a:accent4>
      <a:accent5>
        <a:srgbClr val="1D9BB8"/>
      </a:accent5>
      <a:accent6>
        <a:srgbClr val="FFFFFF"/>
      </a:accent6>
      <a:hlink>
        <a:srgbClr val="1D9BB8"/>
      </a:hlink>
      <a:folHlink>
        <a:srgbClr val="1D9BB8"/>
      </a:folHlink>
    </a:clrScheme>
    <a:fontScheme name="Lato">
      <a:majorFont>
        <a:latin typeface="Lato Regular"/>
        <a:ea typeface=""/>
        <a:cs typeface=""/>
      </a:majorFont>
      <a:minorFont>
        <a:latin typeface="Lat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 sz="3600" b="1" dirty="0" smtClean="0">
            <a:solidFill>
              <a:schemeClr val="tx1"/>
            </a:solidFill>
            <a:latin typeface="+mj-lt"/>
            <a:cs typeface="Times New Roman" pitchFamily="18" charset="0"/>
          </a:defRPr>
        </a:defPPr>
      </a:lstStyle>
      <a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a:style>
    </a:sp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1346</TotalTime>
  <Words>1646</Words>
  <Application>Microsoft Office PowerPoint</Application>
  <PresentationFormat>Custom</PresentationFormat>
  <Paragraphs>168</Paragraphs>
  <Slides>33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33</vt:i4>
      </vt:variant>
    </vt:vector>
  </HeadingPairs>
  <TitlesOfParts>
    <vt:vector size="36" baseType="lpstr">
      <vt:lpstr>Office Theme</vt:lpstr>
      <vt:lpstr>12_Office Theme</vt:lpstr>
      <vt:lpstr>10_Office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Hãy chọn phương án đúng, sai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THONG</cp:lastModifiedBy>
  <cp:revision>53</cp:revision>
  <dcterms:created xsi:type="dcterms:W3CDTF">2021-06-28T15:32:15Z</dcterms:created>
  <dcterms:modified xsi:type="dcterms:W3CDTF">2021-09-02T14:03:29Z</dcterms:modified>
</cp:coreProperties>
</file>